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8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656" y="-3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6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59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65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12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64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52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60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02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21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4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A162-63D4-4A16-9D2C-85725FE1F19F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7290-D06B-4BF7-91D5-290FDD4B1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29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後藤久美子、『男はつらいよ』シリーズ50作目で23年ぶり女優復帰 – ニッポン放送 NEWS ONLINE" hidden="1">
            <a:extLst>
              <a:ext uri="{FF2B5EF4-FFF2-40B4-BE49-F238E27FC236}">
                <a16:creationId xmlns:a16="http://schemas.microsoft.com/office/drawing/2014/main" id="{6E6761E3-E9CA-900F-C9A8-09F7F9EC96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0" t="24667"/>
          <a:stretch/>
        </p:blipFill>
        <p:spPr bwMode="auto">
          <a:xfrm>
            <a:off x="0" y="400049"/>
            <a:ext cx="9601200" cy="1200150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9C1BC5A-423E-60A3-5009-F34CD8CB4542}"/>
              </a:ext>
            </a:extLst>
          </p:cNvPr>
          <p:cNvGrpSpPr/>
          <p:nvPr/>
        </p:nvGrpSpPr>
        <p:grpSpPr>
          <a:xfrm>
            <a:off x="2098822" y="999776"/>
            <a:ext cx="4934116" cy="6530369"/>
            <a:chOff x="2098822" y="999776"/>
            <a:chExt cx="4934116" cy="6530369"/>
          </a:xfrm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FA00BCCD-1303-C678-8992-A70C4E547898}"/>
                </a:ext>
              </a:extLst>
            </p:cNvPr>
            <p:cNvSpPr/>
            <p:nvPr/>
          </p:nvSpPr>
          <p:spPr>
            <a:xfrm>
              <a:off x="4540378" y="3250875"/>
              <a:ext cx="327243" cy="135259"/>
            </a:xfrm>
            <a:custGeom>
              <a:avLst/>
              <a:gdLst>
                <a:gd name="connsiteX0" fmla="*/ 3047 w 327243"/>
                <a:gd name="connsiteY0" fmla="*/ 132088 h 135259"/>
                <a:gd name="connsiteX1" fmla="*/ 220535 w 327243"/>
                <a:gd name="connsiteY1" fmla="*/ 25725 h 135259"/>
                <a:gd name="connsiteX2" fmla="*/ 326897 w 327243"/>
                <a:gd name="connsiteY2" fmla="*/ 325 h 135259"/>
                <a:gd name="connsiteX3" fmla="*/ 249110 w 327243"/>
                <a:gd name="connsiteY3" fmla="*/ 17788 h 135259"/>
                <a:gd name="connsiteX4" fmla="*/ 103060 w 327243"/>
                <a:gd name="connsiteY4" fmla="*/ 100338 h 135259"/>
                <a:gd name="connsiteX5" fmla="*/ 3047 w 327243"/>
                <a:gd name="connsiteY5" fmla="*/ 132088 h 135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243" h="135259">
                  <a:moveTo>
                    <a:pt x="3047" y="132088"/>
                  </a:moveTo>
                  <a:cubicBezTo>
                    <a:pt x="22626" y="119652"/>
                    <a:pt x="166560" y="47686"/>
                    <a:pt x="220535" y="25725"/>
                  </a:cubicBezTo>
                  <a:cubicBezTo>
                    <a:pt x="274510" y="3764"/>
                    <a:pt x="322135" y="1648"/>
                    <a:pt x="326897" y="325"/>
                  </a:cubicBezTo>
                  <a:cubicBezTo>
                    <a:pt x="331659" y="-998"/>
                    <a:pt x="286416" y="1119"/>
                    <a:pt x="249110" y="17788"/>
                  </a:cubicBezTo>
                  <a:cubicBezTo>
                    <a:pt x="211804" y="34457"/>
                    <a:pt x="143012" y="83140"/>
                    <a:pt x="103060" y="100338"/>
                  </a:cubicBezTo>
                  <a:cubicBezTo>
                    <a:pt x="63108" y="117536"/>
                    <a:pt x="-16532" y="144524"/>
                    <a:pt x="3047" y="132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4AEDB43A-CD66-8797-A8B1-521B8D056F4D}"/>
                </a:ext>
              </a:extLst>
            </p:cNvPr>
            <p:cNvSpPr/>
            <p:nvPr/>
          </p:nvSpPr>
          <p:spPr>
            <a:xfrm>
              <a:off x="4717710" y="3238977"/>
              <a:ext cx="444110" cy="146351"/>
            </a:xfrm>
            <a:custGeom>
              <a:avLst/>
              <a:gdLst>
                <a:gd name="connsiteX0" fmla="*/ 340 w 444110"/>
                <a:gd name="connsiteY0" fmla="*/ 70961 h 146351"/>
                <a:gd name="connsiteX1" fmla="*/ 211478 w 444110"/>
                <a:gd name="connsiteY1" fmla="*/ 20161 h 146351"/>
                <a:gd name="connsiteX2" fmla="*/ 340065 w 444110"/>
                <a:gd name="connsiteY2" fmla="*/ 59848 h 146351"/>
                <a:gd name="connsiteX3" fmla="*/ 401978 w 444110"/>
                <a:gd name="connsiteY3" fmla="*/ 121761 h 146351"/>
                <a:gd name="connsiteX4" fmla="*/ 443253 w 444110"/>
                <a:gd name="connsiteY4" fmla="*/ 145573 h 146351"/>
                <a:gd name="connsiteX5" fmla="*/ 363878 w 444110"/>
                <a:gd name="connsiteY5" fmla="*/ 96361 h 146351"/>
                <a:gd name="connsiteX6" fmla="*/ 363878 w 444110"/>
                <a:gd name="connsiteY6" fmla="*/ 53498 h 146351"/>
                <a:gd name="connsiteX7" fmla="*/ 309903 w 444110"/>
                <a:gd name="connsiteY7" fmla="*/ 7461 h 146351"/>
                <a:gd name="connsiteX8" fmla="*/ 165440 w 444110"/>
                <a:gd name="connsiteY8" fmla="*/ 5873 h 146351"/>
                <a:gd name="connsiteX9" fmla="*/ 340 w 444110"/>
                <a:gd name="connsiteY9" fmla="*/ 70961 h 14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4110" h="146351">
                  <a:moveTo>
                    <a:pt x="340" y="70961"/>
                  </a:moveTo>
                  <a:cubicBezTo>
                    <a:pt x="8013" y="73342"/>
                    <a:pt x="154857" y="22013"/>
                    <a:pt x="211478" y="20161"/>
                  </a:cubicBezTo>
                  <a:cubicBezTo>
                    <a:pt x="268099" y="18309"/>
                    <a:pt x="308315" y="42915"/>
                    <a:pt x="340065" y="59848"/>
                  </a:cubicBezTo>
                  <a:cubicBezTo>
                    <a:pt x="371815" y="76781"/>
                    <a:pt x="384780" y="107474"/>
                    <a:pt x="401978" y="121761"/>
                  </a:cubicBezTo>
                  <a:cubicBezTo>
                    <a:pt x="419176" y="136048"/>
                    <a:pt x="449603" y="149806"/>
                    <a:pt x="443253" y="145573"/>
                  </a:cubicBezTo>
                  <a:cubicBezTo>
                    <a:pt x="436903" y="141340"/>
                    <a:pt x="377107" y="111707"/>
                    <a:pt x="363878" y="96361"/>
                  </a:cubicBezTo>
                  <a:cubicBezTo>
                    <a:pt x="350649" y="81015"/>
                    <a:pt x="372874" y="68315"/>
                    <a:pt x="363878" y="53498"/>
                  </a:cubicBezTo>
                  <a:cubicBezTo>
                    <a:pt x="354882" y="38681"/>
                    <a:pt x="342976" y="15398"/>
                    <a:pt x="309903" y="7461"/>
                  </a:cubicBezTo>
                  <a:cubicBezTo>
                    <a:pt x="276830" y="-476"/>
                    <a:pt x="214123" y="-3652"/>
                    <a:pt x="165440" y="5873"/>
                  </a:cubicBezTo>
                  <a:cubicBezTo>
                    <a:pt x="116757" y="15398"/>
                    <a:pt x="-7333" y="68580"/>
                    <a:pt x="340" y="709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CDB4C9F5-691A-6E9A-5B0D-798C9747B9BB}"/>
                </a:ext>
              </a:extLst>
            </p:cNvPr>
            <p:cNvSpPr/>
            <p:nvPr/>
          </p:nvSpPr>
          <p:spPr>
            <a:xfrm>
              <a:off x="4462313" y="3293731"/>
              <a:ext cx="320883" cy="181654"/>
            </a:xfrm>
            <a:custGeom>
              <a:avLst/>
              <a:gdLst>
                <a:gd name="connsiteX0" fmla="*/ 316062 w 320883"/>
                <a:gd name="connsiteY0" fmla="*/ 3507 h 181654"/>
                <a:gd name="connsiteX1" fmla="*/ 146200 w 320883"/>
                <a:gd name="connsiteY1" fmla="*/ 100344 h 181654"/>
                <a:gd name="connsiteX2" fmla="*/ 81112 w 320883"/>
                <a:gd name="connsiteY2" fmla="*/ 147969 h 181654"/>
                <a:gd name="connsiteX3" fmla="*/ 1737 w 320883"/>
                <a:gd name="connsiteY3" fmla="*/ 179719 h 181654"/>
                <a:gd name="connsiteX4" fmla="*/ 162075 w 320883"/>
                <a:gd name="connsiteY4" fmla="*/ 90819 h 181654"/>
                <a:gd name="connsiteX5" fmla="*/ 70000 w 320883"/>
                <a:gd name="connsiteY5" fmla="*/ 106694 h 181654"/>
                <a:gd name="connsiteX6" fmla="*/ 257325 w 320883"/>
                <a:gd name="connsiteY6" fmla="*/ 28907 h 181654"/>
                <a:gd name="connsiteX7" fmla="*/ 316062 w 320883"/>
                <a:gd name="connsiteY7" fmla="*/ 3507 h 18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883" h="181654">
                  <a:moveTo>
                    <a:pt x="316062" y="3507"/>
                  </a:moveTo>
                  <a:cubicBezTo>
                    <a:pt x="297541" y="15413"/>
                    <a:pt x="185358" y="76267"/>
                    <a:pt x="146200" y="100344"/>
                  </a:cubicBezTo>
                  <a:cubicBezTo>
                    <a:pt x="107042" y="124421"/>
                    <a:pt x="105189" y="134740"/>
                    <a:pt x="81112" y="147969"/>
                  </a:cubicBezTo>
                  <a:cubicBezTo>
                    <a:pt x="57035" y="161198"/>
                    <a:pt x="-11757" y="189244"/>
                    <a:pt x="1737" y="179719"/>
                  </a:cubicBezTo>
                  <a:cubicBezTo>
                    <a:pt x="15231" y="170194"/>
                    <a:pt x="150698" y="102990"/>
                    <a:pt x="162075" y="90819"/>
                  </a:cubicBezTo>
                  <a:cubicBezTo>
                    <a:pt x="173452" y="78648"/>
                    <a:pt x="54125" y="117013"/>
                    <a:pt x="70000" y="106694"/>
                  </a:cubicBezTo>
                  <a:cubicBezTo>
                    <a:pt x="85875" y="96375"/>
                    <a:pt x="218167" y="45311"/>
                    <a:pt x="257325" y="28907"/>
                  </a:cubicBezTo>
                  <a:cubicBezTo>
                    <a:pt x="296483" y="12503"/>
                    <a:pt x="334583" y="-8399"/>
                    <a:pt x="316062" y="35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E790488C-5C10-E971-3CF3-0463F9AF298C}"/>
                </a:ext>
              </a:extLst>
            </p:cNvPr>
            <p:cNvSpPr/>
            <p:nvPr/>
          </p:nvSpPr>
          <p:spPr>
            <a:xfrm>
              <a:off x="4487616" y="3206739"/>
              <a:ext cx="554294" cy="268598"/>
            </a:xfrm>
            <a:custGeom>
              <a:avLst/>
              <a:gdLst>
                <a:gd name="connsiteX0" fmla="*/ 36759 w 554294"/>
                <a:gd name="connsiteY0" fmla="*/ 265124 h 268598"/>
                <a:gd name="connsiteX1" fmla="*/ 154234 w 554294"/>
                <a:gd name="connsiteY1" fmla="*/ 260361 h 268598"/>
                <a:gd name="connsiteX2" fmla="*/ 268534 w 554294"/>
                <a:gd name="connsiteY2" fmla="*/ 177811 h 268598"/>
                <a:gd name="connsiteX3" fmla="*/ 339972 w 554294"/>
                <a:gd name="connsiteY3" fmla="*/ 131774 h 268598"/>
                <a:gd name="connsiteX4" fmla="*/ 425697 w 554294"/>
                <a:gd name="connsiteY4" fmla="*/ 117486 h 268598"/>
                <a:gd name="connsiteX5" fmla="*/ 506659 w 554294"/>
                <a:gd name="connsiteY5" fmla="*/ 120661 h 268598"/>
                <a:gd name="connsiteX6" fmla="*/ 554284 w 554294"/>
                <a:gd name="connsiteY6" fmla="*/ 160349 h 268598"/>
                <a:gd name="connsiteX7" fmla="*/ 511422 w 554294"/>
                <a:gd name="connsiteY7" fmla="*/ 90499 h 268598"/>
                <a:gd name="connsiteX8" fmla="*/ 547934 w 554294"/>
                <a:gd name="connsiteY8" fmla="*/ 23824 h 268598"/>
                <a:gd name="connsiteX9" fmla="*/ 479672 w 554294"/>
                <a:gd name="connsiteY9" fmla="*/ 101611 h 268598"/>
                <a:gd name="connsiteX10" fmla="*/ 451097 w 554294"/>
                <a:gd name="connsiteY10" fmla="*/ 93674 h 268598"/>
                <a:gd name="connsiteX11" fmla="*/ 459034 w 554294"/>
                <a:gd name="connsiteY11" fmla="*/ 11 h 268598"/>
                <a:gd name="connsiteX12" fmla="*/ 441572 w 554294"/>
                <a:gd name="connsiteY12" fmla="*/ 87324 h 268598"/>
                <a:gd name="connsiteX13" fmla="*/ 412997 w 554294"/>
                <a:gd name="connsiteY13" fmla="*/ 90499 h 268598"/>
                <a:gd name="connsiteX14" fmla="*/ 344734 w 554294"/>
                <a:gd name="connsiteY14" fmla="*/ 98436 h 268598"/>
                <a:gd name="connsiteX15" fmla="*/ 244722 w 554294"/>
                <a:gd name="connsiteY15" fmla="*/ 158761 h 268598"/>
                <a:gd name="connsiteX16" fmla="*/ 195509 w 554294"/>
                <a:gd name="connsiteY16" fmla="*/ 200036 h 268598"/>
                <a:gd name="connsiteX17" fmla="*/ 127247 w 554294"/>
                <a:gd name="connsiteY17" fmla="*/ 236549 h 268598"/>
                <a:gd name="connsiteX18" fmla="*/ 247 w 554294"/>
                <a:gd name="connsiteY18" fmla="*/ 225436 h 268598"/>
                <a:gd name="connsiteX19" fmla="*/ 93909 w 554294"/>
                <a:gd name="connsiteY19" fmla="*/ 255599 h 268598"/>
                <a:gd name="connsiteX20" fmla="*/ 36759 w 554294"/>
                <a:gd name="connsiteY20" fmla="*/ 265124 h 268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54294" h="268598">
                  <a:moveTo>
                    <a:pt x="36759" y="265124"/>
                  </a:moveTo>
                  <a:cubicBezTo>
                    <a:pt x="46813" y="265918"/>
                    <a:pt x="115605" y="274913"/>
                    <a:pt x="154234" y="260361"/>
                  </a:cubicBezTo>
                  <a:cubicBezTo>
                    <a:pt x="192863" y="245809"/>
                    <a:pt x="237578" y="199242"/>
                    <a:pt x="268534" y="177811"/>
                  </a:cubicBezTo>
                  <a:cubicBezTo>
                    <a:pt x="299490" y="156380"/>
                    <a:pt x="313778" y="141828"/>
                    <a:pt x="339972" y="131774"/>
                  </a:cubicBezTo>
                  <a:cubicBezTo>
                    <a:pt x="366166" y="121720"/>
                    <a:pt x="397916" y="119338"/>
                    <a:pt x="425697" y="117486"/>
                  </a:cubicBezTo>
                  <a:cubicBezTo>
                    <a:pt x="453478" y="115634"/>
                    <a:pt x="485228" y="113517"/>
                    <a:pt x="506659" y="120661"/>
                  </a:cubicBezTo>
                  <a:cubicBezTo>
                    <a:pt x="528090" y="127805"/>
                    <a:pt x="553490" y="165376"/>
                    <a:pt x="554284" y="160349"/>
                  </a:cubicBezTo>
                  <a:cubicBezTo>
                    <a:pt x="555078" y="155322"/>
                    <a:pt x="512480" y="113253"/>
                    <a:pt x="511422" y="90499"/>
                  </a:cubicBezTo>
                  <a:cubicBezTo>
                    <a:pt x="510364" y="67745"/>
                    <a:pt x="553226" y="21972"/>
                    <a:pt x="547934" y="23824"/>
                  </a:cubicBezTo>
                  <a:cubicBezTo>
                    <a:pt x="542642" y="25676"/>
                    <a:pt x="495812" y="89969"/>
                    <a:pt x="479672" y="101611"/>
                  </a:cubicBezTo>
                  <a:cubicBezTo>
                    <a:pt x="463533" y="113253"/>
                    <a:pt x="454537" y="110607"/>
                    <a:pt x="451097" y="93674"/>
                  </a:cubicBezTo>
                  <a:cubicBezTo>
                    <a:pt x="447657" y="76741"/>
                    <a:pt x="460622" y="1069"/>
                    <a:pt x="459034" y="11"/>
                  </a:cubicBezTo>
                  <a:cubicBezTo>
                    <a:pt x="457446" y="-1047"/>
                    <a:pt x="449245" y="72243"/>
                    <a:pt x="441572" y="87324"/>
                  </a:cubicBezTo>
                  <a:cubicBezTo>
                    <a:pt x="433899" y="102405"/>
                    <a:pt x="412997" y="90499"/>
                    <a:pt x="412997" y="90499"/>
                  </a:cubicBezTo>
                  <a:cubicBezTo>
                    <a:pt x="396857" y="92351"/>
                    <a:pt x="372780" y="87059"/>
                    <a:pt x="344734" y="98436"/>
                  </a:cubicBezTo>
                  <a:cubicBezTo>
                    <a:pt x="316688" y="109813"/>
                    <a:pt x="269593" y="141828"/>
                    <a:pt x="244722" y="158761"/>
                  </a:cubicBezTo>
                  <a:cubicBezTo>
                    <a:pt x="219851" y="175694"/>
                    <a:pt x="215088" y="187071"/>
                    <a:pt x="195509" y="200036"/>
                  </a:cubicBezTo>
                  <a:cubicBezTo>
                    <a:pt x="175930" y="213001"/>
                    <a:pt x="159791" y="232316"/>
                    <a:pt x="127247" y="236549"/>
                  </a:cubicBezTo>
                  <a:cubicBezTo>
                    <a:pt x="94703" y="240782"/>
                    <a:pt x="5803" y="222261"/>
                    <a:pt x="247" y="225436"/>
                  </a:cubicBezTo>
                  <a:cubicBezTo>
                    <a:pt x="-5309" y="228611"/>
                    <a:pt x="84384" y="250307"/>
                    <a:pt x="93909" y="255599"/>
                  </a:cubicBezTo>
                  <a:cubicBezTo>
                    <a:pt x="103434" y="260891"/>
                    <a:pt x="26705" y="264330"/>
                    <a:pt x="36759" y="265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17158078-81D4-2EBD-685A-E2E372D22506}"/>
                </a:ext>
              </a:extLst>
            </p:cNvPr>
            <p:cNvSpPr/>
            <p:nvPr/>
          </p:nvSpPr>
          <p:spPr>
            <a:xfrm>
              <a:off x="5015822" y="3311494"/>
              <a:ext cx="115019" cy="171917"/>
            </a:xfrm>
            <a:custGeom>
              <a:avLst/>
              <a:gdLst>
                <a:gd name="connsiteX0" fmla="*/ 2266 w 115019"/>
                <a:gd name="connsiteY0" fmla="*/ 31 h 171917"/>
                <a:gd name="connsiteX1" fmla="*/ 59416 w 115019"/>
                <a:gd name="connsiteY1" fmla="*/ 85756 h 171917"/>
                <a:gd name="connsiteX2" fmla="*/ 113391 w 115019"/>
                <a:gd name="connsiteY2" fmla="*/ 103219 h 171917"/>
                <a:gd name="connsiteX3" fmla="*/ 67353 w 115019"/>
                <a:gd name="connsiteY3" fmla="*/ 150844 h 171917"/>
                <a:gd name="connsiteX4" fmla="*/ 678 w 115019"/>
                <a:gd name="connsiteY4" fmla="*/ 171481 h 171917"/>
                <a:gd name="connsiteX5" fmla="*/ 111803 w 115019"/>
                <a:gd name="connsiteY5" fmla="*/ 133381 h 171917"/>
                <a:gd name="connsiteX6" fmla="*/ 80053 w 115019"/>
                <a:gd name="connsiteY6" fmla="*/ 76231 h 171917"/>
                <a:gd name="connsiteX7" fmla="*/ 2266 w 115019"/>
                <a:gd name="connsiteY7" fmla="*/ 31 h 171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019" h="171917">
                  <a:moveTo>
                    <a:pt x="2266" y="31"/>
                  </a:moveTo>
                  <a:cubicBezTo>
                    <a:pt x="-1173" y="1618"/>
                    <a:pt x="40895" y="68558"/>
                    <a:pt x="59416" y="85756"/>
                  </a:cubicBezTo>
                  <a:cubicBezTo>
                    <a:pt x="77937" y="102954"/>
                    <a:pt x="112068" y="92371"/>
                    <a:pt x="113391" y="103219"/>
                  </a:cubicBezTo>
                  <a:cubicBezTo>
                    <a:pt x="114714" y="114067"/>
                    <a:pt x="86138" y="139467"/>
                    <a:pt x="67353" y="150844"/>
                  </a:cubicBezTo>
                  <a:cubicBezTo>
                    <a:pt x="48568" y="162221"/>
                    <a:pt x="-6730" y="174392"/>
                    <a:pt x="678" y="171481"/>
                  </a:cubicBezTo>
                  <a:cubicBezTo>
                    <a:pt x="8086" y="168571"/>
                    <a:pt x="98574" y="149256"/>
                    <a:pt x="111803" y="133381"/>
                  </a:cubicBezTo>
                  <a:cubicBezTo>
                    <a:pt x="125032" y="117506"/>
                    <a:pt x="94076" y="94487"/>
                    <a:pt x="80053" y="76231"/>
                  </a:cubicBezTo>
                  <a:cubicBezTo>
                    <a:pt x="66030" y="57975"/>
                    <a:pt x="5705" y="-1556"/>
                    <a:pt x="2266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2250B052-46B9-73B7-1310-08A0EC0298E9}"/>
                </a:ext>
              </a:extLst>
            </p:cNvPr>
            <p:cNvSpPr/>
            <p:nvPr/>
          </p:nvSpPr>
          <p:spPr>
            <a:xfrm>
              <a:off x="5011429" y="3322432"/>
              <a:ext cx="106684" cy="151371"/>
            </a:xfrm>
            <a:custGeom>
              <a:avLst/>
              <a:gdLst>
                <a:gd name="connsiteX0" fmla="*/ 309 w 106684"/>
                <a:gd name="connsiteY0" fmla="*/ 206 h 151371"/>
                <a:gd name="connsiteX1" fmla="*/ 22534 w 106684"/>
                <a:gd name="connsiteY1" fmla="*/ 82756 h 151371"/>
                <a:gd name="connsiteX2" fmla="*/ 19359 w 106684"/>
                <a:gd name="connsiteY2" fmla="*/ 149431 h 151371"/>
                <a:gd name="connsiteX3" fmla="*/ 30471 w 106684"/>
                <a:gd name="connsiteY3" fmla="*/ 131968 h 151371"/>
                <a:gd name="connsiteX4" fmla="*/ 106671 w 106684"/>
                <a:gd name="connsiteY4" fmla="*/ 116093 h 151371"/>
                <a:gd name="connsiteX5" fmla="*/ 24121 w 106684"/>
                <a:gd name="connsiteY5" fmla="*/ 144668 h 151371"/>
                <a:gd name="connsiteX6" fmla="*/ 41584 w 106684"/>
                <a:gd name="connsiteY6" fmla="*/ 108156 h 151371"/>
                <a:gd name="connsiteX7" fmla="*/ 309 w 106684"/>
                <a:gd name="connsiteY7" fmla="*/ 206 h 151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84" h="151371">
                  <a:moveTo>
                    <a:pt x="309" y="206"/>
                  </a:moveTo>
                  <a:cubicBezTo>
                    <a:pt x="-2866" y="-4027"/>
                    <a:pt x="19359" y="57885"/>
                    <a:pt x="22534" y="82756"/>
                  </a:cubicBezTo>
                  <a:cubicBezTo>
                    <a:pt x="25709" y="107627"/>
                    <a:pt x="18036" y="141229"/>
                    <a:pt x="19359" y="149431"/>
                  </a:cubicBezTo>
                  <a:cubicBezTo>
                    <a:pt x="20682" y="157633"/>
                    <a:pt x="15919" y="137524"/>
                    <a:pt x="30471" y="131968"/>
                  </a:cubicBezTo>
                  <a:cubicBezTo>
                    <a:pt x="45023" y="126412"/>
                    <a:pt x="107729" y="113976"/>
                    <a:pt x="106671" y="116093"/>
                  </a:cubicBezTo>
                  <a:cubicBezTo>
                    <a:pt x="105613" y="118210"/>
                    <a:pt x="34969" y="145991"/>
                    <a:pt x="24121" y="144668"/>
                  </a:cubicBezTo>
                  <a:cubicBezTo>
                    <a:pt x="13273" y="143345"/>
                    <a:pt x="41848" y="128529"/>
                    <a:pt x="41584" y="108156"/>
                  </a:cubicBezTo>
                  <a:cubicBezTo>
                    <a:pt x="41320" y="87783"/>
                    <a:pt x="3484" y="4439"/>
                    <a:pt x="309" y="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86A0F94F-84D2-F980-3740-43C26BA97CB7}"/>
                </a:ext>
              </a:extLst>
            </p:cNvPr>
            <p:cNvSpPr/>
            <p:nvPr/>
          </p:nvSpPr>
          <p:spPr>
            <a:xfrm>
              <a:off x="5028941" y="3376591"/>
              <a:ext cx="97270" cy="48268"/>
            </a:xfrm>
            <a:custGeom>
              <a:avLst/>
              <a:gdLst>
                <a:gd name="connsiteX0" fmla="*/ 259 w 97270"/>
                <a:gd name="connsiteY0" fmla="*/ 22 h 48268"/>
                <a:gd name="connsiteX1" fmla="*/ 49472 w 97270"/>
                <a:gd name="connsiteY1" fmla="*/ 41297 h 48268"/>
                <a:gd name="connsiteX2" fmla="*/ 97097 w 97270"/>
                <a:gd name="connsiteY2" fmla="*/ 38122 h 48268"/>
                <a:gd name="connsiteX3" fmla="*/ 32009 w 97270"/>
                <a:gd name="connsiteY3" fmla="*/ 47647 h 48268"/>
                <a:gd name="connsiteX4" fmla="*/ 259 w 97270"/>
                <a:gd name="connsiteY4" fmla="*/ 22 h 48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70" h="48268">
                  <a:moveTo>
                    <a:pt x="259" y="22"/>
                  </a:moveTo>
                  <a:cubicBezTo>
                    <a:pt x="3169" y="-1036"/>
                    <a:pt x="33333" y="34947"/>
                    <a:pt x="49472" y="41297"/>
                  </a:cubicBezTo>
                  <a:cubicBezTo>
                    <a:pt x="65611" y="47647"/>
                    <a:pt x="100007" y="37064"/>
                    <a:pt x="97097" y="38122"/>
                  </a:cubicBezTo>
                  <a:cubicBezTo>
                    <a:pt x="94187" y="39180"/>
                    <a:pt x="44444" y="51087"/>
                    <a:pt x="32009" y="47647"/>
                  </a:cubicBezTo>
                  <a:cubicBezTo>
                    <a:pt x="19574" y="44207"/>
                    <a:pt x="-2651" y="1080"/>
                    <a:pt x="259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1E7AF792-855D-0A3D-2E6C-E7E7741201C7}"/>
                </a:ext>
              </a:extLst>
            </p:cNvPr>
            <p:cNvSpPr/>
            <p:nvPr/>
          </p:nvSpPr>
          <p:spPr>
            <a:xfrm>
              <a:off x="4510938" y="3451265"/>
              <a:ext cx="363238" cy="52501"/>
            </a:xfrm>
            <a:custGeom>
              <a:avLst/>
              <a:gdLst>
                <a:gd name="connsiteX0" fmla="*/ 737 w 363238"/>
                <a:gd name="connsiteY0" fmla="*/ 50760 h 52501"/>
                <a:gd name="connsiteX1" fmla="*/ 157900 w 363238"/>
                <a:gd name="connsiteY1" fmla="*/ 1548 h 52501"/>
                <a:gd name="connsiteX2" fmla="*/ 362687 w 363238"/>
                <a:gd name="connsiteY2" fmla="*/ 12660 h 52501"/>
                <a:gd name="connsiteX3" fmla="*/ 216637 w 363238"/>
                <a:gd name="connsiteY3" fmla="*/ 15835 h 52501"/>
                <a:gd name="connsiteX4" fmla="*/ 167425 w 363238"/>
                <a:gd name="connsiteY4" fmla="*/ 23773 h 52501"/>
                <a:gd name="connsiteX5" fmla="*/ 100750 w 363238"/>
                <a:gd name="connsiteY5" fmla="*/ 39648 h 52501"/>
                <a:gd name="connsiteX6" fmla="*/ 737 w 363238"/>
                <a:gd name="connsiteY6" fmla="*/ 50760 h 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238" h="52501">
                  <a:moveTo>
                    <a:pt x="737" y="50760"/>
                  </a:moveTo>
                  <a:cubicBezTo>
                    <a:pt x="10262" y="44410"/>
                    <a:pt x="97575" y="7898"/>
                    <a:pt x="157900" y="1548"/>
                  </a:cubicBezTo>
                  <a:cubicBezTo>
                    <a:pt x="218225" y="-4802"/>
                    <a:pt x="352898" y="10279"/>
                    <a:pt x="362687" y="12660"/>
                  </a:cubicBezTo>
                  <a:cubicBezTo>
                    <a:pt x="372476" y="15041"/>
                    <a:pt x="249181" y="13983"/>
                    <a:pt x="216637" y="15835"/>
                  </a:cubicBezTo>
                  <a:cubicBezTo>
                    <a:pt x="184093" y="17687"/>
                    <a:pt x="186740" y="19804"/>
                    <a:pt x="167425" y="23773"/>
                  </a:cubicBezTo>
                  <a:cubicBezTo>
                    <a:pt x="148111" y="27742"/>
                    <a:pt x="124827" y="34885"/>
                    <a:pt x="100750" y="39648"/>
                  </a:cubicBezTo>
                  <a:cubicBezTo>
                    <a:pt x="76673" y="44411"/>
                    <a:pt x="-8788" y="57110"/>
                    <a:pt x="737" y="50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1969D5FC-E6C3-7C48-C9C6-47E9FA01197F}"/>
                </a:ext>
              </a:extLst>
            </p:cNvPr>
            <p:cNvSpPr/>
            <p:nvPr/>
          </p:nvSpPr>
          <p:spPr>
            <a:xfrm>
              <a:off x="4820898" y="3434846"/>
              <a:ext cx="310315" cy="53367"/>
            </a:xfrm>
            <a:custGeom>
              <a:avLst/>
              <a:gdLst>
                <a:gd name="connsiteX0" fmla="*/ 340 w 310315"/>
                <a:gd name="connsiteY0" fmla="*/ 33842 h 53367"/>
                <a:gd name="connsiteX1" fmla="*/ 195602 w 310315"/>
                <a:gd name="connsiteY1" fmla="*/ 30667 h 53367"/>
                <a:gd name="connsiteX2" fmla="*/ 308315 w 310315"/>
                <a:gd name="connsiteY2" fmla="*/ 504 h 53367"/>
                <a:gd name="connsiteX3" fmla="*/ 259102 w 310315"/>
                <a:gd name="connsiteY3" fmla="*/ 14792 h 53367"/>
                <a:gd name="connsiteX4" fmla="*/ 151152 w 310315"/>
                <a:gd name="connsiteY4" fmla="*/ 52892 h 53367"/>
                <a:gd name="connsiteX5" fmla="*/ 340 w 310315"/>
                <a:gd name="connsiteY5" fmla="*/ 33842 h 5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315" h="53367">
                  <a:moveTo>
                    <a:pt x="340" y="33842"/>
                  </a:moveTo>
                  <a:cubicBezTo>
                    <a:pt x="7748" y="30138"/>
                    <a:pt x="144273" y="36223"/>
                    <a:pt x="195602" y="30667"/>
                  </a:cubicBezTo>
                  <a:cubicBezTo>
                    <a:pt x="246931" y="25111"/>
                    <a:pt x="297732" y="3150"/>
                    <a:pt x="308315" y="504"/>
                  </a:cubicBezTo>
                  <a:cubicBezTo>
                    <a:pt x="318898" y="-2142"/>
                    <a:pt x="285296" y="6061"/>
                    <a:pt x="259102" y="14792"/>
                  </a:cubicBezTo>
                  <a:cubicBezTo>
                    <a:pt x="232908" y="23523"/>
                    <a:pt x="194015" y="49188"/>
                    <a:pt x="151152" y="52892"/>
                  </a:cubicBezTo>
                  <a:cubicBezTo>
                    <a:pt x="108289" y="56596"/>
                    <a:pt x="-7068" y="37546"/>
                    <a:pt x="340" y="33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1B14FEF1-CAC0-0223-74C9-55AD8B2A5432}"/>
                </a:ext>
              </a:extLst>
            </p:cNvPr>
            <p:cNvSpPr/>
            <p:nvPr/>
          </p:nvSpPr>
          <p:spPr>
            <a:xfrm>
              <a:off x="4748213" y="3312489"/>
              <a:ext cx="277411" cy="162516"/>
            </a:xfrm>
            <a:custGeom>
              <a:avLst/>
              <a:gdLst>
                <a:gd name="connsiteX0" fmla="*/ 268287 w 277411"/>
                <a:gd name="connsiteY0" fmla="*/ 26024 h 162516"/>
                <a:gd name="connsiteX1" fmla="*/ 252412 w 277411"/>
                <a:gd name="connsiteY1" fmla="*/ 118099 h 162516"/>
                <a:gd name="connsiteX2" fmla="*/ 152400 w 277411"/>
                <a:gd name="connsiteY2" fmla="*/ 160961 h 162516"/>
                <a:gd name="connsiteX3" fmla="*/ 80962 w 277411"/>
                <a:gd name="connsiteY3" fmla="*/ 148261 h 162516"/>
                <a:gd name="connsiteX4" fmla="*/ 61912 w 277411"/>
                <a:gd name="connsiteY4" fmla="*/ 102224 h 162516"/>
                <a:gd name="connsiteX5" fmla="*/ 111125 w 277411"/>
                <a:gd name="connsiteY5" fmla="*/ 26024 h 162516"/>
                <a:gd name="connsiteX6" fmla="*/ 50800 w 277411"/>
                <a:gd name="connsiteY6" fmla="*/ 62536 h 162516"/>
                <a:gd name="connsiteX7" fmla="*/ 0 w 277411"/>
                <a:gd name="connsiteY7" fmla="*/ 105399 h 162516"/>
                <a:gd name="connsiteX8" fmla="*/ 50800 w 277411"/>
                <a:gd name="connsiteY8" fmla="*/ 16499 h 162516"/>
                <a:gd name="connsiteX9" fmla="*/ 131762 w 277411"/>
                <a:gd name="connsiteY9" fmla="*/ 624 h 162516"/>
                <a:gd name="connsiteX10" fmla="*/ 268287 w 277411"/>
                <a:gd name="connsiteY10" fmla="*/ 26024 h 16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7411" h="162516">
                  <a:moveTo>
                    <a:pt x="268287" y="26024"/>
                  </a:moveTo>
                  <a:cubicBezTo>
                    <a:pt x="288395" y="45603"/>
                    <a:pt x="271727" y="95610"/>
                    <a:pt x="252412" y="118099"/>
                  </a:cubicBezTo>
                  <a:cubicBezTo>
                    <a:pt x="233097" y="140589"/>
                    <a:pt x="180975" y="155934"/>
                    <a:pt x="152400" y="160961"/>
                  </a:cubicBezTo>
                  <a:cubicBezTo>
                    <a:pt x="123825" y="165988"/>
                    <a:pt x="96043" y="158050"/>
                    <a:pt x="80962" y="148261"/>
                  </a:cubicBezTo>
                  <a:cubicBezTo>
                    <a:pt x="65881" y="138472"/>
                    <a:pt x="56885" y="122597"/>
                    <a:pt x="61912" y="102224"/>
                  </a:cubicBezTo>
                  <a:cubicBezTo>
                    <a:pt x="66939" y="81851"/>
                    <a:pt x="112977" y="32639"/>
                    <a:pt x="111125" y="26024"/>
                  </a:cubicBezTo>
                  <a:cubicBezTo>
                    <a:pt x="109273" y="19409"/>
                    <a:pt x="69321" y="49307"/>
                    <a:pt x="50800" y="62536"/>
                  </a:cubicBezTo>
                  <a:cubicBezTo>
                    <a:pt x="32279" y="75765"/>
                    <a:pt x="0" y="113072"/>
                    <a:pt x="0" y="105399"/>
                  </a:cubicBezTo>
                  <a:cubicBezTo>
                    <a:pt x="0" y="97726"/>
                    <a:pt x="28840" y="33961"/>
                    <a:pt x="50800" y="16499"/>
                  </a:cubicBezTo>
                  <a:cubicBezTo>
                    <a:pt x="72760" y="-963"/>
                    <a:pt x="100012" y="3799"/>
                    <a:pt x="131762" y="624"/>
                  </a:cubicBezTo>
                  <a:cubicBezTo>
                    <a:pt x="163512" y="-2551"/>
                    <a:pt x="248179" y="6445"/>
                    <a:pt x="268287" y="260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415FE8A2-50B1-1840-711E-CE544D81F976}"/>
                </a:ext>
              </a:extLst>
            </p:cNvPr>
            <p:cNvSpPr/>
            <p:nvPr/>
          </p:nvSpPr>
          <p:spPr>
            <a:xfrm>
              <a:off x="4800121" y="3314541"/>
              <a:ext cx="215620" cy="134439"/>
            </a:xfrm>
            <a:custGeom>
              <a:avLst/>
              <a:gdLst>
                <a:gd name="connsiteX0" fmla="*/ 17942 w 215620"/>
                <a:gd name="connsiteY0" fmla="*/ 12859 h 134439"/>
                <a:gd name="connsiteX1" fmla="*/ 13179 w 215620"/>
                <a:gd name="connsiteY1" fmla="*/ 92234 h 134439"/>
                <a:gd name="connsiteX2" fmla="*/ 178279 w 215620"/>
                <a:gd name="connsiteY2" fmla="*/ 133509 h 134439"/>
                <a:gd name="connsiteX3" fmla="*/ 214792 w 215620"/>
                <a:gd name="connsiteY3" fmla="*/ 54134 h 134439"/>
                <a:gd name="connsiteX4" fmla="*/ 157642 w 215620"/>
                <a:gd name="connsiteY4" fmla="*/ 36672 h 134439"/>
                <a:gd name="connsiteX5" fmla="*/ 79854 w 215620"/>
                <a:gd name="connsiteY5" fmla="*/ 3334 h 134439"/>
                <a:gd name="connsiteX6" fmla="*/ 17942 w 215620"/>
                <a:gd name="connsiteY6" fmla="*/ 12859 h 1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620" h="134439">
                  <a:moveTo>
                    <a:pt x="17942" y="12859"/>
                  </a:moveTo>
                  <a:cubicBezTo>
                    <a:pt x="6830" y="27675"/>
                    <a:pt x="-13544" y="72126"/>
                    <a:pt x="13179" y="92234"/>
                  </a:cubicBezTo>
                  <a:cubicBezTo>
                    <a:pt x="39902" y="112342"/>
                    <a:pt x="144677" y="139859"/>
                    <a:pt x="178279" y="133509"/>
                  </a:cubicBezTo>
                  <a:cubicBezTo>
                    <a:pt x="211881" y="127159"/>
                    <a:pt x="218231" y="70273"/>
                    <a:pt x="214792" y="54134"/>
                  </a:cubicBezTo>
                  <a:cubicBezTo>
                    <a:pt x="211353" y="37995"/>
                    <a:pt x="180132" y="45139"/>
                    <a:pt x="157642" y="36672"/>
                  </a:cubicBezTo>
                  <a:cubicBezTo>
                    <a:pt x="135152" y="28205"/>
                    <a:pt x="101550" y="8890"/>
                    <a:pt x="79854" y="3334"/>
                  </a:cubicBezTo>
                  <a:cubicBezTo>
                    <a:pt x="58158" y="-2222"/>
                    <a:pt x="29054" y="-1957"/>
                    <a:pt x="17942" y="128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7A928A26-D8D3-4DAC-197D-4E14A1A6E50F}"/>
                </a:ext>
              </a:extLst>
            </p:cNvPr>
            <p:cNvSpPr/>
            <p:nvPr/>
          </p:nvSpPr>
          <p:spPr>
            <a:xfrm>
              <a:off x="4884738" y="3344863"/>
              <a:ext cx="80962" cy="809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416F0FEF-64CA-565D-86DC-351AEC88966A}"/>
                </a:ext>
              </a:extLst>
            </p:cNvPr>
            <p:cNvSpPr/>
            <p:nvPr/>
          </p:nvSpPr>
          <p:spPr>
            <a:xfrm>
              <a:off x="4641793" y="3481322"/>
              <a:ext cx="406904" cy="29048"/>
            </a:xfrm>
            <a:custGeom>
              <a:avLst/>
              <a:gdLst>
                <a:gd name="connsiteX0" fmla="*/ 57 w 406904"/>
                <a:gd name="connsiteY0" fmla="*/ 66 h 29048"/>
                <a:gd name="connsiteX1" fmla="*/ 182620 w 406904"/>
                <a:gd name="connsiteY1" fmla="*/ 17528 h 29048"/>
                <a:gd name="connsiteX2" fmla="*/ 406457 w 406904"/>
                <a:gd name="connsiteY2" fmla="*/ 66 h 29048"/>
                <a:gd name="connsiteX3" fmla="*/ 238182 w 406904"/>
                <a:gd name="connsiteY3" fmla="*/ 25466 h 29048"/>
                <a:gd name="connsiteX4" fmla="*/ 163570 w 406904"/>
                <a:gd name="connsiteY4" fmla="*/ 25466 h 29048"/>
                <a:gd name="connsiteX5" fmla="*/ 57 w 406904"/>
                <a:gd name="connsiteY5" fmla="*/ 66 h 2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904" h="29048">
                  <a:moveTo>
                    <a:pt x="57" y="66"/>
                  </a:moveTo>
                  <a:cubicBezTo>
                    <a:pt x="3232" y="-1257"/>
                    <a:pt x="114887" y="17528"/>
                    <a:pt x="182620" y="17528"/>
                  </a:cubicBezTo>
                  <a:cubicBezTo>
                    <a:pt x="250353" y="17528"/>
                    <a:pt x="397197" y="-1257"/>
                    <a:pt x="406457" y="66"/>
                  </a:cubicBezTo>
                  <a:cubicBezTo>
                    <a:pt x="415717" y="1389"/>
                    <a:pt x="278663" y="21233"/>
                    <a:pt x="238182" y="25466"/>
                  </a:cubicBezTo>
                  <a:cubicBezTo>
                    <a:pt x="197701" y="29699"/>
                    <a:pt x="200347" y="30758"/>
                    <a:pt x="163570" y="25466"/>
                  </a:cubicBezTo>
                  <a:cubicBezTo>
                    <a:pt x="126793" y="20174"/>
                    <a:pt x="-3118" y="1389"/>
                    <a:pt x="57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611B7C3B-CE8D-FDA2-2BB5-E9851C7FC844}"/>
                </a:ext>
              </a:extLst>
            </p:cNvPr>
            <p:cNvSpPr/>
            <p:nvPr/>
          </p:nvSpPr>
          <p:spPr>
            <a:xfrm>
              <a:off x="4696727" y="3441621"/>
              <a:ext cx="462775" cy="90454"/>
            </a:xfrm>
            <a:custGeom>
              <a:avLst/>
              <a:gdLst>
                <a:gd name="connsiteX0" fmla="*/ 686 w 462775"/>
                <a:gd name="connsiteY0" fmla="*/ 73104 h 90454"/>
                <a:gd name="connsiteX1" fmla="*/ 200711 w 462775"/>
                <a:gd name="connsiteY1" fmla="*/ 74692 h 90454"/>
                <a:gd name="connsiteX2" fmla="*/ 354698 w 462775"/>
                <a:gd name="connsiteY2" fmla="*/ 47704 h 90454"/>
                <a:gd name="connsiteX3" fmla="*/ 399148 w 462775"/>
                <a:gd name="connsiteY3" fmla="*/ 57229 h 90454"/>
                <a:gd name="connsiteX4" fmla="*/ 462648 w 462775"/>
                <a:gd name="connsiteY4" fmla="*/ 79 h 90454"/>
                <a:gd name="connsiteX5" fmla="*/ 413436 w 462775"/>
                <a:gd name="connsiteY5" fmla="*/ 71517 h 90454"/>
                <a:gd name="connsiteX6" fmla="*/ 341998 w 462775"/>
                <a:gd name="connsiteY6" fmla="*/ 66754 h 90454"/>
                <a:gd name="connsiteX7" fmla="*/ 232461 w 462775"/>
                <a:gd name="connsiteY7" fmla="*/ 88979 h 90454"/>
                <a:gd name="connsiteX8" fmla="*/ 138798 w 462775"/>
                <a:gd name="connsiteY8" fmla="*/ 87392 h 90454"/>
                <a:gd name="connsiteX9" fmla="*/ 686 w 462775"/>
                <a:gd name="connsiteY9" fmla="*/ 73104 h 9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2775" h="90454">
                  <a:moveTo>
                    <a:pt x="686" y="73104"/>
                  </a:moveTo>
                  <a:cubicBezTo>
                    <a:pt x="11005" y="70987"/>
                    <a:pt x="141709" y="78925"/>
                    <a:pt x="200711" y="74692"/>
                  </a:cubicBezTo>
                  <a:cubicBezTo>
                    <a:pt x="259713" y="70459"/>
                    <a:pt x="321625" y="50614"/>
                    <a:pt x="354698" y="47704"/>
                  </a:cubicBezTo>
                  <a:cubicBezTo>
                    <a:pt x="387771" y="44794"/>
                    <a:pt x="381156" y="65166"/>
                    <a:pt x="399148" y="57229"/>
                  </a:cubicBezTo>
                  <a:cubicBezTo>
                    <a:pt x="417140" y="49291"/>
                    <a:pt x="460267" y="-2302"/>
                    <a:pt x="462648" y="79"/>
                  </a:cubicBezTo>
                  <a:cubicBezTo>
                    <a:pt x="465029" y="2460"/>
                    <a:pt x="433544" y="60405"/>
                    <a:pt x="413436" y="71517"/>
                  </a:cubicBezTo>
                  <a:cubicBezTo>
                    <a:pt x="393328" y="82629"/>
                    <a:pt x="372161" y="63844"/>
                    <a:pt x="341998" y="66754"/>
                  </a:cubicBezTo>
                  <a:cubicBezTo>
                    <a:pt x="311836" y="69664"/>
                    <a:pt x="266328" y="85539"/>
                    <a:pt x="232461" y="88979"/>
                  </a:cubicBezTo>
                  <a:cubicBezTo>
                    <a:pt x="198594" y="92419"/>
                    <a:pt x="178485" y="88979"/>
                    <a:pt x="138798" y="87392"/>
                  </a:cubicBezTo>
                  <a:cubicBezTo>
                    <a:pt x="99111" y="85805"/>
                    <a:pt x="-9633" y="75221"/>
                    <a:pt x="686" y="73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DBA46B4B-0B12-D45A-A395-1ED9B895E0D3}"/>
                </a:ext>
              </a:extLst>
            </p:cNvPr>
            <p:cNvSpPr/>
            <p:nvPr/>
          </p:nvSpPr>
          <p:spPr>
            <a:xfrm>
              <a:off x="4655815" y="3411363"/>
              <a:ext cx="522313" cy="191568"/>
            </a:xfrm>
            <a:custGeom>
              <a:avLst/>
              <a:gdLst>
                <a:gd name="connsiteX0" fmla="*/ 457523 w 522313"/>
                <a:gd name="connsiteY0" fmla="*/ 175 h 191568"/>
                <a:gd name="connsiteX1" fmla="*/ 509910 w 522313"/>
                <a:gd name="connsiteY1" fmla="*/ 71612 h 191568"/>
                <a:gd name="connsiteX2" fmla="*/ 513085 w 522313"/>
                <a:gd name="connsiteY2" fmla="*/ 116062 h 191568"/>
                <a:gd name="connsiteX3" fmla="*/ 403548 w 522313"/>
                <a:gd name="connsiteY3" fmla="*/ 170037 h 191568"/>
                <a:gd name="connsiteX4" fmla="*/ 173360 w 522313"/>
                <a:gd name="connsiteY4" fmla="*/ 189087 h 191568"/>
                <a:gd name="connsiteX5" fmla="*/ 323 w 522313"/>
                <a:gd name="connsiteY5" fmla="*/ 189087 h 191568"/>
                <a:gd name="connsiteX6" fmla="*/ 216223 w 522313"/>
                <a:gd name="connsiteY6" fmla="*/ 168450 h 191568"/>
                <a:gd name="connsiteX7" fmla="*/ 452760 w 522313"/>
                <a:gd name="connsiteY7" fmla="*/ 146225 h 191568"/>
                <a:gd name="connsiteX8" fmla="*/ 495623 w 522313"/>
                <a:gd name="connsiteY8" fmla="*/ 111300 h 191568"/>
                <a:gd name="connsiteX9" fmla="*/ 498798 w 522313"/>
                <a:gd name="connsiteY9" fmla="*/ 93837 h 191568"/>
                <a:gd name="connsiteX10" fmla="*/ 457523 w 522313"/>
                <a:gd name="connsiteY10" fmla="*/ 175 h 191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2313" h="191568">
                  <a:moveTo>
                    <a:pt x="457523" y="175"/>
                  </a:moveTo>
                  <a:cubicBezTo>
                    <a:pt x="459375" y="-3529"/>
                    <a:pt x="500650" y="52298"/>
                    <a:pt x="509910" y="71612"/>
                  </a:cubicBezTo>
                  <a:cubicBezTo>
                    <a:pt x="519170" y="90926"/>
                    <a:pt x="530812" y="99658"/>
                    <a:pt x="513085" y="116062"/>
                  </a:cubicBezTo>
                  <a:cubicBezTo>
                    <a:pt x="495358" y="132466"/>
                    <a:pt x="460169" y="157866"/>
                    <a:pt x="403548" y="170037"/>
                  </a:cubicBezTo>
                  <a:cubicBezTo>
                    <a:pt x="346927" y="182208"/>
                    <a:pt x="240564" y="185912"/>
                    <a:pt x="173360" y="189087"/>
                  </a:cubicBezTo>
                  <a:cubicBezTo>
                    <a:pt x="106156" y="192262"/>
                    <a:pt x="-6821" y="192527"/>
                    <a:pt x="323" y="189087"/>
                  </a:cubicBezTo>
                  <a:cubicBezTo>
                    <a:pt x="7467" y="185648"/>
                    <a:pt x="216223" y="168450"/>
                    <a:pt x="216223" y="168450"/>
                  </a:cubicBezTo>
                  <a:cubicBezTo>
                    <a:pt x="291629" y="161306"/>
                    <a:pt x="406193" y="155750"/>
                    <a:pt x="452760" y="146225"/>
                  </a:cubicBezTo>
                  <a:cubicBezTo>
                    <a:pt x="499327" y="136700"/>
                    <a:pt x="487950" y="120031"/>
                    <a:pt x="495623" y="111300"/>
                  </a:cubicBezTo>
                  <a:cubicBezTo>
                    <a:pt x="503296" y="102569"/>
                    <a:pt x="505677" y="108125"/>
                    <a:pt x="498798" y="93837"/>
                  </a:cubicBezTo>
                  <a:cubicBezTo>
                    <a:pt x="491919" y="79550"/>
                    <a:pt x="455671" y="3879"/>
                    <a:pt x="457523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92AFE030-7580-1B2E-C5AC-152386272E02}"/>
                </a:ext>
              </a:extLst>
            </p:cNvPr>
            <p:cNvSpPr/>
            <p:nvPr/>
          </p:nvSpPr>
          <p:spPr>
            <a:xfrm>
              <a:off x="4443308" y="3512912"/>
              <a:ext cx="164121" cy="129126"/>
            </a:xfrm>
            <a:custGeom>
              <a:avLst/>
              <a:gdLst>
                <a:gd name="connsiteX0" fmla="*/ 163617 w 164121"/>
                <a:gd name="connsiteY0" fmla="*/ 226 h 129126"/>
                <a:gd name="connsiteX1" fmla="*/ 125517 w 164121"/>
                <a:gd name="connsiteY1" fmla="*/ 60551 h 129126"/>
                <a:gd name="connsiteX2" fmla="*/ 105 w 164121"/>
                <a:gd name="connsiteY2" fmla="*/ 128813 h 129126"/>
                <a:gd name="connsiteX3" fmla="*/ 104880 w 164121"/>
                <a:gd name="connsiteY3" fmla="*/ 82776 h 129126"/>
                <a:gd name="connsiteX4" fmla="*/ 163617 w 164121"/>
                <a:gd name="connsiteY4" fmla="*/ 226 h 129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121" h="129126">
                  <a:moveTo>
                    <a:pt x="163617" y="226"/>
                  </a:moveTo>
                  <a:cubicBezTo>
                    <a:pt x="167056" y="-3478"/>
                    <a:pt x="152769" y="39120"/>
                    <a:pt x="125517" y="60551"/>
                  </a:cubicBezTo>
                  <a:cubicBezTo>
                    <a:pt x="98265" y="81982"/>
                    <a:pt x="3544" y="125109"/>
                    <a:pt x="105" y="128813"/>
                  </a:cubicBezTo>
                  <a:cubicBezTo>
                    <a:pt x="-3334" y="132517"/>
                    <a:pt x="77892" y="102620"/>
                    <a:pt x="104880" y="82776"/>
                  </a:cubicBezTo>
                  <a:cubicBezTo>
                    <a:pt x="131868" y="62932"/>
                    <a:pt x="160178" y="3930"/>
                    <a:pt x="163617" y="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D4CC842-4B84-2496-568F-41A17DDDF0F1}"/>
                </a:ext>
              </a:extLst>
            </p:cNvPr>
            <p:cNvSpPr/>
            <p:nvPr/>
          </p:nvSpPr>
          <p:spPr>
            <a:xfrm>
              <a:off x="4599640" y="3590698"/>
              <a:ext cx="455394" cy="73385"/>
            </a:xfrm>
            <a:custGeom>
              <a:avLst/>
              <a:gdLst>
                <a:gd name="connsiteX0" fmla="*/ 8873 w 455394"/>
                <a:gd name="connsiteY0" fmla="*/ 73252 h 73385"/>
                <a:gd name="connsiteX1" fmla="*/ 270810 w 455394"/>
                <a:gd name="connsiteY1" fmla="*/ 63727 h 73385"/>
                <a:gd name="connsiteX2" fmla="*/ 454960 w 455394"/>
                <a:gd name="connsiteY2" fmla="*/ 227 h 73385"/>
                <a:gd name="connsiteX3" fmla="*/ 320023 w 455394"/>
                <a:gd name="connsiteY3" fmla="*/ 43090 h 73385"/>
                <a:gd name="connsiteX4" fmla="*/ 258110 w 455394"/>
                <a:gd name="connsiteY4" fmla="*/ 58965 h 73385"/>
                <a:gd name="connsiteX5" fmla="*/ 78723 w 455394"/>
                <a:gd name="connsiteY5" fmla="*/ 68490 h 73385"/>
                <a:gd name="connsiteX6" fmla="*/ 8873 w 455394"/>
                <a:gd name="connsiteY6" fmla="*/ 73252 h 7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394" h="73385">
                  <a:moveTo>
                    <a:pt x="8873" y="73252"/>
                  </a:moveTo>
                  <a:cubicBezTo>
                    <a:pt x="40887" y="72458"/>
                    <a:pt x="196462" y="75898"/>
                    <a:pt x="270810" y="63727"/>
                  </a:cubicBezTo>
                  <a:cubicBezTo>
                    <a:pt x="345158" y="51556"/>
                    <a:pt x="446758" y="3666"/>
                    <a:pt x="454960" y="227"/>
                  </a:cubicBezTo>
                  <a:cubicBezTo>
                    <a:pt x="463162" y="-3212"/>
                    <a:pt x="352831" y="33300"/>
                    <a:pt x="320023" y="43090"/>
                  </a:cubicBezTo>
                  <a:cubicBezTo>
                    <a:pt x="287215" y="52880"/>
                    <a:pt x="298327" y="54732"/>
                    <a:pt x="258110" y="58965"/>
                  </a:cubicBezTo>
                  <a:cubicBezTo>
                    <a:pt x="217893" y="63198"/>
                    <a:pt x="118675" y="65844"/>
                    <a:pt x="78723" y="68490"/>
                  </a:cubicBezTo>
                  <a:cubicBezTo>
                    <a:pt x="38771" y="71136"/>
                    <a:pt x="-23141" y="74046"/>
                    <a:pt x="8873" y="73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EA3AE08C-2008-2710-2916-3632BEF6260E}"/>
                </a:ext>
              </a:extLst>
            </p:cNvPr>
            <p:cNvSpPr/>
            <p:nvPr/>
          </p:nvSpPr>
          <p:spPr>
            <a:xfrm>
              <a:off x="4398963" y="2987916"/>
              <a:ext cx="286352" cy="212484"/>
            </a:xfrm>
            <a:custGeom>
              <a:avLst/>
              <a:gdLst>
                <a:gd name="connsiteX0" fmla="*/ 0 w 286352"/>
                <a:gd name="connsiteY0" fmla="*/ 212484 h 212484"/>
                <a:gd name="connsiteX1" fmla="*/ 157162 w 286352"/>
                <a:gd name="connsiteY1" fmla="*/ 79134 h 212484"/>
                <a:gd name="connsiteX2" fmla="*/ 282575 w 286352"/>
                <a:gd name="connsiteY2" fmla="*/ 2934 h 212484"/>
                <a:gd name="connsiteX3" fmla="*/ 247650 w 286352"/>
                <a:gd name="connsiteY3" fmla="*/ 21984 h 212484"/>
                <a:gd name="connsiteX4" fmla="*/ 185737 w 286352"/>
                <a:gd name="connsiteY4" fmla="*/ 80722 h 212484"/>
                <a:gd name="connsiteX5" fmla="*/ 90487 w 286352"/>
                <a:gd name="connsiteY5" fmla="*/ 145809 h 212484"/>
                <a:gd name="connsiteX6" fmla="*/ 0 w 286352"/>
                <a:gd name="connsiteY6" fmla="*/ 212484 h 21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352" h="212484">
                  <a:moveTo>
                    <a:pt x="0" y="212484"/>
                  </a:moveTo>
                  <a:cubicBezTo>
                    <a:pt x="55033" y="163271"/>
                    <a:pt x="110066" y="114059"/>
                    <a:pt x="157162" y="79134"/>
                  </a:cubicBezTo>
                  <a:cubicBezTo>
                    <a:pt x="204258" y="44209"/>
                    <a:pt x="267494" y="12459"/>
                    <a:pt x="282575" y="2934"/>
                  </a:cubicBezTo>
                  <a:cubicBezTo>
                    <a:pt x="297656" y="-6591"/>
                    <a:pt x="263790" y="9019"/>
                    <a:pt x="247650" y="21984"/>
                  </a:cubicBezTo>
                  <a:cubicBezTo>
                    <a:pt x="231510" y="34949"/>
                    <a:pt x="211931" y="60084"/>
                    <a:pt x="185737" y="80722"/>
                  </a:cubicBezTo>
                  <a:cubicBezTo>
                    <a:pt x="159543" y="101359"/>
                    <a:pt x="90487" y="145809"/>
                    <a:pt x="90487" y="145809"/>
                  </a:cubicBezTo>
                  <a:lnTo>
                    <a:pt x="0" y="21248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7320C917-2C20-8F6E-5290-AF8546B2893B}"/>
                </a:ext>
              </a:extLst>
            </p:cNvPr>
            <p:cNvSpPr/>
            <p:nvPr/>
          </p:nvSpPr>
          <p:spPr>
            <a:xfrm>
              <a:off x="4679695" y="2963816"/>
              <a:ext cx="312812" cy="42504"/>
            </a:xfrm>
            <a:custGeom>
              <a:avLst/>
              <a:gdLst>
                <a:gd name="connsiteX0" fmla="*/ 255 w 312812"/>
                <a:gd name="connsiteY0" fmla="*/ 38147 h 42504"/>
                <a:gd name="connsiteX1" fmla="*/ 222505 w 312812"/>
                <a:gd name="connsiteY1" fmla="*/ 31797 h 42504"/>
                <a:gd name="connsiteX2" fmla="*/ 311405 w 312812"/>
                <a:gd name="connsiteY2" fmla="*/ 47 h 42504"/>
                <a:gd name="connsiteX3" fmla="*/ 270130 w 312812"/>
                <a:gd name="connsiteY3" fmla="*/ 39734 h 42504"/>
                <a:gd name="connsiteX4" fmla="*/ 179643 w 312812"/>
                <a:gd name="connsiteY4" fmla="*/ 39734 h 42504"/>
                <a:gd name="connsiteX5" fmla="*/ 255 w 312812"/>
                <a:gd name="connsiteY5" fmla="*/ 38147 h 42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2812" h="42504">
                  <a:moveTo>
                    <a:pt x="255" y="38147"/>
                  </a:moveTo>
                  <a:cubicBezTo>
                    <a:pt x="7398" y="36824"/>
                    <a:pt x="170647" y="38147"/>
                    <a:pt x="222505" y="31797"/>
                  </a:cubicBezTo>
                  <a:cubicBezTo>
                    <a:pt x="274363" y="25447"/>
                    <a:pt x="303468" y="-1276"/>
                    <a:pt x="311405" y="47"/>
                  </a:cubicBezTo>
                  <a:cubicBezTo>
                    <a:pt x="319343" y="1370"/>
                    <a:pt x="292090" y="33120"/>
                    <a:pt x="270130" y="39734"/>
                  </a:cubicBezTo>
                  <a:cubicBezTo>
                    <a:pt x="248170" y="46348"/>
                    <a:pt x="221447" y="38940"/>
                    <a:pt x="179643" y="39734"/>
                  </a:cubicBezTo>
                  <a:cubicBezTo>
                    <a:pt x="137839" y="40528"/>
                    <a:pt x="-6888" y="39470"/>
                    <a:pt x="255" y="38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954496B2-0116-C2C3-E6EE-61E2EA9CB480}"/>
                </a:ext>
              </a:extLst>
            </p:cNvPr>
            <p:cNvSpPr/>
            <p:nvPr/>
          </p:nvSpPr>
          <p:spPr>
            <a:xfrm>
              <a:off x="5008480" y="2986088"/>
              <a:ext cx="246190" cy="70089"/>
            </a:xfrm>
            <a:custGeom>
              <a:avLst/>
              <a:gdLst>
                <a:gd name="connsiteX0" fmla="*/ 83 w 246190"/>
                <a:gd name="connsiteY0" fmla="*/ 0 h 70089"/>
                <a:gd name="connsiteX1" fmla="*/ 98508 w 246190"/>
                <a:gd name="connsiteY1" fmla="*/ 19050 h 70089"/>
                <a:gd name="connsiteX2" fmla="*/ 154070 w 246190"/>
                <a:gd name="connsiteY2" fmla="*/ 9525 h 70089"/>
                <a:gd name="connsiteX3" fmla="*/ 246145 w 246190"/>
                <a:gd name="connsiteY3" fmla="*/ 69850 h 70089"/>
                <a:gd name="connsiteX4" fmla="*/ 165183 w 246190"/>
                <a:gd name="connsiteY4" fmla="*/ 30162 h 70089"/>
                <a:gd name="connsiteX5" fmla="*/ 82633 w 246190"/>
                <a:gd name="connsiteY5" fmla="*/ 19050 h 70089"/>
                <a:gd name="connsiteX6" fmla="*/ 83 w 246190"/>
                <a:gd name="connsiteY6" fmla="*/ 0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190" h="70089">
                  <a:moveTo>
                    <a:pt x="83" y="0"/>
                  </a:moveTo>
                  <a:cubicBezTo>
                    <a:pt x="2729" y="0"/>
                    <a:pt x="72844" y="17463"/>
                    <a:pt x="98508" y="19050"/>
                  </a:cubicBezTo>
                  <a:cubicBezTo>
                    <a:pt x="124173" y="20638"/>
                    <a:pt x="129464" y="1058"/>
                    <a:pt x="154070" y="9525"/>
                  </a:cubicBezTo>
                  <a:cubicBezTo>
                    <a:pt x="178676" y="17992"/>
                    <a:pt x="244293" y="66411"/>
                    <a:pt x="246145" y="69850"/>
                  </a:cubicBezTo>
                  <a:cubicBezTo>
                    <a:pt x="247997" y="73289"/>
                    <a:pt x="192435" y="38629"/>
                    <a:pt x="165183" y="30162"/>
                  </a:cubicBezTo>
                  <a:cubicBezTo>
                    <a:pt x="137931" y="21695"/>
                    <a:pt x="82633" y="19050"/>
                    <a:pt x="82633" y="19050"/>
                  </a:cubicBezTo>
                  <a:cubicBezTo>
                    <a:pt x="58556" y="15611"/>
                    <a:pt x="-2563" y="0"/>
                    <a:pt x="8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A86DB2C4-30F6-BCE4-151F-96C28AF85A2A}"/>
                </a:ext>
              </a:extLst>
            </p:cNvPr>
            <p:cNvSpPr/>
            <p:nvPr/>
          </p:nvSpPr>
          <p:spPr>
            <a:xfrm>
              <a:off x="4414580" y="3078071"/>
              <a:ext cx="487621" cy="122332"/>
            </a:xfrm>
            <a:custGeom>
              <a:avLst/>
              <a:gdLst>
                <a:gd name="connsiteX0" fmla="*/ 258 w 487621"/>
                <a:gd name="connsiteY0" fmla="*/ 122329 h 122332"/>
                <a:gd name="connsiteX1" fmla="*/ 155833 w 487621"/>
                <a:gd name="connsiteY1" fmla="*/ 50892 h 122332"/>
                <a:gd name="connsiteX2" fmla="*/ 239970 w 487621"/>
                <a:gd name="connsiteY2" fmla="*/ 33429 h 122332"/>
                <a:gd name="connsiteX3" fmla="*/ 211395 w 487621"/>
                <a:gd name="connsiteY3" fmla="*/ 54067 h 122332"/>
                <a:gd name="connsiteX4" fmla="*/ 335220 w 487621"/>
                <a:gd name="connsiteY4" fmla="*/ 20729 h 122332"/>
                <a:gd name="connsiteX5" fmla="*/ 430470 w 487621"/>
                <a:gd name="connsiteY5" fmla="*/ 20729 h 122332"/>
                <a:gd name="connsiteX6" fmla="*/ 487620 w 487621"/>
                <a:gd name="connsiteY6" fmla="*/ 52479 h 122332"/>
                <a:gd name="connsiteX7" fmla="*/ 428883 w 487621"/>
                <a:gd name="connsiteY7" fmla="*/ 20729 h 122332"/>
                <a:gd name="connsiteX8" fmla="*/ 370145 w 487621"/>
                <a:gd name="connsiteY8" fmla="*/ 92 h 122332"/>
                <a:gd name="connsiteX9" fmla="*/ 265370 w 487621"/>
                <a:gd name="connsiteY9" fmla="*/ 28667 h 122332"/>
                <a:gd name="connsiteX10" fmla="*/ 195520 w 487621"/>
                <a:gd name="connsiteY10" fmla="*/ 47717 h 122332"/>
                <a:gd name="connsiteX11" fmla="*/ 258 w 487621"/>
                <a:gd name="connsiteY11" fmla="*/ 122329 h 12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7621" h="122332">
                  <a:moveTo>
                    <a:pt x="258" y="122329"/>
                  </a:moveTo>
                  <a:cubicBezTo>
                    <a:pt x="-6356" y="122858"/>
                    <a:pt x="115881" y="65709"/>
                    <a:pt x="155833" y="50892"/>
                  </a:cubicBezTo>
                  <a:cubicBezTo>
                    <a:pt x="195785" y="36075"/>
                    <a:pt x="230710" y="32900"/>
                    <a:pt x="239970" y="33429"/>
                  </a:cubicBezTo>
                  <a:cubicBezTo>
                    <a:pt x="249230" y="33958"/>
                    <a:pt x="195520" y="56184"/>
                    <a:pt x="211395" y="54067"/>
                  </a:cubicBezTo>
                  <a:cubicBezTo>
                    <a:pt x="227270" y="51950"/>
                    <a:pt x="298708" y="26285"/>
                    <a:pt x="335220" y="20729"/>
                  </a:cubicBezTo>
                  <a:cubicBezTo>
                    <a:pt x="371732" y="15173"/>
                    <a:pt x="405070" y="15437"/>
                    <a:pt x="430470" y="20729"/>
                  </a:cubicBezTo>
                  <a:cubicBezTo>
                    <a:pt x="455870" y="26021"/>
                    <a:pt x="487884" y="52479"/>
                    <a:pt x="487620" y="52479"/>
                  </a:cubicBezTo>
                  <a:cubicBezTo>
                    <a:pt x="487356" y="52479"/>
                    <a:pt x="448462" y="29460"/>
                    <a:pt x="428883" y="20729"/>
                  </a:cubicBezTo>
                  <a:cubicBezTo>
                    <a:pt x="409304" y="11998"/>
                    <a:pt x="397397" y="-1231"/>
                    <a:pt x="370145" y="92"/>
                  </a:cubicBezTo>
                  <a:cubicBezTo>
                    <a:pt x="342893" y="1415"/>
                    <a:pt x="265370" y="28667"/>
                    <a:pt x="265370" y="28667"/>
                  </a:cubicBezTo>
                  <a:cubicBezTo>
                    <a:pt x="236266" y="36604"/>
                    <a:pt x="239176" y="33165"/>
                    <a:pt x="195520" y="47717"/>
                  </a:cubicBezTo>
                  <a:cubicBezTo>
                    <a:pt x="151864" y="62269"/>
                    <a:pt x="6872" y="121800"/>
                    <a:pt x="258" y="122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2EC084D8-824F-9846-6AD3-47498EAFB5B6}"/>
                </a:ext>
              </a:extLst>
            </p:cNvPr>
            <p:cNvSpPr/>
            <p:nvPr/>
          </p:nvSpPr>
          <p:spPr>
            <a:xfrm>
              <a:off x="4851400" y="3077513"/>
              <a:ext cx="160338" cy="56398"/>
            </a:xfrm>
            <a:custGeom>
              <a:avLst/>
              <a:gdLst>
                <a:gd name="connsiteX0" fmla="*/ 0 w 160338"/>
                <a:gd name="connsiteY0" fmla="*/ 11762 h 56398"/>
                <a:gd name="connsiteX1" fmla="*/ 114300 w 160338"/>
                <a:gd name="connsiteY1" fmla="*/ 19700 h 56398"/>
                <a:gd name="connsiteX2" fmla="*/ 160338 w 160338"/>
                <a:gd name="connsiteY2" fmla="*/ 56212 h 56398"/>
                <a:gd name="connsiteX3" fmla="*/ 114300 w 160338"/>
                <a:gd name="connsiteY3" fmla="*/ 2237 h 56398"/>
                <a:gd name="connsiteX4" fmla="*/ 0 w 160338"/>
                <a:gd name="connsiteY4" fmla="*/ 11762 h 56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38" h="56398">
                  <a:moveTo>
                    <a:pt x="0" y="11762"/>
                  </a:moveTo>
                  <a:cubicBezTo>
                    <a:pt x="0" y="14672"/>
                    <a:pt x="87577" y="12292"/>
                    <a:pt x="114300" y="19700"/>
                  </a:cubicBezTo>
                  <a:cubicBezTo>
                    <a:pt x="141023" y="27108"/>
                    <a:pt x="160338" y="59122"/>
                    <a:pt x="160338" y="56212"/>
                  </a:cubicBezTo>
                  <a:cubicBezTo>
                    <a:pt x="160338" y="53302"/>
                    <a:pt x="139700" y="9910"/>
                    <a:pt x="114300" y="2237"/>
                  </a:cubicBezTo>
                  <a:cubicBezTo>
                    <a:pt x="88900" y="-5436"/>
                    <a:pt x="0" y="8852"/>
                    <a:pt x="0" y="11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5299E136-B849-7DA6-2D60-2E7F2478CE97}"/>
                </a:ext>
              </a:extLst>
            </p:cNvPr>
            <p:cNvSpPr/>
            <p:nvPr/>
          </p:nvSpPr>
          <p:spPr>
            <a:xfrm>
              <a:off x="4995863" y="3054139"/>
              <a:ext cx="231879" cy="61392"/>
            </a:xfrm>
            <a:custGeom>
              <a:avLst/>
              <a:gdLst>
                <a:gd name="connsiteX0" fmla="*/ 0 w 231879"/>
                <a:gd name="connsiteY0" fmla="*/ 47836 h 61392"/>
                <a:gd name="connsiteX1" fmla="*/ 98425 w 231879"/>
                <a:gd name="connsiteY1" fmla="*/ 60536 h 61392"/>
                <a:gd name="connsiteX2" fmla="*/ 134937 w 231879"/>
                <a:gd name="connsiteY2" fmla="*/ 20849 h 61392"/>
                <a:gd name="connsiteX3" fmla="*/ 168275 w 231879"/>
                <a:gd name="connsiteY3" fmla="*/ 46249 h 61392"/>
                <a:gd name="connsiteX4" fmla="*/ 231775 w 231879"/>
                <a:gd name="connsiteY4" fmla="*/ 211 h 61392"/>
                <a:gd name="connsiteX5" fmla="*/ 182562 w 231879"/>
                <a:gd name="connsiteY5" fmla="*/ 28786 h 61392"/>
                <a:gd name="connsiteX6" fmla="*/ 155575 w 231879"/>
                <a:gd name="connsiteY6" fmla="*/ 20849 h 61392"/>
                <a:gd name="connsiteX7" fmla="*/ 128587 w 231879"/>
                <a:gd name="connsiteY7" fmla="*/ 31961 h 61392"/>
                <a:gd name="connsiteX8" fmla="*/ 98425 w 231879"/>
                <a:gd name="connsiteY8" fmla="*/ 44661 h 61392"/>
                <a:gd name="connsiteX9" fmla="*/ 0 w 231879"/>
                <a:gd name="connsiteY9" fmla="*/ 47836 h 6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1879" h="61392">
                  <a:moveTo>
                    <a:pt x="0" y="47836"/>
                  </a:moveTo>
                  <a:cubicBezTo>
                    <a:pt x="0" y="50482"/>
                    <a:pt x="75935" y="65034"/>
                    <a:pt x="98425" y="60536"/>
                  </a:cubicBezTo>
                  <a:cubicBezTo>
                    <a:pt x="120915" y="56038"/>
                    <a:pt x="123295" y="23230"/>
                    <a:pt x="134937" y="20849"/>
                  </a:cubicBezTo>
                  <a:cubicBezTo>
                    <a:pt x="146579" y="18468"/>
                    <a:pt x="152135" y="49689"/>
                    <a:pt x="168275" y="46249"/>
                  </a:cubicBezTo>
                  <a:cubicBezTo>
                    <a:pt x="184415" y="42809"/>
                    <a:pt x="229394" y="3121"/>
                    <a:pt x="231775" y="211"/>
                  </a:cubicBezTo>
                  <a:cubicBezTo>
                    <a:pt x="234156" y="-2699"/>
                    <a:pt x="195262" y="25346"/>
                    <a:pt x="182562" y="28786"/>
                  </a:cubicBezTo>
                  <a:cubicBezTo>
                    <a:pt x="169862" y="32226"/>
                    <a:pt x="164571" y="20320"/>
                    <a:pt x="155575" y="20849"/>
                  </a:cubicBezTo>
                  <a:cubicBezTo>
                    <a:pt x="146579" y="21378"/>
                    <a:pt x="128587" y="31961"/>
                    <a:pt x="128587" y="31961"/>
                  </a:cubicBezTo>
                  <a:cubicBezTo>
                    <a:pt x="119062" y="35930"/>
                    <a:pt x="116152" y="41751"/>
                    <a:pt x="98425" y="44661"/>
                  </a:cubicBezTo>
                  <a:cubicBezTo>
                    <a:pt x="80698" y="47571"/>
                    <a:pt x="0" y="45190"/>
                    <a:pt x="0" y="478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955EFC79-24D6-8A62-F2AA-73A6A452F413}"/>
                </a:ext>
              </a:extLst>
            </p:cNvPr>
            <p:cNvSpPr/>
            <p:nvPr/>
          </p:nvSpPr>
          <p:spPr>
            <a:xfrm>
              <a:off x="5533739" y="3052757"/>
              <a:ext cx="432530" cy="287440"/>
            </a:xfrm>
            <a:custGeom>
              <a:avLst/>
              <a:gdLst>
                <a:gd name="connsiteX0" fmla="*/ 286 w 432530"/>
                <a:gd name="connsiteY0" fmla="*/ 287343 h 287440"/>
                <a:gd name="connsiteX1" fmla="*/ 114586 w 432530"/>
                <a:gd name="connsiteY1" fmla="*/ 174631 h 287440"/>
                <a:gd name="connsiteX2" fmla="*/ 268574 w 432530"/>
                <a:gd name="connsiteY2" fmla="*/ 76206 h 287440"/>
                <a:gd name="connsiteX3" fmla="*/ 405099 w 432530"/>
                <a:gd name="connsiteY3" fmla="*/ 17468 h 287440"/>
                <a:gd name="connsiteX4" fmla="*/ 432086 w 432530"/>
                <a:gd name="connsiteY4" fmla="*/ 36518 h 287440"/>
                <a:gd name="connsiteX5" fmla="*/ 395574 w 432530"/>
                <a:gd name="connsiteY5" fmla="*/ 7943 h 287440"/>
                <a:gd name="connsiteX6" fmla="*/ 344774 w 432530"/>
                <a:gd name="connsiteY6" fmla="*/ 3181 h 287440"/>
                <a:gd name="connsiteX7" fmla="*/ 254286 w 432530"/>
                <a:gd name="connsiteY7" fmla="*/ 50806 h 287440"/>
                <a:gd name="connsiteX8" fmla="*/ 154274 w 432530"/>
                <a:gd name="connsiteY8" fmla="*/ 104781 h 287440"/>
                <a:gd name="connsiteX9" fmla="*/ 116174 w 432530"/>
                <a:gd name="connsiteY9" fmla="*/ 144468 h 287440"/>
                <a:gd name="connsiteX10" fmla="*/ 82836 w 432530"/>
                <a:gd name="connsiteY10" fmla="*/ 193681 h 287440"/>
                <a:gd name="connsiteX11" fmla="*/ 286 w 432530"/>
                <a:gd name="connsiteY11" fmla="*/ 287343 h 28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2530" h="287440">
                  <a:moveTo>
                    <a:pt x="286" y="287343"/>
                  </a:moveTo>
                  <a:cubicBezTo>
                    <a:pt x="5578" y="284168"/>
                    <a:pt x="69871" y="209820"/>
                    <a:pt x="114586" y="174631"/>
                  </a:cubicBezTo>
                  <a:cubicBezTo>
                    <a:pt x="159301" y="139441"/>
                    <a:pt x="220155" y="102400"/>
                    <a:pt x="268574" y="76206"/>
                  </a:cubicBezTo>
                  <a:cubicBezTo>
                    <a:pt x="316993" y="50012"/>
                    <a:pt x="377847" y="24083"/>
                    <a:pt x="405099" y="17468"/>
                  </a:cubicBezTo>
                  <a:cubicBezTo>
                    <a:pt x="432351" y="10853"/>
                    <a:pt x="433673" y="38105"/>
                    <a:pt x="432086" y="36518"/>
                  </a:cubicBezTo>
                  <a:cubicBezTo>
                    <a:pt x="430499" y="34931"/>
                    <a:pt x="410126" y="13499"/>
                    <a:pt x="395574" y="7943"/>
                  </a:cubicBezTo>
                  <a:cubicBezTo>
                    <a:pt x="381022" y="2387"/>
                    <a:pt x="368322" y="-3963"/>
                    <a:pt x="344774" y="3181"/>
                  </a:cubicBezTo>
                  <a:cubicBezTo>
                    <a:pt x="321226" y="10325"/>
                    <a:pt x="254286" y="50806"/>
                    <a:pt x="254286" y="50806"/>
                  </a:cubicBezTo>
                  <a:cubicBezTo>
                    <a:pt x="222536" y="67739"/>
                    <a:pt x="177293" y="89171"/>
                    <a:pt x="154274" y="104781"/>
                  </a:cubicBezTo>
                  <a:cubicBezTo>
                    <a:pt x="131255" y="120391"/>
                    <a:pt x="128080" y="129651"/>
                    <a:pt x="116174" y="144468"/>
                  </a:cubicBezTo>
                  <a:cubicBezTo>
                    <a:pt x="104268" y="159285"/>
                    <a:pt x="101092" y="171985"/>
                    <a:pt x="82836" y="193681"/>
                  </a:cubicBezTo>
                  <a:cubicBezTo>
                    <a:pt x="64580" y="215377"/>
                    <a:pt x="-5006" y="290518"/>
                    <a:pt x="286" y="287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C90B1B00-2DDB-B6DE-7D8E-100B3338550B}"/>
                </a:ext>
              </a:extLst>
            </p:cNvPr>
            <p:cNvSpPr/>
            <p:nvPr/>
          </p:nvSpPr>
          <p:spPr>
            <a:xfrm>
              <a:off x="5575297" y="3054201"/>
              <a:ext cx="525469" cy="293847"/>
            </a:xfrm>
            <a:custGeom>
              <a:avLst/>
              <a:gdLst>
                <a:gd name="connsiteX0" fmla="*/ 3 w 525469"/>
                <a:gd name="connsiteY0" fmla="*/ 293837 h 293847"/>
                <a:gd name="connsiteX1" fmla="*/ 101603 w 525469"/>
                <a:gd name="connsiteY1" fmla="*/ 196999 h 293847"/>
                <a:gd name="connsiteX2" fmla="*/ 239716 w 525469"/>
                <a:gd name="connsiteY2" fmla="*/ 114449 h 293847"/>
                <a:gd name="connsiteX3" fmla="*/ 322266 w 525469"/>
                <a:gd name="connsiteY3" fmla="*/ 65237 h 293847"/>
                <a:gd name="connsiteX4" fmla="*/ 374653 w 525469"/>
                <a:gd name="connsiteY4" fmla="*/ 149 h 293847"/>
                <a:gd name="connsiteX5" fmla="*/ 355603 w 525469"/>
                <a:gd name="connsiteY5" fmla="*/ 47774 h 293847"/>
                <a:gd name="connsiteX6" fmla="*/ 368303 w 525469"/>
                <a:gd name="connsiteY6" fmla="*/ 60474 h 293847"/>
                <a:gd name="connsiteX7" fmla="*/ 433391 w 525469"/>
                <a:gd name="connsiteY7" fmla="*/ 58887 h 293847"/>
                <a:gd name="connsiteX8" fmla="*/ 450853 w 525469"/>
                <a:gd name="connsiteY8" fmla="*/ 19199 h 293847"/>
                <a:gd name="connsiteX9" fmla="*/ 431803 w 525469"/>
                <a:gd name="connsiteY9" fmla="*/ 62062 h 293847"/>
                <a:gd name="connsiteX10" fmla="*/ 420691 w 525469"/>
                <a:gd name="connsiteY10" fmla="*/ 101749 h 293847"/>
                <a:gd name="connsiteX11" fmla="*/ 452441 w 525469"/>
                <a:gd name="connsiteY11" fmla="*/ 106512 h 293847"/>
                <a:gd name="connsiteX12" fmla="*/ 525466 w 525469"/>
                <a:gd name="connsiteY12" fmla="*/ 81112 h 293847"/>
                <a:gd name="connsiteX13" fmla="*/ 455616 w 525469"/>
                <a:gd name="connsiteY13" fmla="*/ 111274 h 293847"/>
                <a:gd name="connsiteX14" fmla="*/ 444503 w 525469"/>
                <a:gd name="connsiteY14" fmla="*/ 131912 h 293847"/>
                <a:gd name="connsiteX15" fmla="*/ 436566 w 525469"/>
                <a:gd name="connsiteY15" fmla="*/ 165249 h 293847"/>
                <a:gd name="connsiteX16" fmla="*/ 436566 w 525469"/>
                <a:gd name="connsiteY16" fmla="*/ 217637 h 293847"/>
                <a:gd name="connsiteX17" fmla="*/ 428628 w 525469"/>
                <a:gd name="connsiteY17" fmla="*/ 185887 h 293847"/>
                <a:gd name="connsiteX18" fmla="*/ 422278 w 525469"/>
                <a:gd name="connsiteY18" fmla="*/ 128737 h 293847"/>
                <a:gd name="connsiteX19" fmla="*/ 390528 w 525469"/>
                <a:gd name="connsiteY19" fmla="*/ 98574 h 293847"/>
                <a:gd name="connsiteX20" fmla="*/ 357191 w 525469"/>
                <a:gd name="connsiteY20" fmla="*/ 92224 h 293847"/>
                <a:gd name="connsiteX21" fmla="*/ 242891 w 525469"/>
                <a:gd name="connsiteY21" fmla="*/ 135087 h 293847"/>
                <a:gd name="connsiteX22" fmla="*/ 211141 w 525469"/>
                <a:gd name="connsiteY22" fmla="*/ 135087 h 293847"/>
                <a:gd name="connsiteX23" fmla="*/ 200028 w 525469"/>
                <a:gd name="connsiteY23" fmla="*/ 165249 h 293847"/>
                <a:gd name="connsiteX24" fmla="*/ 152403 w 525469"/>
                <a:gd name="connsiteY24" fmla="*/ 198587 h 293847"/>
                <a:gd name="connsiteX25" fmla="*/ 104778 w 525469"/>
                <a:gd name="connsiteY25" fmla="*/ 203349 h 293847"/>
                <a:gd name="connsiteX26" fmla="*/ 3 w 525469"/>
                <a:gd name="connsiteY26" fmla="*/ 293837 h 29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25469" h="293847">
                  <a:moveTo>
                    <a:pt x="3" y="293837"/>
                  </a:moveTo>
                  <a:cubicBezTo>
                    <a:pt x="-526" y="292779"/>
                    <a:pt x="61651" y="226897"/>
                    <a:pt x="101603" y="196999"/>
                  </a:cubicBezTo>
                  <a:cubicBezTo>
                    <a:pt x="141555" y="167101"/>
                    <a:pt x="239716" y="114449"/>
                    <a:pt x="239716" y="114449"/>
                  </a:cubicBezTo>
                  <a:cubicBezTo>
                    <a:pt x="276493" y="92489"/>
                    <a:pt x="299777" y="84287"/>
                    <a:pt x="322266" y="65237"/>
                  </a:cubicBezTo>
                  <a:cubicBezTo>
                    <a:pt x="344756" y="46187"/>
                    <a:pt x="369097" y="3060"/>
                    <a:pt x="374653" y="149"/>
                  </a:cubicBezTo>
                  <a:cubicBezTo>
                    <a:pt x="380209" y="-2762"/>
                    <a:pt x="356661" y="37720"/>
                    <a:pt x="355603" y="47774"/>
                  </a:cubicBezTo>
                  <a:cubicBezTo>
                    <a:pt x="354545" y="57828"/>
                    <a:pt x="355338" y="58622"/>
                    <a:pt x="368303" y="60474"/>
                  </a:cubicBezTo>
                  <a:cubicBezTo>
                    <a:pt x="381268" y="62326"/>
                    <a:pt x="419633" y="65766"/>
                    <a:pt x="433391" y="58887"/>
                  </a:cubicBezTo>
                  <a:cubicBezTo>
                    <a:pt x="447149" y="52008"/>
                    <a:pt x="451118" y="18670"/>
                    <a:pt x="450853" y="19199"/>
                  </a:cubicBezTo>
                  <a:cubicBezTo>
                    <a:pt x="450588" y="19728"/>
                    <a:pt x="436830" y="48304"/>
                    <a:pt x="431803" y="62062"/>
                  </a:cubicBezTo>
                  <a:cubicBezTo>
                    <a:pt x="426776" y="75820"/>
                    <a:pt x="417251" y="94341"/>
                    <a:pt x="420691" y="101749"/>
                  </a:cubicBezTo>
                  <a:cubicBezTo>
                    <a:pt x="424131" y="109157"/>
                    <a:pt x="434979" y="109951"/>
                    <a:pt x="452441" y="106512"/>
                  </a:cubicBezTo>
                  <a:cubicBezTo>
                    <a:pt x="469903" y="103073"/>
                    <a:pt x="524937" y="80318"/>
                    <a:pt x="525466" y="81112"/>
                  </a:cubicBezTo>
                  <a:cubicBezTo>
                    <a:pt x="525995" y="81906"/>
                    <a:pt x="469110" y="102807"/>
                    <a:pt x="455616" y="111274"/>
                  </a:cubicBezTo>
                  <a:cubicBezTo>
                    <a:pt x="442122" y="119741"/>
                    <a:pt x="447678" y="122916"/>
                    <a:pt x="444503" y="131912"/>
                  </a:cubicBezTo>
                  <a:cubicBezTo>
                    <a:pt x="441328" y="140908"/>
                    <a:pt x="437889" y="150961"/>
                    <a:pt x="436566" y="165249"/>
                  </a:cubicBezTo>
                  <a:cubicBezTo>
                    <a:pt x="435243" y="179536"/>
                    <a:pt x="437889" y="214197"/>
                    <a:pt x="436566" y="217637"/>
                  </a:cubicBezTo>
                  <a:cubicBezTo>
                    <a:pt x="435243" y="221077"/>
                    <a:pt x="431009" y="200704"/>
                    <a:pt x="428628" y="185887"/>
                  </a:cubicBezTo>
                  <a:cubicBezTo>
                    <a:pt x="426247" y="171070"/>
                    <a:pt x="428628" y="143289"/>
                    <a:pt x="422278" y="128737"/>
                  </a:cubicBezTo>
                  <a:cubicBezTo>
                    <a:pt x="415928" y="114185"/>
                    <a:pt x="401376" y="104659"/>
                    <a:pt x="390528" y="98574"/>
                  </a:cubicBezTo>
                  <a:cubicBezTo>
                    <a:pt x="379680" y="92489"/>
                    <a:pt x="381797" y="86139"/>
                    <a:pt x="357191" y="92224"/>
                  </a:cubicBezTo>
                  <a:cubicBezTo>
                    <a:pt x="332585" y="98309"/>
                    <a:pt x="267233" y="127943"/>
                    <a:pt x="242891" y="135087"/>
                  </a:cubicBezTo>
                  <a:cubicBezTo>
                    <a:pt x="218549" y="142231"/>
                    <a:pt x="218285" y="130060"/>
                    <a:pt x="211141" y="135087"/>
                  </a:cubicBezTo>
                  <a:cubicBezTo>
                    <a:pt x="203997" y="140114"/>
                    <a:pt x="209818" y="154666"/>
                    <a:pt x="200028" y="165249"/>
                  </a:cubicBezTo>
                  <a:cubicBezTo>
                    <a:pt x="190238" y="175832"/>
                    <a:pt x="168278" y="192237"/>
                    <a:pt x="152403" y="198587"/>
                  </a:cubicBezTo>
                  <a:cubicBezTo>
                    <a:pt x="136528" y="204937"/>
                    <a:pt x="128326" y="188797"/>
                    <a:pt x="104778" y="203349"/>
                  </a:cubicBezTo>
                  <a:cubicBezTo>
                    <a:pt x="81230" y="217901"/>
                    <a:pt x="532" y="294895"/>
                    <a:pt x="3" y="2938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5E8C2A76-9150-F23A-2E09-89C76162F968}"/>
                </a:ext>
              </a:extLst>
            </p:cNvPr>
            <p:cNvSpPr/>
            <p:nvPr/>
          </p:nvSpPr>
          <p:spPr>
            <a:xfrm>
              <a:off x="5547087" y="3297216"/>
              <a:ext cx="91792" cy="87359"/>
            </a:xfrm>
            <a:custGeom>
              <a:avLst/>
              <a:gdLst>
                <a:gd name="connsiteX0" fmla="*/ 37738 w 91792"/>
                <a:gd name="connsiteY0" fmla="*/ 22 h 87359"/>
                <a:gd name="connsiteX1" fmla="*/ 1226 w 91792"/>
                <a:gd name="connsiteY1" fmla="*/ 73047 h 87359"/>
                <a:gd name="connsiteX2" fmla="*/ 91713 w 91792"/>
                <a:gd name="connsiteY2" fmla="*/ 87334 h 87359"/>
                <a:gd name="connsiteX3" fmla="*/ 17101 w 91792"/>
                <a:gd name="connsiteY3" fmla="*/ 76222 h 87359"/>
                <a:gd name="connsiteX4" fmla="*/ 13926 w 91792"/>
                <a:gd name="connsiteY4" fmla="*/ 65109 h 87359"/>
                <a:gd name="connsiteX5" fmla="*/ 37738 w 91792"/>
                <a:gd name="connsiteY5" fmla="*/ 22 h 87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792" h="87359">
                  <a:moveTo>
                    <a:pt x="37738" y="22"/>
                  </a:moveTo>
                  <a:cubicBezTo>
                    <a:pt x="35621" y="1345"/>
                    <a:pt x="-7770" y="58495"/>
                    <a:pt x="1226" y="73047"/>
                  </a:cubicBezTo>
                  <a:cubicBezTo>
                    <a:pt x="10222" y="87599"/>
                    <a:pt x="89067" y="86805"/>
                    <a:pt x="91713" y="87334"/>
                  </a:cubicBezTo>
                  <a:cubicBezTo>
                    <a:pt x="94359" y="87863"/>
                    <a:pt x="30065" y="79926"/>
                    <a:pt x="17101" y="76222"/>
                  </a:cubicBezTo>
                  <a:cubicBezTo>
                    <a:pt x="4137" y="72518"/>
                    <a:pt x="13397" y="74899"/>
                    <a:pt x="13926" y="65109"/>
                  </a:cubicBezTo>
                  <a:cubicBezTo>
                    <a:pt x="14455" y="55319"/>
                    <a:pt x="39855" y="-1301"/>
                    <a:pt x="37738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3A5DE051-8C15-8F78-891B-6D717514EC0B}"/>
                </a:ext>
              </a:extLst>
            </p:cNvPr>
            <p:cNvSpPr/>
            <p:nvPr/>
          </p:nvSpPr>
          <p:spPr>
            <a:xfrm>
              <a:off x="5593173" y="3236897"/>
              <a:ext cx="145761" cy="155230"/>
            </a:xfrm>
            <a:custGeom>
              <a:avLst/>
              <a:gdLst>
                <a:gd name="connsiteX0" fmla="*/ 145640 w 145761"/>
                <a:gd name="connsiteY0" fmla="*/ 16 h 155230"/>
                <a:gd name="connsiteX1" fmla="*/ 67852 w 145761"/>
                <a:gd name="connsiteY1" fmla="*/ 68278 h 155230"/>
                <a:gd name="connsiteX2" fmla="*/ 18640 w 145761"/>
                <a:gd name="connsiteY2" fmla="*/ 114316 h 155230"/>
                <a:gd name="connsiteX3" fmla="*/ 77377 w 145761"/>
                <a:gd name="connsiteY3" fmla="*/ 122253 h 155230"/>
                <a:gd name="connsiteX4" fmla="*/ 105952 w 145761"/>
                <a:gd name="connsiteY4" fmla="*/ 92091 h 155230"/>
                <a:gd name="connsiteX5" fmla="*/ 90077 w 145761"/>
                <a:gd name="connsiteY5" fmla="*/ 106378 h 155230"/>
                <a:gd name="connsiteX6" fmla="*/ 117065 w 145761"/>
                <a:gd name="connsiteY6" fmla="*/ 154003 h 155230"/>
                <a:gd name="connsiteX7" fmla="*/ 102777 w 145761"/>
                <a:gd name="connsiteY7" fmla="*/ 139716 h 155230"/>
                <a:gd name="connsiteX8" fmla="*/ 2765 w 145761"/>
                <a:gd name="connsiteY8" fmla="*/ 123841 h 155230"/>
                <a:gd name="connsiteX9" fmla="*/ 29752 w 145761"/>
                <a:gd name="connsiteY9" fmla="*/ 98441 h 155230"/>
                <a:gd name="connsiteX10" fmla="*/ 48802 w 145761"/>
                <a:gd name="connsiteY10" fmla="*/ 61928 h 155230"/>
                <a:gd name="connsiteX11" fmla="*/ 145640 w 145761"/>
                <a:gd name="connsiteY11" fmla="*/ 16 h 15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5761" h="155230">
                  <a:moveTo>
                    <a:pt x="145640" y="16"/>
                  </a:moveTo>
                  <a:cubicBezTo>
                    <a:pt x="148815" y="1074"/>
                    <a:pt x="89018" y="49228"/>
                    <a:pt x="67852" y="68278"/>
                  </a:cubicBezTo>
                  <a:cubicBezTo>
                    <a:pt x="46686" y="87328"/>
                    <a:pt x="17053" y="105320"/>
                    <a:pt x="18640" y="114316"/>
                  </a:cubicBezTo>
                  <a:cubicBezTo>
                    <a:pt x="20227" y="123312"/>
                    <a:pt x="62825" y="125957"/>
                    <a:pt x="77377" y="122253"/>
                  </a:cubicBezTo>
                  <a:cubicBezTo>
                    <a:pt x="91929" y="118549"/>
                    <a:pt x="103835" y="94737"/>
                    <a:pt x="105952" y="92091"/>
                  </a:cubicBezTo>
                  <a:cubicBezTo>
                    <a:pt x="108069" y="89445"/>
                    <a:pt x="88225" y="96060"/>
                    <a:pt x="90077" y="106378"/>
                  </a:cubicBezTo>
                  <a:cubicBezTo>
                    <a:pt x="91929" y="116696"/>
                    <a:pt x="114948" y="148447"/>
                    <a:pt x="117065" y="154003"/>
                  </a:cubicBezTo>
                  <a:cubicBezTo>
                    <a:pt x="119182" y="159559"/>
                    <a:pt x="121827" y="144743"/>
                    <a:pt x="102777" y="139716"/>
                  </a:cubicBezTo>
                  <a:cubicBezTo>
                    <a:pt x="83727" y="134689"/>
                    <a:pt x="14936" y="130720"/>
                    <a:pt x="2765" y="123841"/>
                  </a:cubicBezTo>
                  <a:cubicBezTo>
                    <a:pt x="-9406" y="116962"/>
                    <a:pt x="22079" y="108760"/>
                    <a:pt x="29752" y="98441"/>
                  </a:cubicBezTo>
                  <a:cubicBezTo>
                    <a:pt x="37425" y="88122"/>
                    <a:pt x="34515" y="73834"/>
                    <a:pt x="48802" y="61928"/>
                  </a:cubicBezTo>
                  <a:cubicBezTo>
                    <a:pt x="63089" y="50022"/>
                    <a:pt x="142465" y="-1042"/>
                    <a:pt x="145640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42E47E09-29E6-0203-FBCC-74CFF20B99DB}"/>
                </a:ext>
              </a:extLst>
            </p:cNvPr>
            <p:cNvSpPr/>
            <p:nvPr/>
          </p:nvSpPr>
          <p:spPr>
            <a:xfrm>
              <a:off x="5668746" y="3248659"/>
              <a:ext cx="424312" cy="117157"/>
            </a:xfrm>
            <a:custGeom>
              <a:avLst/>
              <a:gdLst>
                <a:gd name="connsiteX0" fmla="*/ 217 w 424312"/>
                <a:gd name="connsiteY0" fmla="*/ 86679 h 117157"/>
                <a:gd name="connsiteX1" fmla="*/ 78004 w 424312"/>
                <a:gd name="connsiteY1" fmla="*/ 86679 h 117157"/>
                <a:gd name="connsiteX2" fmla="*/ 93879 w 424312"/>
                <a:gd name="connsiteY2" fmla="*/ 56516 h 117157"/>
                <a:gd name="connsiteX3" fmla="*/ 114517 w 424312"/>
                <a:gd name="connsiteY3" fmla="*/ 89854 h 117157"/>
                <a:gd name="connsiteX4" fmla="*/ 163729 w 424312"/>
                <a:gd name="connsiteY4" fmla="*/ 94616 h 117157"/>
                <a:gd name="connsiteX5" fmla="*/ 295492 w 424312"/>
                <a:gd name="connsiteY5" fmla="*/ 58104 h 117157"/>
                <a:gd name="connsiteX6" fmla="*/ 352642 w 424312"/>
                <a:gd name="connsiteY6" fmla="*/ 954 h 117157"/>
                <a:gd name="connsiteX7" fmla="*/ 330417 w 424312"/>
                <a:gd name="connsiteY7" fmla="*/ 23179 h 117157"/>
                <a:gd name="connsiteX8" fmla="*/ 390742 w 424312"/>
                <a:gd name="connsiteY8" fmla="*/ 34291 h 117157"/>
                <a:gd name="connsiteX9" fmla="*/ 424079 w 424312"/>
                <a:gd name="connsiteY9" fmla="*/ 42229 h 117157"/>
                <a:gd name="connsiteX10" fmla="*/ 374867 w 424312"/>
                <a:gd name="connsiteY10" fmla="*/ 40641 h 117157"/>
                <a:gd name="connsiteX11" fmla="*/ 308192 w 424312"/>
                <a:gd name="connsiteY11" fmla="*/ 67629 h 117157"/>
                <a:gd name="connsiteX12" fmla="*/ 244692 w 424312"/>
                <a:gd name="connsiteY12" fmla="*/ 105729 h 117157"/>
                <a:gd name="connsiteX13" fmla="*/ 146267 w 424312"/>
                <a:gd name="connsiteY13" fmla="*/ 116841 h 117157"/>
                <a:gd name="connsiteX14" fmla="*/ 104992 w 424312"/>
                <a:gd name="connsiteY14" fmla="*/ 96204 h 117157"/>
                <a:gd name="connsiteX15" fmla="*/ 217 w 424312"/>
                <a:gd name="connsiteY15" fmla="*/ 86679 h 11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4312" h="117157">
                  <a:moveTo>
                    <a:pt x="217" y="86679"/>
                  </a:moveTo>
                  <a:cubicBezTo>
                    <a:pt x="-4281" y="85091"/>
                    <a:pt x="62394" y="91706"/>
                    <a:pt x="78004" y="86679"/>
                  </a:cubicBezTo>
                  <a:cubicBezTo>
                    <a:pt x="93614" y="81652"/>
                    <a:pt x="87794" y="55987"/>
                    <a:pt x="93879" y="56516"/>
                  </a:cubicBezTo>
                  <a:cubicBezTo>
                    <a:pt x="99964" y="57045"/>
                    <a:pt x="102875" y="83504"/>
                    <a:pt x="114517" y="89854"/>
                  </a:cubicBezTo>
                  <a:cubicBezTo>
                    <a:pt x="126159" y="96204"/>
                    <a:pt x="133567" y="99908"/>
                    <a:pt x="163729" y="94616"/>
                  </a:cubicBezTo>
                  <a:cubicBezTo>
                    <a:pt x="193891" y="89324"/>
                    <a:pt x="264007" y="73714"/>
                    <a:pt x="295492" y="58104"/>
                  </a:cubicBezTo>
                  <a:cubicBezTo>
                    <a:pt x="326977" y="42494"/>
                    <a:pt x="352642" y="954"/>
                    <a:pt x="352642" y="954"/>
                  </a:cubicBezTo>
                  <a:cubicBezTo>
                    <a:pt x="358463" y="-4867"/>
                    <a:pt x="324067" y="17623"/>
                    <a:pt x="330417" y="23179"/>
                  </a:cubicBezTo>
                  <a:cubicBezTo>
                    <a:pt x="336767" y="28735"/>
                    <a:pt x="375132" y="31116"/>
                    <a:pt x="390742" y="34291"/>
                  </a:cubicBezTo>
                  <a:cubicBezTo>
                    <a:pt x="406352" y="37466"/>
                    <a:pt x="426725" y="41171"/>
                    <a:pt x="424079" y="42229"/>
                  </a:cubicBezTo>
                  <a:cubicBezTo>
                    <a:pt x="421433" y="43287"/>
                    <a:pt x="394181" y="36408"/>
                    <a:pt x="374867" y="40641"/>
                  </a:cubicBezTo>
                  <a:cubicBezTo>
                    <a:pt x="355553" y="44874"/>
                    <a:pt x="329888" y="56781"/>
                    <a:pt x="308192" y="67629"/>
                  </a:cubicBezTo>
                  <a:cubicBezTo>
                    <a:pt x="286496" y="78477"/>
                    <a:pt x="271680" y="97527"/>
                    <a:pt x="244692" y="105729"/>
                  </a:cubicBezTo>
                  <a:cubicBezTo>
                    <a:pt x="217705" y="113931"/>
                    <a:pt x="169550" y="118429"/>
                    <a:pt x="146267" y="116841"/>
                  </a:cubicBezTo>
                  <a:cubicBezTo>
                    <a:pt x="122984" y="115254"/>
                    <a:pt x="124571" y="97527"/>
                    <a:pt x="104992" y="96204"/>
                  </a:cubicBezTo>
                  <a:cubicBezTo>
                    <a:pt x="85413" y="94881"/>
                    <a:pt x="4715" y="88267"/>
                    <a:pt x="217" y="86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CF10DC54-4EEB-4B3F-2573-F8FBC4792F79}"/>
                </a:ext>
              </a:extLst>
            </p:cNvPr>
            <p:cNvSpPr/>
            <p:nvPr/>
          </p:nvSpPr>
          <p:spPr>
            <a:xfrm>
              <a:off x="5646650" y="3232577"/>
              <a:ext cx="111984" cy="115809"/>
            </a:xfrm>
            <a:custGeom>
              <a:avLst/>
              <a:gdLst>
                <a:gd name="connsiteX0" fmla="*/ 81050 w 111984"/>
                <a:gd name="connsiteY0" fmla="*/ 1161 h 115809"/>
                <a:gd name="connsiteX1" fmla="*/ 22313 w 111984"/>
                <a:gd name="connsiteY1" fmla="*/ 75773 h 115809"/>
                <a:gd name="connsiteX2" fmla="*/ 25488 w 111984"/>
                <a:gd name="connsiteY2" fmla="*/ 96411 h 115809"/>
                <a:gd name="connsiteX3" fmla="*/ 71525 w 111984"/>
                <a:gd name="connsiteY3" fmla="*/ 107523 h 115809"/>
                <a:gd name="connsiteX4" fmla="*/ 111213 w 111984"/>
                <a:gd name="connsiteY4" fmla="*/ 86886 h 115809"/>
                <a:gd name="connsiteX5" fmla="*/ 35013 w 111984"/>
                <a:gd name="connsiteY5" fmla="*/ 115461 h 115809"/>
                <a:gd name="connsiteX6" fmla="*/ 88 w 111984"/>
                <a:gd name="connsiteY6" fmla="*/ 63073 h 115809"/>
                <a:gd name="connsiteX7" fmla="*/ 27075 w 111984"/>
                <a:gd name="connsiteY7" fmla="*/ 31323 h 115809"/>
                <a:gd name="connsiteX8" fmla="*/ 81050 w 111984"/>
                <a:gd name="connsiteY8" fmla="*/ 1161 h 115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984" h="115809">
                  <a:moveTo>
                    <a:pt x="81050" y="1161"/>
                  </a:moveTo>
                  <a:cubicBezTo>
                    <a:pt x="80256" y="8569"/>
                    <a:pt x="31573" y="59898"/>
                    <a:pt x="22313" y="75773"/>
                  </a:cubicBezTo>
                  <a:cubicBezTo>
                    <a:pt x="13053" y="91648"/>
                    <a:pt x="17286" y="91119"/>
                    <a:pt x="25488" y="96411"/>
                  </a:cubicBezTo>
                  <a:cubicBezTo>
                    <a:pt x="33690" y="101703"/>
                    <a:pt x="57238" y="109110"/>
                    <a:pt x="71525" y="107523"/>
                  </a:cubicBezTo>
                  <a:cubicBezTo>
                    <a:pt x="85812" y="105936"/>
                    <a:pt x="117298" y="85563"/>
                    <a:pt x="111213" y="86886"/>
                  </a:cubicBezTo>
                  <a:cubicBezTo>
                    <a:pt x="105128" y="88209"/>
                    <a:pt x="53534" y="119430"/>
                    <a:pt x="35013" y="115461"/>
                  </a:cubicBezTo>
                  <a:cubicBezTo>
                    <a:pt x="16492" y="111492"/>
                    <a:pt x="1411" y="77096"/>
                    <a:pt x="88" y="63073"/>
                  </a:cubicBezTo>
                  <a:cubicBezTo>
                    <a:pt x="-1235" y="49050"/>
                    <a:pt x="12523" y="38731"/>
                    <a:pt x="27075" y="31323"/>
                  </a:cubicBezTo>
                  <a:cubicBezTo>
                    <a:pt x="41627" y="23915"/>
                    <a:pt x="81844" y="-6247"/>
                    <a:pt x="81050" y="1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219F9CE7-A773-A548-9291-C1933623062A}"/>
                </a:ext>
              </a:extLst>
            </p:cNvPr>
            <p:cNvSpPr/>
            <p:nvPr/>
          </p:nvSpPr>
          <p:spPr>
            <a:xfrm>
              <a:off x="5727689" y="3161660"/>
              <a:ext cx="234466" cy="164301"/>
            </a:xfrm>
            <a:custGeom>
              <a:avLst/>
              <a:gdLst>
                <a:gd name="connsiteX0" fmla="*/ 133361 w 234466"/>
                <a:gd name="connsiteY0" fmla="*/ 2228 h 164301"/>
                <a:gd name="connsiteX1" fmla="*/ 212736 w 234466"/>
                <a:gd name="connsiteY1" fmla="*/ 26040 h 164301"/>
                <a:gd name="connsiteX2" fmla="*/ 230199 w 234466"/>
                <a:gd name="connsiteY2" fmla="*/ 53028 h 164301"/>
                <a:gd name="connsiteX3" fmla="*/ 230199 w 234466"/>
                <a:gd name="connsiteY3" fmla="*/ 105415 h 164301"/>
                <a:gd name="connsiteX4" fmla="*/ 182574 w 234466"/>
                <a:gd name="connsiteY4" fmla="*/ 140340 h 164301"/>
                <a:gd name="connsiteX5" fmla="*/ 95261 w 234466"/>
                <a:gd name="connsiteY5" fmla="*/ 164153 h 164301"/>
                <a:gd name="connsiteX6" fmla="*/ 68274 w 234466"/>
                <a:gd name="connsiteY6" fmla="*/ 129228 h 164301"/>
                <a:gd name="connsiteX7" fmla="*/ 84149 w 234466"/>
                <a:gd name="connsiteY7" fmla="*/ 35565 h 164301"/>
                <a:gd name="connsiteX8" fmla="*/ 11 w 234466"/>
                <a:gd name="connsiteY8" fmla="*/ 84778 h 164301"/>
                <a:gd name="connsiteX9" fmla="*/ 133361 w 234466"/>
                <a:gd name="connsiteY9" fmla="*/ 2228 h 16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4466" h="164301">
                  <a:moveTo>
                    <a:pt x="133361" y="2228"/>
                  </a:moveTo>
                  <a:cubicBezTo>
                    <a:pt x="168815" y="-7562"/>
                    <a:pt x="196596" y="17573"/>
                    <a:pt x="212736" y="26040"/>
                  </a:cubicBezTo>
                  <a:cubicBezTo>
                    <a:pt x="228876" y="34507"/>
                    <a:pt x="227289" y="39799"/>
                    <a:pt x="230199" y="53028"/>
                  </a:cubicBezTo>
                  <a:cubicBezTo>
                    <a:pt x="233109" y="66257"/>
                    <a:pt x="238137" y="90863"/>
                    <a:pt x="230199" y="105415"/>
                  </a:cubicBezTo>
                  <a:cubicBezTo>
                    <a:pt x="222261" y="119967"/>
                    <a:pt x="205064" y="130550"/>
                    <a:pt x="182574" y="140340"/>
                  </a:cubicBezTo>
                  <a:cubicBezTo>
                    <a:pt x="160084" y="150130"/>
                    <a:pt x="114311" y="166005"/>
                    <a:pt x="95261" y="164153"/>
                  </a:cubicBezTo>
                  <a:cubicBezTo>
                    <a:pt x="76211" y="162301"/>
                    <a:pt x="70126" y="150659"/>
                    <a:pt x="68274" y="129228"/>
                  </a:cubicBezTo>
                  <a:cubicBezTo>
                    <a:pt x="66422" y="107797"/>
                    <a:pt x="95526" y="42973"/>
                    <a:pt x="84149" y="35565"/>
                  </a:cubicBezTo>
                  <a:cubicBezTo>
                    <a:pt x="72772" y="28157"/>
                    <a:pt x="-1047" y="90069"/>
                    <a:pt x="11" y="84778"/>
                  </a:cubicBezTo>
                  <a:cubicBezTo>
                    <a:pt x="1069" y="79487"/>
                    <a:pt x="97907" y="12018"/>
                    <a:pt x="133361" y="2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074692BB-407F-74DD-D85C-CE0C2764384E}"/>
                </a:ext>
              </a:extLst>
            </p:cNvPr>
            <p:cNvSpPr/>
            <p:nvPr/>
          </p:nvSpPr>
          <p:spPr>
            <a:xfrm>
              <a:off x="5671664" y="3301106"/>
              <a:ext cx="336231" cy="64520"/>
            </a:xfrm>
            <a:custGeom>
              <a:avLst/>
              <a:gdLst>
                <a:gd name="connsiteX0" fmla="*/ 474 w 336231"/>
                <a:gd name="connsiteY0" fmla="*/ 53282 h 64520"/>
                <a:gd name="connsiteX1" fmla="*/ 154461 w 336231"/>
                <a:gd name="connsiteY1" fmla="*/ 64394 h 64520"/>
                <a:gd name="connsiteX2" fmla="*/ 281461 w 336231"/>
                <a:gd name="connsiteY2" fmla="*/ 54869 h 64520"/>
                <a:gd name="connsiteX3" fmla="*/ 333849 w 336231"/>
                <a:gd name="connsiteY3" fmla="*/ 894 h 64520"/>
                <a:gd name="connsiteX4" fmla="*/ 319561 w 336231"/>
                <a:gd name="connsiteY4" fmla="*/ 23119 h 64520"/>
                <a:gd name="connsiteX5" fmla="*/ 251299 w 336231"/>
                <a:gd name="connsiteY5" fmla="*/ 48519 h 64520"/>
                <a:gd name="connsiteX6" fmla="*/ 110011 w 336231"/>
                <a:gd name="connsiteY6" fmla="*/ 64394 h 64520"/>
                <a:gd name="connsiteX7" fmla="*/ 474 w 336231"/>
                <a:gd name="connsiteY7" fmla="*/ 53282 h 64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6231" h="64520">
                  <a:moveTo>
                    <a:pt x="474" y="53282"/>
                  </a:moveTo>
                  <a:cubicBezTo>
                    <a:pt x="7882" y="53282"/>
                    <a:pt x="107630" y="64130"/>
                    <a:pt x="154461" y="64394"/>
                  </a:cubicBezTo>
                  <a:cubicBezTo>
                    <a:pt x="201292" y="64658"/>
                    <a:pt x="251563" y="65452"/>
                    <a:pt x="281461" y="54869"/>
                  </a:cubicBezTo>
                  <a:cubicBezTo>
                    <a:pt x="311359" y="44286"/>
                    <a:pt x="327499" y="6186"/>
                    <a:pt x="333849" y="894"/>
                  </a:cubicBezTo>
                  <a:cubicBezTo>
                    <a:pt x="340199" y="-4398"/>
                    <a:pt x="333319" y="15181"/>
                    <a:pt x="319561" y="23119"/>
                  </a:cubicBezTo>
                  <a:cubicBezTo>
                    <a:pt x="305803" y="31056"/>
                    <a:pt x="286224" y="41640"/>
                    <a:pt x="251299" y="48519"/>
                  </a:cubicBezTo>
                  <a:cubicBezTo>
                    <a:pt x="216374" y="55398"/>
                    <a:pt x="145730" y="64658"/>
                    <a:pt x="110011" y="64394"/>
                  </a:cubicBezTo>
                  <a:cubicBezTo>
                    <a:pt x="74292" y="64130"/>
                    <a:pt x="-6934" y="53282"/>
                    <a:pt x="474" y="532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FDF9D668-7270-C3AF-23B5-E77605E2C8D7}"/>
                </a:ext>
              </a:extLst>
            </p:cNvPr>
            <p:cNvSpPr/>
            <p:nvPr/>
          </p:nvSpPr>
          <p:spPr>
            <a:xfrm>
              <a:off x="5852909" y="3131995"/>
              <a:ext cx="156032" cy="148028"/>
            </a:xfrm>
            <a:custGeom>
              <a:avLst/>
              <a:gdLst>
                <a:gd name="connsiteX0" fmla="*/ 204 w 156032"/>
                <a:gd name="connsiteY0" fmla="*/ 35068 h 148028"/>
                <a:gd name="connsiteX1" fmla="*/ 82754 w 156032"/>
                <a:gd name="connsiteY1" fmla="*/ 17605 h 148028"/>
                <a:gd name="connsiteX2" fmla="*/ 144666 w 156032"/>
                <a:gd name="connsiteY2" fmla="*/ 54118 h 148028"/>
                <a:gd name="connsiteX3" fmla="*/ 147841 w 156032"/>
                <a:gd name="connsiteY3" fmla="*/ 100155 h 148028"/>
                <a:gd name="connsiteX4" fmla="*/ 106566 w 156032"/>
                <a:gd name="connsiteY4" fmla="*/ 79518 h 148028"/>
                <a:gd name="connsiteX5" fmla="*/ 147841 w 156032"/>
                <a:gd name="connsiteY5" fmla="*/ 147780 h 148028"/>
                <a:gd name="connsiteX6" fmla="*/ 152604 w 156032"/>
                <a:gd name="connsiteY6" fmla="*/ 50943 h 148028"/>
                <a:gd name="connsiteX7" fmla="*/ 108154 w 156032"/>
                <a:gd name="connsiteY7" fmla="*/ 143 h 148028"/>
                <a:gd name="connsiteX8" fmla="*/ 204 w 156032"/>
                <a:gd name="connsiteY8" fmla="*/ 35068 h 148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032" h="148028">
                  <a:moveTo>
                    <a:pt x="204" y="35068"/>
                  </a:moveTo>
                  <a:cubicBezTo>
                    <a:pt x="-4029" y="37978"/>
                    <a:pt x="58677" y="14430"/>
                    <a:pt x="82754" y="17605"/>
                  </a:cubicBezTo>
                  <a:cubicBezTo>
                    <a:pt x="106831" y="20780"/>
                    <a:pt x="133818" y="40360"/>
                    <a:pt x="144666" y="54118"/>
                  </a:cubicBezTo>
                  <a:cubicBezTo>
                    <a:pt x="155514" y="67876"/>
                    <a:pt x="154191" y="95922"/>
                    <a:pt x="147841" y="100155"/>
                  </a:cubicBezTo>
                  <a:cubicBezTo>
                    <a:pt x="141491" y="104388"/>
                    <a:pt x="106566" y="71581"/>
                    <a:pt x="106566" y="79518"/>
                  </a:cubicBezTo>
                  <a:cubicBezTo>
                    <a:pt x="106566" y="87455"/>
                    <a:pt x="140168" y="152542"/>
                    <a:pt x="147841" y="147780"/>
                  </a:cubicBezTo>
                  <a:cubicBezTo>
                    <a:pt x="155514" y="143018"/>
                    <a:pt x="159219" y="75549"/>
                    <a:pt x="152604" y="50943"/>
                  </a:cubicBezTo>
                  <a:cubicBezTo>
                    <a:pt x="145990" y="26337"/>
                    <a:pt x="133025" y="2789"/>
                    <a:pt x="108154" y="143"/>
                  </a:cubicBezTo>
                  <a:cubicBezTo>
                    <a:pt x="83283" y="-2503"/>
                    <a:pt x="4437" y="32158"/>
                    <a:pt x="204" y="350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3EF63021-758A-1200-B398-CAC1A297B746}"/>
                </a:ext>
              </a:extLst>
            </p:cNvPr>
            <p:cNvSpPr/>
            <p:nvPr/>
          </p:nvSpPr>
          <p:spPr>
            <a:xfrm>
              <a:off x="5858404" y="3205162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9D594607-5B6B-6101-4CF5-23D4393F7722}"/>
                </a:ext>
              </a:extLst>
            </p:cNvPr>
            <p:cNvSpPr/>
            <p:nvPr/>
          </p:nvSpPr>
          <p:spPr>
            <a:xfrm>
              <a:off x="5699569" y="3169441"/>
              <a:ext cx="131607" cy="115389"/>
            </a:xfrm>
            <a:custGeom>
              <a:avLst/>
              <a:gdLst>
                <a:gd name="connsiteX0" fmla="*/ 4319 w 131607"/>
                <a:gd name="connsiteY0" fmla="*/ 100809 h 115389"/>
                <a:gd name="connsiteX1" fmla="*/ 104331 w 131607"/>
                <a:gd name="connsiteY1" fmla="*/ 42072 h 115389"/>
                <a:gd name="connsiteX2" fmla="*/ 88456 w 131607"/>
                <a:gd name="connsiteY2" fmla="*/ 86522 h 115389"/>
                <a:gd name="connsiteX3" fmla="*/ 118619 w 131607"/>
                <a:gd name="connsiteY3" fmla="*/ 111922 h 115389"/>
                <a:gd name="connsiteX4" fmla="*/ 131319 w 131607"/>
                <a:gd name="connsiteY4" fmla="*/ 8734 h 115389"/>
                <a:gd name="connsiteX5" fmla="*/ 107506 w 131607"/>
                <a:gd name="connsiteY5" fmla="*/ 7147 h 115389"/>
                <a:gd name="connsiteX6" fmla="*/ 72581 w 131607"/>
                <a:gd name="connsiteY6" fmla="*/ 21434 h 115389"/>
                <a:gd name="connsiteX7" fmla="*/ 23369 w 131607"/>
                <a:gd name="connsiteY7" fmla="*/ 43659 h 115389"/>
                <a:gd name="connsiteX8" fmla="*/ 4319 w 131607"/>
                <a:gd name="connsiteY8" fmla="*/ 100809 h 11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07" h="115389">
                  <a:moveTo>
                    <a:pt x="4319" y="100809"/>
                  </a:moveTo>
                  <a:cubicBezTo>
                    <a:pt x="17813" y="100545"/>
                    <a:pt x="90308" y="44453"/>
                    <a:pt x="104331" y="42072"/>
                  </a:cubicBezTo>
                  <a:cubicBezTo>
                    <a:pt x="118354" y="39691"/>
                    <a:pt x="86075" y="74881"/>
                    <a:pt x="88456" y="86522"/>
                  </a:cubicBezTo>
                  <a:cubicBezTo>
                    <a:pt x="90837" y="98163"/>
                    <a:pt x="111475" y="124887"/>
                    <a:pt x="118619" y="111922"/>
                  </a:cubicBezTo>
                  <a:cubicBezTo>
                    <a:pt x="125763" y="98957"/>
                    <a:pt x="133171" y="26196"/>
                    <a:pt x="131319" y="8734"/>
                  </a:cubicBezTo>
                  <a:cubicBezTo>
                    <a:pt x="129467" y="-8728"/>
                    <a:pt x="117296" y="5030"/>
                    <a:pt x="107506" y="7147"/>
                  </a:cubicBezTo>
                  <a:cubicBezTo>
                    <a:pt x="97716" y="9264"/>
                    <a:pt x="86604" y="15349"/>
                    <a:pt x="72581" y="21434"/>
                  </a:cubicBezTo>
                  <a:cubicBezTo>
                    <a:pt x="58558" y="27519"/>
                    <a:pt x="34482" y="33869"/>
                    <a:pt x="23369" y="43659"/>
                  </a:cubicBezTo>
                  <a:cubicBezTo>
                    <a:pt x="12257" y="53449"/>
                    <a:pt x="-9175" y="101073"/>
                    <a:pt x="4319" y="1008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3871DB9B-58ED-1C38-FB72-9BD2E83F55CD}"/>
                </a:ext>
              </a:extLst>
            </p:cNvPr>
            <p:cNvSpPr/>
            <p:nvPr/>
          </p:nvSpPr>
          <p:spPr>
            <a:xfrm>
              <a:off x="5534025" y="2826346"/>
              <a:ext cx="308512" cy="167686"/>
            </a:xfrm>
            <a:custGeom>
              <a:avLst/>
              <a:gdLst>
                <a:gd name="connsiteX0" fmla="*/ 0 w 308512"/>
                <a:gd name="connsiteY0" fmla="*/ 167679 h 167686"/>
                <a:gd name="connsiteX1" fmla="*/ 88900 w 308512"/>
                <a:gd name="connsiteY1" fmla="*/ 85129 h 167686"/>
                <a:gd name="connsiteX2" fmla="*/ 120650 w 308512"/>
                <a:gd name="connsiteY2" fmla="*/ 78779 h 167686"/>
                <a:gd name="connsiteX3" fmla="*/ 214313 w 308512"/>
                <a:gd name="connsiteY3" fmla="*/ 20042 h 167686"/>
                <a:gd name="connsiteX4" fmla="*/ 307975 w 308512"/>
                <a:gd name="connsiteY4" fmla="*/ 2579 h 167686"/>
                <a:gd name="connsiteX5" fmla="*/ 249238 w 308512"/>
                <a:gd name="connsiteY5" fmla="*/ 5754 h 167686"/>
                <a:gd name="connsiteX6" fmla="*/ 177800 w 308512"/>
                <a:gd name="connsiteY6" fmla="*/ 54967 h 167686"/>
                <a:gd name="connsiteX7" fmla="*/ 90488 w 308512"/>
                <a:gd name="connsiteY7" fmla="*/ 89892 h 167686"/>
                <a:gd name="connsiteX8" fmla="*/ 0 w 308512"/>
                <a:gd name="connsiteY8" fmla="*/ 167679 h 16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512" h="167686">
                  <a:moveTo>
                    <a:pt x="0" y="167679"/>
                  </a:moveTo>
                  <a:cubicBezTo>
                    <a:pt x="-265" y="166885"/>
                    <a:pt x="68792" y="99946"/>
                    <a:pt x="88900" y="85129"/>
                  </a:cubicBezTo>
                  <a:cubicBezTo>
                    <a:pt x="109008" y="70312"/>
                    <a:pt x="99748" y="89627"/>
                    <a:pt x="120650" y="78779"/>
                  </a:cubicBezTo>
                  <a:cubicBezTo>
                    <a:pt x="141552" y="67931"/>
                    <a:pt x="183092" y="32742"/>
                    <a:pt x="214313" y="20042"/>
                  </a:cubicBezTo>
                  <a:cubicBezTo>
                    <a:pt x="245534" y="7342"/>
                    <a:pt x="302154" y="4960"/>
                    <a:pt x="307975" y="2579"/>
                  </a:cubicBezTo>
                  <a:cubicBezTo>
                    <a:pt x="313796" y="198"/>
                    <a:pt x="270934" y="-2977"/>
                    <a:pt x="249238" y="5754"/>
                  </a:cubicBezTo>
                  <a:cubicBezTo>
                    <a:pt x="227542" y="14485"/>
                    <a:pt x="204258" y="40944"/>
                    <a:pt x="177800" y="54967"/>
                  </a:cubicBezTo>
                  <a:cubicBezTo>
                    <a:pt x="151342" y="68990"/>
                    <a:pt x="119063" y="71900"/>
                    <a:pt x="90488" y="89892"/>
                  </a:cubicBezTo>
                  <a:cubicBezTo>
                    <a:pt x="61913" y="107884"/>
                    <a:pt x="265" y="168473"/>
                    <a:pt x="0" y="167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28AFFC3D-C56E-3AF0-1ED0-5B28F355ABE8}"/>
                </a:ext>
              </a:extLst>
            </p:cNvPr>
            <p:cNvSpPr/>
            <p:nvPr/>
          </p:nvSpPr>
          <p:spPr>
            <a:xfrm>
              <a:off x="5546100" y="2873373"/>
              <a:ext cx="381333" cy="189059"/>
            </a:xfrm>
            <a:custGeom>
              <a:avLst/>
              <a:gdLst>
                <a:gd name="connsiteX0" fmla="*/ 625 w 381333"/>
                <a:gd name="connsiteY0" fmla="*/ 188915 h 189059"/>
                <a:gd name="connsiteX1" fmla="*/ 229225 w 381333"/>
                <a:gd name="connsiteY1" fmla="*/ 84140 h 189059"/>
                <a:gd name="connsiteX2" fmla="*/ 307013 w 381333"/>
                <a:gd name="connsiteY2" fmla="*/ 34927 h 189059"/>
                <a:gd name="connsiteX3" fmla="*/ 380038 w 381333"/>
                <a:gd name="connsiteY3" fmla="*/ 2 h 189059"/>
                <a:gd name="connsiteX4" fmla="*/ 343525 w 381333"/>
                <a:gd name="connsiteY4" fmla="*/ 33340 h 189059"/>
                <a:gd name="connsiteX5" fmla="*/ 219700 w 381333"/>
                <a:gd name="connsiteY5" fmla="*/ 79377 h 189059"/>
                <a:gd name="connsiteX6" fmla="*/ 162550 w 381333"/>
                <a:gd name="connsiteY6" fmla="*/ 106365 h 189059"/>
                <a:gd name="connsiteX7" fmla="*/ 625 w 381333"/>
                <a:gd name="connsiteY7" fmla="*/ 188915 h 189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33" h="189059">
                  <a:moveTo>
                    <a:pt x="625" y="188915"/>
                  </a:moveTo>
                  <a:cubicBezTo>
                    <a:pt x="11737" y="185211"/>
                    <a:pt x="178160" y="109805"/>
                    <a:pt x="229225" y="84140"/>
                  </a:cubicBezTo>
                  <a:cubicBezTo>
                    <a:pt x="280290" y="58475"/>
                    <a:pt x="281878" y="48950"/>
                    <a:pt x="307013" y="34927"/>
                  </a:cubicBezTo>
                  <a:cubicBezTo>
                    <a:pt x="332148" y="20904"/>
                    <a:pt x="373953" y="266"/>
                    <a:pt x="380038" y="2"/>
                  </a:cubicBezTo>
                  <a:cubicBezTo>
                    <a:pt x="386123" y="-263"/>
                    <a:pt x="370248" y="20111"/>
                    <a:pt x="343525" y="33340"/>
                  </a:cubicBezTo>
                  <a:cubicBezTo>
                    <a:pt x="316802" y="46569"/>
                    <a:pt x="249862" y="67206"/>
                    <a:pt x="219700" y="79377"/>
                  </a:cubicBezTo>
                  <a:cubicBezTo>
                    <a:pt x="189538" y="91548"/>
                    <a:pt x="195358" y="88903"/>
                    <a:pt x="162550" y="106365"/>
                  </a:cubicBezTo>
                  <a:cubicBezTo>
                    <a:pt x="129742" y="123827"/>
                    <a:pt x="-10487" y="192619"/>
                    <a:pt x="625" y="188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CBEA0271-A2F5-333F-0A5F-F8AAD8896292}"/>
                </a:ext>
              </a:extLst>
            </p:cNvPr>
            <p:cNvSpPr/>
            <p:nvPr/>
          </p:nvSpPr>
          <p:spPr>
            <a:xfrm>
              <a:off x="5808629" y="2818879"/>
              <a:ext cx="254460" cy="58169"/>
            </a:xfrm>
            <a:custGeom>
              <a:avLst/>
              <a:gdLst>
                <a:gd name="connsiteX0" fmla="*/ 34 w 254460"/>
                <a:gd name="connsiteY0" fmla="*/ 11634 h 58169"/>
                <a:gd name="connsiteX1" fmla="*/ 146084 w 254460"/>
                <a:gd name="connsiteY1" fmla="*/ 11634 h 58169"/>
                <a:gd name="connsiteX2" fmla="*/ 160371 w 254460"/>
                <a:gd name="connsiteY2" fmla="*/ 2109 h 58169"/>
                <a:gd name="connsiteX3" fmla="*/ 254034 w 254460"/>
                <a:gd name="connsiteY3" fmla="*/ 57671 h 58169"/>
                <a:gd name="connsiteX4" fmla="*/ 193709 w 254460"/>
                <a:gd name="connsiteY4" fmla="*/ 29096 h 58169"/>
                <a:gd name="connsiteX5" fmla="*/ 160371 w 254460"/>
                <a:gd name="connsiteY5" fmla="*/ 22746 h 58169"/>
                <a:gd name="connsiteX6" fmla="*/ 34 w 254460"/>
                <a:gd name="connsiteY6" fmla="*/ 11634 h 58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460" h="58169">
                  <a:moveTo>
                    <a:pt x="34" y="11634"/>
                  </a:moveTo>
                  <a:cubicBezTo>
                    <a:pt x="-2347" y="9782"/>
                    <a:pt x="119361" y="13221"/>
                    <a:pt x="146084" y="11634"/>
                  </a:cubicBezTo>
                  <a:cubicBezTo>
                    <a:pt x="172807" y="10047"/>
                    <a:pt x="142379" y="-5564"/>
                    <a:pt x="160371" y="2109"/>
                  </a:cubicBezTo>
                  <a:cubicBezTo>
                    <a:pt x="178363" y="9782"/>
                    <a:pt x="248478" y="53173"/>
                    <a:pt x="254034" y="57671"/>
                  </a:cubicBezTo>
                  <a:cubicBezTo>
                    <a:pt x="259590" y="62169"/>
                    <a:pt x="209319" y="34917"/>
                    <a:pt x="193709" y="29096"/>
                  </a:cubicBezTo>
                  <a:cubicBezTo>
                    <a:pt x="178099" y="23275"/>
                    <a:pt x="188946" y="24863"/>
                    <a:pt x="160371" y="22746"/>
                  </a:cubicBezTo>
                  <a:cubicBezTo>
                    <a:pt x="131796" y="20629"/>
                    <a:pt x="2415" y="13486"/>
                    <a:pt x="34" y="11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A34C108F-5CC5-A739-444F-EC599EF9D391}"/>
                </a:ext>
              </a:extLst>
            </p:cNvPr>
            <p:cNvSpPr/>
            <p:nvPr/>
          </p:nvSpPr>
          <p:spPr>
            <a:xfrm>
              <a:off x="5884713" y="2876185"/>
              <a:ext cx="166025" cy="22624"/>
            </a:xfrm>
            <a:custGeom>
              <a:avLst/>
              <a:gdLst>
                <a:gd name="connsiteX0" fmla="*/ 150 w 166025"/>
                <a:gd name="connsiteY0" fmla="*/ 365 h 22624"/>
                <a:gd name="connsiteX1" fmla="*/ 128737 w 166025"/>
                <a:gd name="connsiteY1" fmla="*/ 3540 h 22624"/>
                <a:gd name="connsiteX2" fmla="*/ 165250 w 166025"/>
                <a:gd name="connsiteY2" fmla="*/ 22590 h 22624"/>
                <a:gd name="connsiteX3" fmla="*/ 103337 w 166025"/>
                <a:gd name="connsiteY3" fmla="*/ 8303 h 22624"/>
                <a:gd name="connsiteX4" fmla="*/ 150 w 166025"/>
                <a:gd name="connsiteY4" fmla="*/ 365 h 22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25" h="22624">
                  <a:moveTo>
                    <a:pt x="150" y="365"/>
                  </a:moveTo>
                  <a:cubicBezTo>
                    <a:pt x="4383" y="-429"/>
                    <a:pt x="101220" y="-164"/>
                    <a:pt x="128737" y="3540"/>
                  </a:cubicBezTo>
                  <a:cubicBezTo>
                    <a:pt x="156254" y="7244"/>
                    <a:pt x="169483" y="21796"/>
                    <a:pt x="165250" y="22590"/>
                  </a:cubicBezTo>
                  <a:cubicBezTo>
                    <a:pt x="161017" y="23384"/>
                    <a:pt x="124239" y="10155"/>
                    <a:pt x="103337" y="8303"/>
                  </a:cubicBezTo>
                  <a:cubicBezTo>
                    <a:pt x="82435" y="6451"/>
                    <a:pt x="-4083" y="1159"/>
                    <a:pt x="150" y="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15288B85-F2E0-6A12-848D-99552D38CBFD}"/>
                </a:ext>
              </a:extLst>
            </p:cNvPr>
            <p:cNvSpPr/>
            <p:nvPr/>
          </p:nvSpPr>
          <p:spPr>
            <a:xfrm>
              <a:off x="5788025" y="2782888"/>
              <a:ext cx="250825" cy="66710"/>
            </a:xfrm>
            <a:custGeom>
              <a:avLst/>
              <a:gdLst>
                <a:gd name="connsiteX0" fmla="*/ 0 w 250825"/>
                <a:gd name="connsiteY0" fmla="*/ 41275 h 66710"/>
                <a:gd name="connsiteX1" fmla="*/ 107950 w 250825"/>
                <a:gd name="connsiteY1" fmla="*/ 23812 h 66710"/>
                <a:gd name="connsiteX2" fmla="*/ 127000 w 250825"/>
                <a:gd name="connsiteY2" fmla="*/ 9525 h 66710"/>
                <a:gd name="connsiteX3" fmla="*/ 250825 w 250825"/>
                <a:gd name="connsiteY3" fmla="*/ 66675 h 66710"/>
                <a:gd name="connsiteX4" fmla="*/ 127000 w 250825"/>
                <a:gd name="connsiteY4" fmla="*/ 0 h 66710"/>
                <a:gd name="connsiteX5" fmla="*/ 96838 w 250825"/>
                <a:gd name="connsiteY5" fmla="*/ 11112 h 66710"/>
                <a:gd name="connsiteX6" fmla="*/ 0 w 250825"/>
                <a:gd name="connsiteY6" fmla="*/ 41275 h 6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825" h="66710">
                  <a:moveTo>
                    <a:pt x="0" y="41275"/>
                  </a:moveTo>
                  <a:cubicBezTo>
                    <a:pt x="43392" y="35189"/>
                    <a:pt x="86784" y="29104"/>
                    <a:pt x="107950" y="23812"/>
                  </a:cubicBezTo>
                  <a:cubicBezTo>
                    <a:pt x="129116" y="18520"/>
                    <a:pt x="103188" y="2381"/>
                    <a:pt x="127000" y="9525"/>
                  </a:cubicBezTo>
                  <a:cubicBezTo>
                    <a:pt x="150812" y="16669"/>
                    <a:pt x="250825" y="68262"/>
                    <a:pt x="250825" y="66675"/>
                  </a:cubicBezTo>
                  <a:cubicBezTo>
                    <a:pt x="250825" y="65088"/>
                    <a:pt x="152665" y="9261"/>
                    <a:pt x="127000" y="0"/>
                  </a:cubicBezTo>
                  <a:lnTo>
                    <a:pt x="96838" y="11112"/>
                  </a:lnTo>
                  <a:lnTo>
                    <a:pt x="0" y="4127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B109A099-1B3A-A7BA-1708-439C8ACA17D3}"/>
                </a:ext>
              </a:extLst>
            </p:cNvPr>
            <p:cNvSpPr/>
            <p:nvPr/>
          </p:nvSpPr>
          <p:spPr>
            <a:xfrm>
              <a:off x="5961043" y="3203300"/>
              <a:ext cx="94418" cy="209903"/>
            </a:xfrm>
            <a:custGeom>
              <a:avLst/>
              <a:gdLst>
                <a:gd name="connsiteX0" fmla="*/ 52407 w 94418"/>
                <a:gd name="connsiteY0" fmla="*/ 275 h 209903"/>
                <a:gd name="connsiteX1" fmla="*/ 69870 w 94418"/>
                <a:gd name="connsiteY1" fmla="*/ 89175 h 209903"/>
                <a:gd name="connsiteX2" fmla="*/ 74632 w 94418"/>
                <a:gd name="connsiteY2" fmla="*/ 130450 h 209903"/>
                <a:gd name="connsiteX3" fmla="*/ 20 w 94418"/>
                <a:gd name="connsiteY3" fmla="*/ 209825 h 209903"/>
                <a:gd name="connsiteX4" fmla="*/ 82570 w 94418"/>
                <a:gd name="connsiteY4" fmla="*/ 144738 h 209903"/>
                <a:gd name="connsiteX5" fmla="*/ 92095 w 94418"/>
                <a:gd name="connsiteY5" fmla="*/ 120925 h 209903"/>
                <a:gd name="connsiteX6" fmla="*/ 52407 w 94418"/>
                <a:gd name="connsiteY6" fmla="*/ 275 h 20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418" h="209903">
                  <a:moveTo>
                    <a:pt x="52407" y="275"/>
                  </a:moveTo>
                  <a:cubicBezTo>
                    <a:pt x="48703" y="-5017"/>
                    <a:pt x="66166" y="67479"/>
                    <a:pt x="69870" y="89175"/>
                  </a:cubicBezTo>
                  <a:cubicBezTo>
                    <a:pt x="73574" y="110871"/>
                    <a:pt x="86274" y="110342"/>
                    <a:pt x="74632" y="130450"/>
                  </a:cubicBezTo>
                  <a:cubicBezTo>
                    <a:pt x="62990" y="150558"/>
                    <a:pt x="-1303" y="207444"/>
                    <a:pt x="20" y="209825"/>
                  </a:cubicBezTo>
                  <a:cubicBezTo>
                    <a:pt x="1343" y="212206"/>
                    <a:pt x="67224" y="159555"/>
                    <a:pt x="82570" y="144738"/>
                  </a:cubicBezTo>
                  <a:cubicBezTo>
                    <a:pt x="97916" y="129921"/>
                    <a:pt x="95005" y="141562"/>
                    <a:pt x="92095" y="120925"/>
                  </a:cubicBezTo>
                  <a:cubicBezTo>
                    <a:pt x="89185" y="100288"/>
                    <a:pt x="56111" y="5567"/>
                    <a:pt x="52407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BE4B61A8-19AD-E2A3-50FB-FB9AEE862605}"/>
                </a:ext>
              </a:extLst>
            </p:cNvPr>
            <p:cNvSpPr/>
            <p:nvPr/>
          </p:nvSpPr>
          <p:spPr>
            <a:xfrm>
              <a:off x="5562569" y="3366776"/>
              <a:ext cx="244538" cy="40019"/>
            </a:xfrm>
            <a:custGeom>
              <a:avLst/>
              <a:gdLst>
                <a:gd name="connsiteX0" fmla="*/ 31 w 244538"/>
                <a:gd name="connsiteY0" fmla="*/ 39999 h 40019"/>
                <a:gd name="connsiteX1" fmla="*/ 128619 w 244538"/>
                <a:gd name="connsiteY1" fmla="*/ 11424 h 40019"/>
                <a:gd name="connsiteX2" fmla="*/ 244506 w 244538"/>
                <a:gd name="connsiteY2" fmla="*/ 312 h 40019"/>
                <a:gd name="connsiteX3" fmla="*/ 117506 w 244538"/>
                <a:gd name="connsiteY3" fmla="*/ 6662 h 40019"/>
                <a:gd name="connsiteX4" fmla="*/ 31 w 244538"/>
                <a:gd name="connsiteY4" fmla="*/ 39999 h 4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538" h="40019">
                  <a:moveTo>
                    <a:pt x="31" y="39999"/>
                  </a:moveTo>
                  <a:cubicBezTo>
                    <a:pt x="1883" y="40793"/>
                    <a:pt x="87873" y="18038"/>
                    <a:pt x="128619" y="11424"/>
                  </a:cubicBezTo>
                  <a:cubicBezTo>
                    <a:pt x="169365" y="4810"/>
                    <a:pt x="246358" y="1106"/>
                    <a:pt x="244506" y="312"/>
                  </a:cubicBezTo>
                  <a:cubicBezTo>
                    <a:pt x="242654" y="-482"/>
                    <a:pt x="155871" y="-217"/>
                    <a:pt x="117506" y="6662"/>
                  </a:cubicBezTo>
                  <a:cubicBezTo>
                    <a:pt x="79142" y="13541"/>
                    <a:pt x="-1821" y="39205"/>
                    <a:pt x="31" y="399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E5DF4E42-3ACC-21AE-003D-DE84FE75013B}"/>
                </a:ext>
              </a:extLst>
            </p:cNvPr>
            <p:cNvSpPr/>
            <p:nvPr/>
          </p:nvSpPr>
          <p:spPr>
            <a:xfrm>
              <a:off x="5576768" y="3384487"/>
              <a:ext cx="468519" cy="39714"/>
            </a:xfrm>
            <a:custGeom>
              <a:avLst/>
              <a:gdLst>
                <a:gd name="connsiteX0" fmla="*/ 120 w 468519"/>
                <a:gd name="connsiteY0" fmla="*/ 25463 h 39714"/>
                <a:gd name="connsiteX1" fmla="*/ 133470 w 468519"/>
                <a:gd name="connsiteY1" fmla="*/ 19113 h 39714"/>
                <a:gd name="connsiteX2" fmla="*/ 176332 w 468519"/>
                <a:gd name="connsiteY2" fmla="*/ 8001 h 39714"/>
                <a:gd name="connsiteX3" fmla="*/ 306507 w 468519"/>
                <a:gd name="connsiteY3" fmla="*/ 28638 h 39714"/>
                <a:gd name="connsiteX4" fmla="*/ 468432 w 468519"/>
                <a:gd name="connsiteY4" fmla="*/ 63 h 39714"/>
                <a:gd name="connsiteX5" fmla="*/ 327145 w 468519"/>
                <a:gd name="connsiteY5" fmla="*/ 38163 h 39714"/>
                <a:gd name="connsiteX6" fmla="*/ 192207 w 468519"/>
                <a:gd name="connsiteY6" fmla="*/ 31813 h 39714"/>
                <a:gd name="connsiteX7" fmla="*/ 181095 w 468519"/>
                <a:gd name="connsiteY7" fmla="*/ 27051 h 39714"/>
                <a:gd name="connsiteX8" fmla="*/ 158870 w 468519"/>
                <a:gd name="connsiteY8" fmla="*/ 31813 h 39714"/>
                <a:gd name="connsiteX9" fmla="*/ 120 w 468519"/>
                <a:gd name="connsiteY9" fmla="*/ 25463 h 3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519" h="39714">
                  <a:moveTo>
                    <a:pt x="120" y="25463"/>
                  </a:moveTo>
                  <a:cubicBezTo>
                    <a:pt x="-4113" y="23346"/>
                    <a:pt x="104101" y="22023"/>
                    <a:pt x="133470" y="19113"/>
                  </a:cubicBezTo>
                  <a:cubicBezTo>
                    <a:pt x="162839" y="16203"/>
                    <a:pt x="147493" y="6414"/>
                    <a:pt x="176332" y="8001"/>
                  </a:cubicBezTo>
                  <a:cubicBezTo>
                    <a:pt x="205171" y="9588"/>
                    <a:pt x="257824" y="29961"/>
                    <a:pt x="306507" y="28638"/>
                  </a:cubicBezTo>
                  <a:cubicBezTo>
                    <a:pt x="355190" y="27315"/>
                    <a:pt x="464992" y="-1525"/>
                    <a:pt x="468432" y="63"/>
                  </a:cubicBezTo>
                  <a:cubicBezTo>
                    <a:pt x="471872" y="1650"/>
                    <a:pt x="373183" y="32871"/>
                    <a:pt x="327145" y="38163"/>
                  </a:cubicBezTo>
                  <a:cubicBezTo>
                    <a:pt x="281108" y="43455"/>
                    <a:pt x="216549" y="33665"/>
                    <a:pt x="192207" y="31813"/>
                  </a:cubicBezTo>
                  <a:cubicBezTo>
                    <a:pt x="167865" y="29961"/>
                    <a:pt x="186651" y="27051"/>
                    <a:pt x="181095" y="27051"/>
                  </a:cubicBezTo>
                  <a:cubicBezTo>
                    <a:pt x="175539" y="27051"/>
                    <a:pt x="183741" y="29696"/>
                    <a:pt x="158870" y="31813"/>
                  </a:cubicBezTo>
                  <a:cubicBezTo>
                    <a:pt x="133999" y="33930"/>
                    <a:pt x="4353" y="27580"/>
                    <a:pt x="120" y="25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8EAD49F6-1041-49B5-2A13-6E29F0279D07}"/>
                </a:ext>
              </a:extLst>
            </p:cNvPr>
            <p:cNvSpPr/>
            <p:nvPr/>
          </p:nvSpPr>
          <p:spPr>
            <a:xfrm>
              <a:off x="5686242" y="3417852"/>
              <a:ext cx="367460" cy="56221"/>
            </a:xfrm>
            <a:custGeom>
              <a:avLst/>
              <a:gdLst>
                <a:gd name="connsiteX0" fmla="*/ 366896 w 367460"/>
                <a:gd name="connsiteY0" fmla="*/ 36 h 56221"/>
                <a:gd name="connsiteX1" fmla="*/ 257358 w 367460"/>
                <a:gd name="connsiteY1" fmla="*/ 20673 h 56221"/>
                <a:gd name="connsiteX2" fmla="*/ 160521 w 367460"/>
                <a:gd name="connsiteY2" fmla="*/ 55598 h 56221"/>
                <a:gd name="connsiteX3" fmla="*/ 111308 w 367460"/>
                <a:gd name="connsiteY3" fmla="*/ 41311 h 56221"/>
                <a:gd name="connsiteX4" fmla="*/ 183 w 367460"/>
                <a:gd name="connsiteY4" fmla="*/ 19086 h 56221"/>
                <a:gd name="connsiteX5" fmla="*/ 139883 w 367460"/>
                <a:gd name="connsiteY5" fmla="*/ 31786 h 56221"/>
                <a:gd name="connsiteX6" fmla="*/ 208146 w 367460"/>
                <a:gd name="connsiteY6" fmla="*/ 25436 h 56221"/>
                <a:gd name="connsiteX7" fmla="*/ 366896 w 367460"/>
                <a:gd name="connsiteY7" fmla="*/ 36 h 56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7460" h="56221">
                  <a:moveTo>
                    <a:pt x="366896" y="36"/>
                  </a:moveTo>
                  <a:cubicBezTo>
                    <a:pt x="375098" y="-758"/>
                    <a:pt x="291754" y="11413"/>
                    <a:pt x="257358" y="20673"/>
                  </a:cubicBezTo>
                  <a:cubicBezTo>
                    <a:pt x="222962" y="29933"/>
                    <a:pt x="184863" y="52158"/>
                    <a:pt x="160521" y="55598"/>
                  </a:cubicBezTo>
                  <a:cubicBezTo>
                    <a:pt x="136179" y="59038"/>
                    <a:pt x="138031" y="47396"/>
                    <a:pt x="111308" y="41311"/>
                  </a:cubicBezTo>
                  <a:cubicBezTo>
                    <a:pt x="84585" y="35226"/>
                    <a:pt x="-4579" y="20673"/>
                    <a:pt x="183" y="19086"/>
                  </a:cubicBezTo>
                  <a:cubicBezTo>
                    <a:pt x="4945" y="17499"/>
                    <a:pt x="105223" y="30728"/>
                    <a:pt x="139883" y="31786"/>
                  </a:cubicBezTo>
                  <a:cubicBezTo>
                    <a:pt x="174543" y="32844"/>
                    <a:pt x="169517" y="32315"/>
                    <a:pt x="208146" y="25436"/>
                  </a:cubicBezTo>
                  <a:cubicBezTo>
                    <a:pt x="246775" y="18557"/>
                    <a:pt x="358694" y="830"/>
                    <a:pt x="366896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45EC1C83-D3AE-7FEF-3FBB-48428EAD737B}"/>
                </a:ext>
              </a:extLst>
            </p:cNvPr>
            <p:cNvSpPr/>
            <p:nvPr/>
          </p:nvSpPr>
          <p:spPr>
            <a:xfrm>
              <a:off x="5443057" y="3086021"/>
              <a:ext cx="73522" cy="325602"/>
            </a:xfrm>
            <a:custGeom>
              <a:avLst/>
              <a:gdLst>
                <a:gd name="connsiteX0" fmla="*/ 40168 w 73522"/>
                <a:gd name="connsiteY0" fmla="*/ 79 h 325602"/>
                <a:gd name="connsiteX1" fmla="*/ 14768 w 73522"/>
                <a:gd name="connsiteY1" fmla="*/ 133429 h 325602"/>
                <a:gd name="connsiteX2" fmla="*/ 36993 w 73522"/>
                <a:gd name="connsiteY2" fmla="*/ 238204 h 325602"/>
                <a:gd name="connsiteX3" fmla="*/ 73506 w 73522"/>
                <a:gd name="connsiteY3" fmla="*/ 325517 h 325602"/>
                <a:gd name="connsiteX4" fmla="*/ 32231 w 73522"/>
                <a:gd name="connsiteY4" fmla="*/ 252492 h 325602"/>
                <a:gd name="connsiteX5" fmla="*/ 5243 w 73522"/>
                <a:gd name="connsiteY5" fmla="*/ 158829 h 325602"/>
                <a:gd name="connsiteX6" fmla="*/ 2068 w 73522"/>
                <a:gd name="connsiteY6" fmla="*/ 114379 h 325602"/>
                <a:gd name="connsiteX7" fmla="*/ 40168 w 73522"/>
                <a:gd name="connsiteY7" fmla="*/ 79 h 32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522" h="325602">
                  <a:moveTo>
                    <a:pt x="40168" y="79"/>
                  </a:moveTo>
                  <a:cubicBezTo>
                    <a:pt x="42285" y="3254"/>
                    <a:pt x="15297" y="93742"/>
                    <a:pt x="14768" y="133429"/>
                  </a:cubicBezTo>
                  <a:cubicBezTo>
                    <a:pt x="14239" y="173116"/>
                    <a:pt x="27203" y="206189"/>
                    <a:pt x="36993" y="238204"/>
                  </a:cubicBezTo>
                  <a:cubicBezTo>
                    <a:pt x="46783" y="270219"/>
                    <a:pt x="74300" y="323136"/>
                    <a:pt x="73506" y="325517"/>
                  </a:cubicBezTo>
                  <a:cubicBezTo>
                    <a:pt x="72712" y="327898"/>
                    <a:pt x="43608" y="280273"/>
                    <a:pt x="32231" y="252492"/>
                  </a:cubicBezTo>
                  <a:cubicBezTo>
                    <a:pt x="20854" y="224711"/>
                    <a:pt x="10270" y="181848"/>
                    <a:pt x="5243" y="158829"/>
                  </a:cubicBezTo>
                  <a:cubicBezTo>
                    <a:pt x="216" y="135810"/>
                    <a:pt x="-1901" y="138985"/>
                    <a:pt x="2068" y="114379"/>
                  </a:cubicBezTo>
                  <a:cubicBezTo>
                    <a:pt x="6037" y="89773"/>
                    <a:pt x="38051" y="-3096"/>
                    <a:pt x="40168" y="7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61728BB9-2C9B-BBD8-BEC3-6C5586C42D63}"/>
                </a:ext>
              </a:extLst>
            </p:cNvPr>
            <p:cNvSpPr/>
            <p:nvPr/>
          </p:nvSpPr>
          <p:spPr>
            <a:xfrm>
              <a:off x="5278132" y="3132129"/>
              <a:ext cx="29023" cy="139718"/>
            </a:xfrm>
            <a:custGeom>
              <a:avLst/>
              <a:gdLst>
                <a:gd name="connsiteX0" fmla="*/ 306 w 29023"/>
                <a:gd name="connsiteY0" fmla="*/ 9 h 139718"/>
                <a:gd name="connsiteX1" fmla="*/ 13006 w 29023"/>
                <a:gd name="connsiteY1" fmla="*/ 69859 h 139718"/>
                <a:gd name="connsiteX2" fmla="*/ 306 w 29023"/>
                <a:gd name="connsiteY2" fmla="*/ 139709 h 139718"/>
                <a:gd name="connsiteX3" fmla="*/ 28881 w 29023"/>
                <a:gd name="connsiteY3" fmla="*/ 65096 h 139718"/>
                <a:gd name="connsiteX4" fmla="*/ 306 w 29023"/>
                <a:gd name="connsiteY4" fmla="*/ 9 h 13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3" h="139718">
                  <a:moveTo>
                    <a:pt x="306" y="9"/>
                  </a:moveTo>
                  <a:cubicBezTo>
                    <a:pt x="-2340" y="803"/>
                    <a:pt x="13006" y="46576"/>
                    <a:pt x="13006" y="69859"/>
                  </a:cubicBezTo>
                  <a:cubicBezTo>
                    <a:pt x="13006" y="93142"/>
                    <a:pt x="-2340" y="140503"/>
                    <a:pt x="306" y="139709"/>
                  </a:cubicBezTo>
                  <a:cubicBezTo>
                    <a:pt x="2952" y="138915"/>
                    <a:pt x="26500" y="83882"/>
                    <a:pt x="28881" y="65096"/>
                  </a:cubicBezTo>
                  <a:cubicBezTo>
                    <a:pt x="31262" y="46311"/>
                    <a:pt x="2952" y="-785"/>
                    <a:pt x="306" y="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0DF5B93A-0ADB-FCE0-2306-07700CCAB72B}"/>
                </a:ext>
              </a:extLst>
            </p:cNvPr>
            <p:cNvSpPr/>
            <p:nvPr/>
          </p:nvSpPr>
          <p:spPr>
            <a:xfrm>
              <a:off x="5292720" y="3284481"/>
              <a:ext cx="113529" cy="184609"/>
            </a:xfrm>
            <a:custGeom>
              <a:avLst/>
              <a:gdLst>
                <a:gd name="connsiteX0" fmla="*/ 5 w 113529"/>
                <a:gd name="connsiteY0" fmla="*/ 57 h 184609"/>
                <a:gd name="connsiteX1" fmla="*/ 55568 w 113529"/>
                <a:gd name="connsiteY1" fmla="*/ 38157 h 184609"/>
                <a:gd name="connsiteX2" fmla="*/ 112718 w 113529"/>
                <a:gd name="connsiteY2" fmla="*/ 184207 h 184609"/>
                <a:gd name="connsiteX3" fmla="*/ 88905 w 113529"/>
                <a:gd name="connsiteY3" fmla="*/ 81019 h 184609"/>
                <a:gd name="connsiteX4" fmla="*/ 84143 w 113529"/>
                <a:gd name="connsiteY4" fmla="*/ 61969 h 184609"/>
                <a:gd name="connsiteX5" fmla="*/ 58743 w 113529"/>
                <a:gd name="connsiteY5" fmla="*/ 30219 h 184609"/>
                <a:gd name="connsiteX6" fmla="*/ 5 w 113529"/>
                <a:gd name="connsiteY6" fmla="*/ 57 h 18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529" h="184609">
                  <a:moveTo>
                    <a:pt x="5" y="57"/>
                  </a:moveTo>
                  <a:cubicBezTo>
                    <a:pt x="-524" y="1380"/>
                    <a:pt x="36783" y="7465"/>
                    <a:pt x="55568" y="38157"/>
                  </a:cubicBezTo>
                  <a:cubicBezTo>
                    <a:pt x="74354" y="68849"/>
                    <a:pt x="107162" y="177063"/>
                    <a:pt x="112718" y="184207"/>
                  </a:cubicBezTo>
                  <a:cubicBezTo>
                    <a:pt x="118274" y="191351"/>
                    <a:pt x="93667" y="101392"/>
                    <a:pt x="88905" y="81019"/>
                  </a:cubicBezTo>
                  <a:cubicBezTo>
                    <a:pt x="84143" y="60646"/>
                    <a:pt x="89170" y="70436"/>
                    <a:pt x="84143" y="61969"/>
                  </a:cubicBezTo>
                  <a:cubicBezTo>
                    <a:pt x="79116" y="53502"/>
                    <a:pt x="67210" y="39744"/>
                    <a:pt x="58743" y="30219"/>
                  </a:cubicBezTo>
                  <a:cubicBezTo>
                    <a:pt x="50276" y="20694"/>
                    <a:pt x="534" y="-1266"/>
                    <a:pt x="5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347CA40E-03B2-2AC7-1C05-51A32F2BC8B0}"/>
                </a:ext>
              </a:extLst>
            </p:cNvPr>
            <p:cNvSpPr/>
            <p:nvPr/>
          </p:nvSpPr>
          <p:spPr>
            <a:xfrm>
              <a:off x="5418735" y="3150953"/>
              <a:ext cx="195616" cy="576524"/>
            </a:xfrm>
            <a:custGeom>
              <a:avLst/>
              <a:gdLst>
                <a:gd name="connsiteX0" fmla="*/ 7340 w 195616"/>
                <a:gd name="connsiteY0" fmla="*/ 235 h 576524"/>
                <a:gd name="connsiteX1" fmla="*/ 13690 w 195616"/>
                <a:gd name="connsiteY1" fmla="*/ 111360 h 576524"/>
                <a:gd name="connsiteX2" fmla="*/ 85128 w 195616"/>
                <a:gd name="connsiteY2" fmla="*/ 284397 h 576524"/>
                <a:gd name="connsiteX3" fmla="*/ 123228 w 195616"/>
                <a:gd name="connsiteY3" fmla="*/ 409810 h 576524"/>
                <a:gd name="connsiteX4" fmla="*/ 185140 w 195616"/>
                <a:gd name="connsiteY4" fmla="*/ 501885 h 576524"/>
                <a:gd name="connsiteX5" fmla="*/ 191490 w 195616"/>
                <a:gd name="connsiteY5" fmla="*/ 505060 h 576524"/>
                <a:gd name="connsiteX6" fmla="*/ 191490 w 195616"/>
                <a:gd name="connsiteY6" fmla="*/ 519347 h 576524"/>
                <a:gd name="connsiteX7" fmla="*/ 139103 w 195616"/>
                <a:gd name="connsiteY7" fmla="*/ 576497 h 576524"/>
                <a:gd name="connsiteX8" fmla="*/ 175615 w 195616"/>
                <a:gd name="connsiteY8" fmla="*/ 511410 h 576524"/>
                <a:gd name="connsiteX9" fmla="*/ 174028 w 195616"/>
                <a:gd name="connsiteY9" fmla="*/ 495535 h 576524"/>
                <a:gd name="connsiteX10" fmla="*/ 102590 w 195616"/>
                <a:gd name="connsiteY10" fmla="*/ 408222 h 576524"/>
                <a:gd name="connsiteX11" fmla="*/ 78778 w 195616"/>
                <a:gd name="connsiteY11" fmla="*/ 278047 h 576524"/>
                <a:gd name="connsiteX12" fmla="*/ 4165 w 195616"/>
                <a:gd name="connsiteY12" fmla="*/ 139935 h 576524"/>
                <a:gd name="connsiteX13" fmla="*/ 7340 w 195616"/>
                <a:gd name="connsiteY13" fmla="*/ 235 h 57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5616" h="576524">
                  <a:moveTo>
                    <a:pt x="7340" y="235"/>
                  </a:moveTo>
                  <a:cubicBezTo>
                    <a:pt x="8927" y="-4527"/>
                    <a:pt x="725" y="64000"/>
                    <a:pt x="13690" y="111360"/>
                  </a:cubicBezTo>
                  <a:cubicBezTo>
                    <a:pt x="26655" y="158720"/>
                    <a:pt x="66872" y="234655"/>
                    <a:pt x="85128" y="284397"/>
                  </a:cubicBezTo>
                  <a:cubicBezTo>
                    <a:pt x="103384" y="334139"/>
                    <a:pt x="106559" y="373562"/>
                    <a:pt x="123228" y="409810"/>
                  </a:cubicBezTo>
                  <a:cubicBezTo>
                    <a:pt x="139897" y="446058"/>
                    <a:pt x="173763" y="486010"/>
                    <a:pt x="185140" y="501885"/>
                  </a:cubicBezTo>
                  <a:cubicBezTo>
                    <a:pt x="196517" y="517760"/>
                    <a:pt x="190432" y="502150"/>
                    <a:pt x="191490" y="505060"/>
                  </a:cubicBezTo>
                  <a:cubicBezTo>
                    <a:pt x="192548" y="507970"/>
                    <a:pt x="200221" y="507441"/>
                    <a:pt x="191490" y="519347"/>
                  </a:cubicBezTo>
                  <a:cubicBezTo>
                    <a:pt x="182759" y="531253"/>
                    <a:pt x="141749" y="577820"/>
                    <a:pt x="139103" y="576497"/>
                  </a:cubicBezTo>
                  <a:cubicBezTo>
                    <a:pt x="136457" y="575174"/>
                    <a:pt x="169794" y="524904"/>
                    <a:pt x="175615" y="511410"/>
                  </a:cubicBezTo>
                  <a:cubicBezTo>
                    <a:pt x="181436" y="497916"/>
                    <a:pt x="186199" y="512733"/>
                    <a:pt x="174028" y="495535"/>
                  </a:cubicBezTo>
                  <a:cubicBezTo>
                    <a:pt x="161857" y="478337"/>
                    <a:pt x="118465" y="444470"/>
                    <a:pt x="102590" y="408222"/>
                  </a:cubicBezTo>
                  <a:cubicBezTo>
                    <a:pt x="86715" y="371974"/>
                    <a:pt x="95182" y="322762"/>
                    <a:pt x="78778" y="278047"/>
                  </a:cubicBezTo>
                  <a:cubicBezTo>
                    <a:pt x="62374" y="233333"/>
                    <a:pt x="14484" y="182268"/>
                    <a:pt x="4165" y="139935"/>
                  </a:cubicBezTo>
                  <a:cubicBezTo>
                    <a:pt x="-6154" y="97602"/>
                    <a:pt x="5753" y="4997"/>
                    <a:pt x="7340" y="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BCD13CE2-6615-4FDC-6045-583E38D86FB7}"/>
                </a:ext>
              </a:extLst>
            </p:cNvPr>
            <p:cNvSpPr/>
            <p:nvPr/>
          </p:nvSpPr>
          <p:spPr>
            <a:xfrm>
              <a:off x="5427623" y="3508368"/>
              <a:ext cx="66794" cy="227380"/>
            </a:xfrm>
            <a:custGeom>
              <a:avLst/>
              <a:gdLst>
                <a:gd name="connsiteX0" fmla="*/ 40 w 66794"/>
                <a:gd name="connsiteY0" fmla="*/ 7 h 227380"/>
                <a:gd name="connsiteX1" fmla="*/ 52427 w 66794"/>
                <a:gd name="connsiteY1" fmla="*/ 88907 h 227380"/>
                <a:gd name="connsiteX2" fmla="*/ 50840 w 66794"/>
                <a:gd name="connsiteY2" fmla="*/ 185745 h 227380"/>
                <a:gd name="connsiteX3" fmla="*/ 66715 w 66794"/>
                <a:gd name="connsiteY3" fmla="*/ 227020 h 227380"/>
                <a:gd name="connsiteX4" fmla="*/ 57190 w 66794"/>
                <a:gd name="connsiteY4" fmla="*/ 165107 h 227380"/>
                <a:gd name="connsiteX5" fmla="*/ 61952 w 66794"/>
                <a:gd name="connsiteY5" fmla="*/ 84145 h 227380"/>
                <a:gd name="connsiteX6" fmla="*/ 40 w 66794"/>
                <a:gd name="connsiteY6" fmla="*/ 7 h 22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794" h="227380">
                  <a:moveTo>
                    <a:pt x="40" y="7"/>
                  </a:moveTo>
                  <a:cubicBezTo>
                    <a:pt x="-1548" y="801"/>
                    <a:pt x="43960" y="57951"/>
                    <a:pt x="52427" y="88907"/>
                  </a:cubicBezTo>
                  <a:cubicBezTo>
                    <a:pt x="60894" y="119863"/>
                    <a:pt x="48459" y="162726"/>
                    <a:pt x="50840" y="185745"/>
                  </a:cubicBezTo>
                  <a:cubicBezTo>
                    <a:pt x="53221" y="208764"/>
                    <a:pt x="65657" y="230459"/>
                    <a:pt x="66715" y="227020"/>
                  </a:cubicBezTo>
                  <a:cubicBezTo>
                    <a:pt x="67773" y="223581"/>
                    <a:pt x="57984" y="188919"/>
                    <a:pt x="57190" y="165107"/>
                  </a:cubicBezTo>
                  <a:cubicBezTo>
                    <a:pt x="56396" y="141295"/>
                    <a:pt x="68038" y="109280"/>
                    <a:pt x="61952" y="84145"/>
                  </a:cubicBezTo>
                  <a:cubicBezTo>
                    <a:pt x="55867" y="59010"/>
                    <a:pt x="1628" y="-787"/>
                    <a:pt x="40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CB168CB5-6FBF-A196-85E9-07868DDD6CC8}"/>
                </a:ext>
              </a:extLst>
            </p:cNvPr>
            <p:cNvSpPr/>
            <p:nvPr/>
          </p:nvSpPr>
          <p:spPr>
            <a:xfrm>
              <a:off x="5456186" y="3797128"/>
              <a:ext cx="147725" cy="128911"/>
            </a:xfrm>
            <a:custGeom>
              <a:avLst/>
              <a:gdLst>
                <a:gd name="connsiteX0" fmla="*/ 36564 w 147725"/>
                <a:gd name="connsiteY0" fmla="*/ 172 h 128911"/>
                <a:gd name="connsiteX1" fmla="*/ 52 w 147725"/>
                <a:gd name="connsiteY1" fmla="*/ 112885 h 128911"/>
                <a:gd name="connsiteX2" fmla="*/ 46089 w 147725"/>
                <a:gd name="connsiteY2" fmla="*/ 108122 h 128911"/>
                <a:gd name="connsiteX3" fmla="*/ 147689 w 147725"/>
                <a:gd name="connsiteY3" fmla="*/ 128760 h 128911"/>
                <a:gd name="connsiteX4" fmla="*/ 57202 w 147725"/>
                <a:gd name="connsiteY4" fmla="*/ 117647 h 128911"/>
                <a:gd name="connsiteX5" fmla="*/ 11164 w 147725"/>
                <a:gd name="connsiteY5" fmla="*/ 120822 h 128911"/>
                <a:gd name="connsiteX6" fmla="*/ 17514 w 147725"/>
                <a:gd name="connsiteY6" fmla="*/ 87485 h 128911"/>
                <a:gd name="connsiteX7" fmla="*/ 36564 w 147725"/>
                <a:gd name="connsiteY7" fmla="*/ 172 h 128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725" h="128911">
                  <a:moveTo>
                    <a:pt x="36564" y="172"/>
                  </a:moveTo>
                  <a:cubicBezTo>
                    <a:pt x="33654" y="4405"/>
                    <a:pt x="-1536" y="94893"/>
                    <a:pt x="52" y="112885"/>
                  </a:cubicBezTo>
                  <a:cubicBezTo>
                    <a:pt x="1639" y="130877"/>
                    <a:pt x="21483" y="105476"/>
                    <a:pt x="46089" y="108122"/>
                  </a:cubicBezTo>
                  <a:cubicBezTo>
                    <a:pt x="70695" y="110768"/>
                    <a:pt x="145837" y="127173"/>
                    <a:pt x="147689" y="128760"/>
                  </a:cubicBezTo>
                  <a:cubicBezTo>
                    <a:pt x="149541" y="130347"/>
                    <a:pt x="79956" y="118970"/>
                    <a:pt x="57202" y="117647"/>
                  </a:cubicBezTo>
                  <a:cubicBezTo>
                    <a:pt x="34448" y="116324"/>
                    <a:pt x="17779" y="125849"/>
                    <a:pt x="11164" y="120822"/>
                  </a:cubicBezTo>
                  <a:cubicBezTo>
                    <a:pt x="4549" y="115795"/>
                    <a:pt x="14074" y="103889"/>
                    <a:pt x="17514" y="87485"/>
                  </a:cubicBezTo>
                  <a:cubicBezTo>
                    <a:pt x="20954" y="71081"/>
                    <a:pt x="39474" y="-4061"/>
                    <a:pt x="36564" y="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444C13DB-FA49-75A4-F4AE-A042B437DAFD}"/>
                </a:ext>
              </a:extLst>
            </p:cNvPr>
            <p:cNvSpPr/>
            <p:nvPr/>
          </p:nvSpPr>
          <p:spPr>
            <a:xfrm>
              <a:off x="5664188" y="3792444"/>
              <a:ext cx="99097" cy="251177"/>
            </a:xfrm>
            <a:custGeom>
              <a:avLst/>
              <a:gdLst>
                <a:gd name="connsiteX0" fmla="*/ 12 w 99097"/>
                <a:gd name="connsiteY0" fmla="*/ 94 h 251177"/>
                <a:gd name="connsiteX1" fmla="*/ 80975 w 99097"/>
                <a:gd name="connsiteY1" fmla="*/ 81056 h 251177"/>
                <a:gd name="connsiteX2" fmla="*/ 96850 w 99097"/>
                <a:gd name="connsiteY2" fmla="*/ 114394 h 251177"/>
                <a:gd name="connsiteX3" fmla="*/ 46050 w 99097"/>
                <a:gd name="connsiteY3" fmla="*/ 250919 h 251177"/>
                <a:gd name="connsiteX4" fmla="*/ 69862 w 99097"/>
                <a:gd name="connsiteY4" fmla="*/ 147731 h 251177"/>
                <a:gd name="connsiteX5" fmla="*/ 79387 w 99097"/>
                <a:gd name="connsiteY5" fmla="*/ 112806 h 251177"/>
                <a:gd name="connsiteX6" fmla="*/ 74625 w 99097"/>
                <a:gd name="connsiteY6" fmla="*/ 98519 h 251177"/>
                <a:gd name="connsiteX7" fmla="*/ 12 w 99097"/>
                <a:gd name="connsiteY7" fmla="*/ 94 h 25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097" h="251177">
                  <a:moveTo>
                    <a:pt x="12" y="94"/>
                  </a:moveTo>
                  <a:cubicBezTo>
                    <a:pt x="1070" y="-2816"/>
                    <a:pt x="64835" y="62006"/>
                    <a:pt x="80975" y="81056"/>
                  </a:cubicBezTo>
                  <a:cubicBezTo>
                    <a:pt x="97115" y="100106"/>
                    <a:pt x="102671" y="86084"/>
                    <a:pt x="96850" y="114394"/>
                  </a:cubicBezTo>
                  <a:cubicBezTo>
                    <a:pt x="91029" y="142705"/>
                    <a:pt x="50548" y="245363"/>
                    <a:pt x="46050" y="250919"/>
                  </a:cubicBezTo>
                  <a:cubicBezTo>
                    <a:pt x="41552" y="256475"/>
                    <a:pt x="64306" y="170750"/>
                    <a:pt x="69862" y="147731"/>
                  </a:cubicBezTo>
                  <a:cubicBezTo>
                    <a:pt x="75418" y="124712"/>
                    <a:pt x="78593" y="121008"/>
                    <a:pt x="79387" y="112806"/>
                  </a:cubicBezTo>
                  <a:cubicBezTo>
                    <a:pt x="80181" y="104604"/>
                    <a:pt x="84944" y="113600"/>
                    <a:pt x="74625" y="98519"/>
                  </a:cubicBezTo>
                  <a:cubicBezTo>
                    <a:pt x="64306" y="83438"/>
                    <a:pt x="-1046" y="3004"/>
                    <a:pt x="12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A95D6F32-5134-34F0-2387-5F6A55D7242E}"/>
                </a:ext>
              </a:extLst>
            </p:cNvPr>
            <p:cNvSpPr/>
            <p:nvPr/>
          </p:nvSpPr>
          <p:spPr>
            <a:xfrm>
              <a:off x="5659365" y="3744630"/>
              <a:ext cx="152947" cy="251112"/>
            </a:xfrm>
            <a:custGeom>
              <a:avLst/>
              <a:gdLst>
                <a:gd name="connsiteX0" fmla="*/ 73 w 152947"/>
                <a:gd name="connsiteY0" fmla="*/ 283 h 251112"/>
                <a:gd name="connsiteX1" fmla="*/ 106435 w 152947"/>
                <a:gd name="connsiteY1" fmla="*/ 82833 h 251112"/>
                <a:gd name="connsiteX2" fmla="*/ 149298 w 152947"/>
                <a:gd name="connsiteY2" fmla="*/ 146333 h 251112"/>
                <a:gd name="connsiteX3" fmla="*/ 146123 w 152947"/>
                <a:gd name="connsiteY3" fmla="*/ 189195 h 251112"/>
                <a:gd name="connsiteX4" fmla="*/ 109610 w 152947"/>
                <a:gd name="connsiteY4" fmla="*/ 251108 h 251112"/>
                <a:gd name="connsiteX5" fmla="*/ 135010 w 152947"/>
                <a:gd name="connsiteY5" fmla="*/ 192370 h 251112"/>
                <a:gd name="connsiteX6" fmla="*/ 144535 w 152947"/>
                <a:gd name="connsiteY6" fmla="*/ 147920 h 251112"/>
                <a:gd name="connsiteX7" fmla="*/ 123898 w 152947"/>
                <a:gd name="connsiteY7" fmla="*/ 112995 h 251112"/>
                <a:gd name="connsiteX8" fmla="*/ 73 w 152947"/>
                <a:gd name="connsiteY8" fmla="*/ 283 h 25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947" h="251112">
                  <a:moveTo>
                    <a:pt x="73" y="283"/>
                  </a:moveTo>
                  <a:cubicBezTo>
                    <a:pt x="-2837" y="-4744"/>
                    <a:pt x="81564" y="58491"/>
                    <a:pt x="106435" y="82833"/>
                  </a:cubicBezTo>
                  <a:cubicBezTo>
                    <a:pt x="131306" y="107175"/>
                    <a:pt x="142683" y="128606"/>
                    <a:pt x="149298" y="146333"/>
                  </a:cubicBezTo>
                  <a:cubicBezTo>
                    <a:pt x="155913" y="164060"/>
                    <a:pt x="152738" y="171733"/>
                    <a:pt x="146123" y="189195"/>
                  </a:cubicBezTo>
                  <a:cubicBezTo>
                    <a:pt x="139508" y="206657"/>
                    <a:pt x="111462" y="250579"/>
                    <a:pt x="109610" y="251108"/>
                  </a:cubicBezTo>
                  <a:cubicBezTo>
                    <a:pt x="107758" y="251637"/>
                    <a:pt x="129189" y="209568"/>
                    <a:pt x="135010" y="192370"/>
                  </a:cubicBezTo>
                  <a:cubicBezTo>
                    <a:pt x="140831" y="175172"/>
                    <a:pt x="146387" y="161149"/>
                    <a:pt x="144535" y="147920"/>
                  </a:cubicBezTo>
                  <a:cubicBezTo>
                    <a:pt x="142683" y="134691"/>
                    <a:pt x="143477" y="133897"/>
                    <a:pt x="123898" y="112995"/>
                  </a:cubicBezTo>
                  <a:cubicBezTo>
                    <a:pt x="104319" y="92093"/>
                    <a:pt x="2983" y="5310"/>
                    <a:pt x="73" y="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8FF5ABA5-3BA4-A24C-3C7B-306402C04952}"/>
                </a:ext>
              </a:extLst>
            </p:cNvPr>
            <p:cNvSpPr/>
            <p:nvPr/>
          </p:nvSpPr>
          <p:spPr>
            <a:xfrm>
              <a:off x="5119803" y="3890902"/>
              <a:ext cx="116680" cy="208125"/>
            </a:xfrm>
            <a:custGeom>
              <a:avLst/>
              <a:gdLst>
                <a:gd name="connsiteX0" fmla="*/ 98310 w 116680"/>
                <a:gd name="connsiteY0" fmla="*/ 61 h 208125"/>
                <a:gd name="connsiteX1" fmla="*/ 12585 w 116680"/>
                <a:gd name="connsiteY1" fmla="*/ 101661 h 208125"/>
                <a:gd name="connsiteX2" fmla="*/ 10997 w 116680"/>
                <a:gd name="connsiteY2" fmla="*/ 127061 h 208125"/>
                <a:gd name="connsiteX3" fmla="*/ 112597 w 116680"/>
                <a:gd name="connsiteY3" fmla="*/ 206436 h 208125"/>
                <a:gd name="connsiteX4" fmla="*/ 88785 w 116680"/>
                <a:gd name="connsiteY4" fmla="*/ 176273 h 208125"/>
                <a:gd name="connsiteX5" fmla="*/ 15760 w 116680"/>
                <a:gd name="connsiteY5" fmla="*/ 117536 h 208125"/>
                <a:gd name="connsiteX6" fmla="*/ 98310 w 116680"/>
                <a:gd name="connsiteY6" fmla="*/ 61 h 20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680" h="208125">
                  <a:moveTo>
                    <a:pt x="98310" y="61"/>
                  </a:moveTo>
                  <a:cubicBezTo>
                    <a:pt x="97781" y="-2585"/>
                    <a:pt x="27137" y="80494"/>
                    <a:pt x="12585" y="101661"/>
                  </a:cubicBezTo>
                  <a:cubicBezTo>
                    <a:pt x="-1967" y="122828"/>
                    <a:pt x="-5672" y="109599"/>
                    <a:pt x="10997" y="127061"/>
                  </a:cubicBezTo>
                  <a:cubicBezTo>
                    <a:pt x="27666" y="144523"/>
                    <a:pt x="99632" y="198234"/>
                    <a:pt x="112597" y="206436"/>
                  </a:cubicBezTo>
                  <a:cubicBezTo>
                    <a:pt x="125562" y="214638"/>
                    <a:pt x="104924" y="191090"/>
                    <a:pt x="88785" y="176273"/>
                  </a:cubicBezTo>
                  <a:cubicBezTo>
                    <a:pt x="72646" y="161456"/>
                    <a:pt x="11791" y="145317"/>
                    <a:pt x="15760" y="117536"/>
                  </a:cubicBezTo>
                  <a:cubicBezTo>
                    <a:pt x="19729" y="89755"/>
                    <a:pt x="98839" y="2707"/>
                    <a:pt x="98310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90A3104F-BC6D-402A-F74D-BC0FCF6CC7FA}"/>
                </a:ext>
              </a:extLst>
            </p:cNvPr>
            <p:cNvSpPr/>
            <p:nvPr/>
          </p:nvSpPr>
          <p:spPr>
            <a:xfrm>
              <a:off x="5345295" y="3738183"/>
              <a:ext cx="69676" cy="187845"/>
            </a:xfrm>
            <a:custGeom>
              <a:avLst/>
              <a:gdLst>
                <a:gd name="connsiteX0" fmla="*/ 36330 w 69676"/>
                <a:gd name="connsiteY0" fmla="*/ 380 h 187845"/>
                <a:gd name="connsiteX1" fmla="*/ 12518 w 69676"/>
                <a:gd name="connsiteY1" fmla="*/ 100392 h 187845"/>
                <a:gd name="connsiteX2" fmla="*/ 69668 w 69676"/>
                <a:gd name="connsiteY2" fmla="*/ 187705 h 187845"/>
                <a:gd name="connsiteX3" fmla="*/ 7755 w 69676"/>
                <a:gd name="connsiteY3" fmla="*/ 119442 h 187845"/>
                <a:gd name="connsiteX4" fmla="*/ 2993 w 69676"/>
                <a:gd name="connsiteY4" fmla="*/ 67055 h 187845"/>
                <a:gd name="connsiteX5" fmla="*/ 36330 w 69676"/>
                <a:gd name="connsiteY5" fmla="*/ 380 h 187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676" h="187845">
                  <a:moveTo>
                    <a:pt x="36330" y="380"/>
                  </a:moveTo>
                  <a:cubicBezTo>
                    <a:pt x="37917" y="5936"/>
                    <a:pt x="6962" y="69171"/>
                    <a:pt x="12518" y="100392"/>
                  </a:cubicBezTo>
                  <a:cubicBezTo>
                    <a:pt x="18074" y="131613"/>
                    <a:pt x="70462" y="184530"/>
                    <a:pt x="69668" y="187705"/>
                  </a:cubicBezTo>
                  <a:cubicBezTo>
                    <a:pt x="68874" y="190880"/>
                    <a:pt x="18867" y="139550"/>
                    <a:pt x="7755" y="119442"/>
                  </a:cubicBezTo>
                  <a:cubicBezTo>
                    <a:pt x="-3357" y="99334"/>
                    <a:pt x="-182" y="82401"/>
                    <a:pt x="2993" y="67055"/>
                  </a:cubicBezTo>
                  <a:cubicBezTo>
                    <a:pt x="6168" y="51709"/>
                    <a:pt x="34743" y="-5176"/>
                    <a:pt x="36330" y="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21A81AF8-63EE-DB40-75FD-6641EC16EF7B}"/>
                </a:ext>
              </a:extLst>
            </p:cNvPr>
            <p:cNvSpPr/>
            <p:nvPr/>
          </p:nvSpPr>
          <p:spPr>
            <a:xfrm>
              <a:off x="5265704" y="3947651"/>
              <a:ext cx="163673" cy="48374"/>
            </a:xfrm>
            <a:custGeom>
              <a:avLst/>
              <a:gdLst>
                <a:gd name="connsiteX0" fmla="*/ 34 w 163673"/>
                <a:gd name="connsiteY0" fmla="*/ 8399 h 48374"/>
                <a:gd name="connsiteX1" fmla="*/ 98459 w 163673"/>
                <a:gd name="connsiteY1" fmla="*/ 2049 h 48374"/>
                <a:gd name="connsiteX2" fmla="*/ 163546 w 163673"/>
                <a:gd name="connsiteY2" fmla="*/ 48087 h 48374"/>
                <a:gd name="connsiteX3" fmla="*/ 114334 w 163673"/>
                <a:gd name="connsiteY3" fmla="*/ 21099 h 48374"/>
                <a:gd name="connsiteX4" fmla="*/ 87346 w 163673"/>
                <a:gd name="connsiteY4" fmla="*/ 11574 h 48374"/>
                <a:gd name="connsiteX5" fmla="*/ 34 w 163673"/>
                <a:gd name="connsiteY5" fmla="*/ 8399 h 4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673" h="48374">
                  <a:moveTo>
                    <a:pt x="34" y="8399"/>
                  </a:moveTo>
                  <a:cubicBezTo>
                    <a:pt x="1886" y="6812"/>
                    <a:pt x="71207" y="-4566"/>
                    <a:pt x="98459" y="2049"/>
                  </a:cubicBezTo>
                  <a:cubicBezTo>
                    <a:pt x="125711" y="8664"/>
                    <a:pt x="160900" y="44912"/>
                    <a:pt x="163546" y="48087"/>
                  </a:cubicBezTo>
                  <a:cubicBezTo>
                    <a:pt x="166192" y="51262"/>
                    <a:pt x="127034" y="27184"/>
                    <a:pt x="114334" y="21099"/>
                  </a:cubicBezTo>
                  <a:cubicBezTo>
                    <a:pt x="101634" y="15014"/>
                    <a:pt x="103221" y="14220"/>
                    <a:pt x="87346" y="11574"/>
                  </a:cubicBezTo>
                  <a:cubicBezTo>
                    <a:pt x="71471" y="8928"/>
                    <a:pt x="-1818" y="9986"/>
                    <a:pt x="34" y="8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F86281C9-5A56-2020-5D50-D5EBDD040C7D}"/>
                </a:ext>
              </a:extLst>
            </p:cNvPr>
            <p:cNvSpPr/>
            <p:nvPr/>
          </p:nvSpPr>
          <p:spPr>
            <a:xfrm>
              <a:off x="5332192" y="4033350"/>
              <a:ext cx="193915" cy="43378"/>
            </a:xfrm>
            <a:custGeom>
              <a:avLst/>
              <a:gdLst>
                <a:gd name="connsiteX0" fmla="*/ 221 w 193915"/>
                <a:gd name="connsiteY0" fmla="*/ 43350 h 43378"/>
                <a:gd name="connsiteX1" fmla="*/ 130396 w 193915"/>
                <a:gd name="connsiteY1" fmla="*/ 14775 h 43378"/>
                <a:gd name="connsiteX2" fmla="*/ 193896 w 193915"/>
                <a:gd name="connsiteY2" fmla="*/ 40175 h 43378"/>
                <a:gd name="connsiteX3" fmla="*/ 136746 w 193915"/>
                <a:gd name="connsiteY3" fmla="*/ 2075 h 43378"/>
                <a:gd name="connsiteX4" fmla="*/ 100233 w 193915"/>
                <a:gd name="connsiteY4" fmla="*/ 8425 h 43378"/>
                <a:gd name="connsiteX5" fmla="*/ 221 w 193915"/>
                <a:gd name="connsiteY5" fmla="*/ 43350 h 43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915" h="43378">
                  <a:moveTo>
                    <a:pt x="221" y="43350"/>
                  </a:moveTo>
                  <a:cubicBezTo>
                    <a:pt x="5248" y="44408"/>
                    <a:pt x="98117" y="15304"/>
                    <a:pt x="130396" y="14775"/>
                  </a:cubicBezTo>
                  <a:cubicBezTo>
                    <a:pt x="162675" y="14246"/>
                    <a:pt x="192838" y="42292"/>
                    <a:pt x="193896" y="40175"/>
                  </a:cubicBezTo>
                  <a:cubicBezTo>
                    <a:pt x="194954" y="38058"/>
                    <a:pt x="152356" y="7367"/>
                    <a:pt x="136746" y="2075"/>
                  </a:cubicBezTo>
                  <a:cubicBezTo>
                    <a:pt x="121136" y="-3217"/>
                    <a:pt x="123252" y="2604"/>
                    <a:pt x="100233" y="8425"/>
                  </a:cubicBezTo>
                  <a:cubicBezTo>
                    <a:pt x="77214" y="14246"/>
                    <a:pt x="-4806" y="42292"/>
                    <a:pt x="221" y="43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B5263B62-1BED-0A50-1A09-BA829C9810F9}"/>
                </a:ext>
              </a:extLst>
            </p:cNvPr>
            <p:cNvSpPr/>
            <p:nvPr/>
          </p:nvSpPr>
          <p:spPr>
            <a:xfrm>
              <a:off x="5591159" y="3919448"/>
              <a:ext cx="102617" cy="206467"/>
            </a:xfrm>
            <a:custGeom>
              <a:avLst/>
              <a:gdLst>
                <a:gd name="connsiteX0" fmla="*/ 53991 w 102617"/>
                <a:gd name="connsiteY0" fmla="*/ 90 h 206467"/>
                <a:gd name="connsiteX1" fmla="*/ 101616 w 102617"/>
                <a:gd name="connsiteY1" fmla="*/ 112802 h 206467"/>
                <a:gd name="connsiteX2" fmla="*/ 16 w 102617"/>
                <a:gd name="connsiteY2" fmla="*/ 206465 h 206467"/>
                <a:gd name="connsiteX3" fmla="*/ 93679 w 102617"/>
                <a:gd name="connsiteY3" fmla="*/ 115977 h 206467"/>
                <a:gd name="connsiteX4" fmla="*/ 88916 w 102617"/>
                <a:gd name="connsiteY4" fmla="*/ 93752 h 206467"/>
                <a:gd name="connsiteX5" fmla="*/ 53991 w 102617"/>
                <a:gd name="connsiteY5" fmla="*/ 90 h 20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617" h="206467">
                  <a:moveTo>
                    <a:pt x="53991" y="90"/>
                  </a:moveTo>
                  <a:cubicBezTo>
                    <a:pt x="56108" y="3265"/>
                    <a:pt x="110612" y="78406"/>
                    <a:pt x="101616" y="112802"/>
                  </a:cubicBezTo>
                  <a:cubicBezTo>
                    <a:pt x="92620" y="147198"/>
                    <a:pt x="1339" y="205936"/>
                    <a:pt x="16" y="206465"/>
                  </a:cubicBezTo>
                  <a:cubicBezTo>
                    <a:pt x="-1307" y="206994"/>
                    <a:pt x="78862" y="134762"/>
                    <a:pt x="93679" y="115977"/>
                  </a:cubicBezTo>
                  <a:cubicBezTo>
                    <a:pt x="108496" y="97192"/>
                    <a:pt x="92356" y="108833"/>
                    <a:pt x="88916" y="93752"/>
                  </a:cubicBezTo>
                  <a:cubicBezTo>
                    <a:pt x="85476" y="78671"/>
                    <a:pt x="51874" y="-3085"/>
                    <a:pt x="53991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98676148-3FA2-0E42-9304-8CC27907FED9}"/>
                </a:ext>
              </a:extLst>
            </p:cNvPr>
            <p:cNvSpPr/>
            <p:nvPr/>
          </p:nvSpPr>
          <p:spPr>
            <a:xfrm>
              <a:off x="5501918" y="3921420"/>
              <a:ext cx="139243" cy="154781"/>
            </a:xfrm>
            <a:custGeom>
              <a:avLst/>
              <a:gdLst>
                <a:gd name="connsiteX0" fmla="*/ 357 w 139243"/>
                <a:gd name="connsiteY0" fmla="*/ 40980 h 154781"/>
                <a:gd name="connsiteX1" fmla="*/ 40045 w 139243"/>
                <a:gd name="connsiteY1" fmla="*/ 87018 h 154781"/>
                <a:gd name="connsiteX2" fmla="*/ 105132 w 139243"/>
                <a:gd name="connsiteY2" fmla="*/ 153693 h 154781"/>
                <a:gd name="connsiteX3" fmla="*/ 106720 w 139243"/>
                <a:gd name="connsiteY3" fmla="*/ 120355 h 154781"/>
                <a:gd name="connsiteX4" fmla="*/ 136882 w 139243"/>
                <a:gd name="connsiteY4" fmla="*/ 18755 h 154781"/>
                <a:gd name="connsiteX5" fmla="*/ 135295 w 139243"/>
                <a:gd name="connsiteY5" fmla="*/ 4468 h 154781"/>
                <a:gd name="connsiteX6" fmla="*/ 119420 w 139243"/>
                <a:gd name="connsiteY6" fmla="*/ 71143 h 154781"/>
                <a:gd name="connsiteX7" fmla="*/ 94020 w 139243"/>
                <a:gd name="connsiteY7" fmla="*/ 126705 h 154781"/>
                <a:gd name="connsiteX8" fmla="*/ 62270 w 139243"/>
                <a:gd name="connsiteY8" fmla="*/ 98130 h 154781"/>
                <a:gd name="connsiteX9" fmla="*/ 357 w 139243"/>
                <a:gd name="connsiteY9" fmla="*/ 4098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243" h="154781">
                  <a:moveTo>
                    <a:pt x="357" y="40980"/>
                  </a:moveTo>
                  <a:cubicBezTo>
                    <a:pt x="-3347" y="39128"/>
                    <a:pt x="22582" y="68232"/>
                    <a:pt x="40045" y="87018"/>
                  </a:cubicBezTo>
                  <a:cubicBezTo>
                    <a:pt x="57508" y="105804"/>
                    <a:pt x="94020" y="148137"/>
                    <a:pt x="105132" y="153693"/>
                  </a:cubicBezTo>
                  <a:cubicBezTo>
                    <a:pt x="116245" y="159249"/>
                    <a:pt x="101428" y="142845"/>
                    <a:pt x="106720" y="120355"/>
                  </a:cubicBezTo>
                  <a:cubicBezTo>
                    <a:pt x="112012" y="97865"/>
                    <a:pt x="132120" y="38069"/>
                    <a:pt x="136882" y="18755"/>
                  </a:cubicBezTo>
                  <a:cubicBezTo>
                    <a:pt x="141644" y="-559"/>
                    <a:pt x="138205" y="-4263"/>
                    <a:pt x="135295" y="4468"/>
                  </a:cubicBezTo>
                  <a:cubicBezTo>
                    <a:pt x="132385" y="13199"/>
                    <a:pt x="126299" y="50770"/>
                    <a:pt x="119420" y="71143"/>
                  </a:cubicBezTo>
                  <a:cubicBezTo>
                    <a:pt x="112541" y="91516"/>
                    <a:pt x="103545" y="122207"/>
                    <a:pt x="94020" y="126705"/>
                  </a:cubicBezTo>
                  <a:cubicBezTo>
                    <a:pt x="84495" y="131203"/>
                    <a:pt x="73647" y="109507"/>
                    <a:pt x="62270" y="98130"/>
                  </a:cubicBezTo>
                  <a:cubicBezTo>
                    <a:pt x="50893" y="86753"/>
                    <a:pt x="4061" y="42832"/>
                    <a:pt x="357" y="40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3546C3AC-EBB3-8102-FBED-7198F718B432}"/>
                </a:ext>
              </a:extLst>
            </p:cNvPr>
            <p:cNvSpPr/>
            <p:nvPr/>
          </p:nvSpPr>
          <p:spPr>
            <a:xfrm>
              <a:off x="5859455" y="3119158"/>
              <a:ext cx="153879" cy="127676"/>
            </a:xfrm>
            <a:custGeom>
              <a:avLst/>
              <a:gdLst>
                <a:gd name="connsiteX0" fmla="*/ 8 w 153879"/>
                <a:gd name="connsiteY0" fmla="*/ 59017 h 127676"/>
                <a:gd name="connsiteX1" fmla="*/ 76208 w 153879"/>
                <a:gd name="connsiteY1" fmla="*/ 35205 h 127676"/>
                <a:gd name="connsiteX2" fmla="*/ 117483 w 153879"/>
                <a:gd name="connsiteY2" fmla="*/ 55842 h 127676"/>
                <a:gd name="connsiteX3" fmla="*/ 139708 w 153879"/>
                <a:gd name="connsiteY3" fmla="*/ 117755 h 127676"/>
                <a:gd name="connsiteX4" fmla="*/ 114308 w 153879"/>
                <a:gd name="connsiteY4" fmla="*/ 90767 h 127676"/>
                <a:gd name="connsiteX5" fmla="*/ 136533 w 153879"/>
                <a:gd name="connsiteY5" fmla="*/ 127280 h 127676"/>
                <a:gd name="connsiteX6" fmla="*/ 152408 w 153879"/>
                <a:gd name="connsiteY6" fmla="*/ 62192 h 127676"/>
                <a:gd name="connsiteX7" fmla="*/ 98433 w 153879"/>
                <a:gd name="connsiteY7" fmla="*/ 5042 h 127676"/>
                <a:gd name="connsiteX8" fmla="*/ 71445 w 153879"/>
                <a:gd name="connsiteY8" fmla="*/ 6630 h 127676"/>
                <a:gd name="connsiteX9" fmla="*/ 8 w 153879"/>
                <a:gd name="connsiteY9" fmla="*/ 59017 h 12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879" h="127676">
                  <a:moveTo>
                    <a:pt x="8" y="59017"/>
                  </a:moveTo>
                  <a:cubicBezTo>
                    <a:pt x="802" y="63779"/>
                    <a:pt x="56629" y="35734"/>
                    <a:pt x="76208" y="35205"/>
                  </a:cubicBezTo>
                  <a:cubicBezTo>
                    <a:pt x="95787" y="34676"/>
                    <a:pt x="106900" y="42084"/>
                    <a:pt x="117483" y="55842"/>
                  </a:cubicBezTo>
                  <a:cubicBezTo>
                    <a:pt x="128066" y="69600"/>
                    <a:pt x="140237" y="111934"/>
                    <a:pt x="139708" y="117755"/>
                  </a:cubicBezTo>
                  <a:cubicBezTo>
                    <a:pt x="139179" y="123576"/>
                    <a:pt x="114837" y="89180"/>
                    <a:pt x="114308" y="90767"/>
                  </a:cubicBezTo>
                  <a:cubicBezTo>
                    <a:pt x="113779" y="92354"/>
                    <a:pt x="130183" y="132042"/>
                    <a:pt x="136533" y="127280"/>
                  </a:cubicBezTo>
                  <a:cubicBezTo>
                    <a:pt x="142883" y="122518"/>
                    <a:pt x="158758" y="82565"/>
                    <a:pt x="152408" y="62192"/>
                  </a:cubicBezTo>
                  <a:cubicBezTo>
                    <a:pt x="146058" y="41819"/>
                    <a:pt x="111927" y="14302"/>
                    <a:pt x="98433" y="5042"/>
                  </a:cubicBezTo>
                  <a:cubicBezTo>
                    <a:pt x="84939" y="-4218"/>
                    <a:pt x="87320" y="1074"/>
                    <a:pt x="71445" y="6630"/>
                  </a:cubicBezTo>
                  <a:cubicBezTo>
                    <a:pt x="55570" y="12186"/>
                    <a:pt x="-786" y="54255"/>
                    <a:pt x="8" y="590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DF6C9694-35A6-32BE-EB19-1367CCF0D895}"/>
                </a:ext>
              </a:extLst>
            </p:cNvPr>
            <p:cNvSpPr/>
            <p:nvPr/>
          </p:nvSpPr>
          <p:spPr>
            <a:xfrm>
              <a:off x="5773488" y="3228414"/>
              <a:ext cx="209387" cy="92636"/>
            </a:xfrm>
            <a:custGeom>
              <a:avLst/>
              <a:gdLst>
                <a:gd name="connsiteX0" fmla="*/ 250 w 209387"/>
                <a:gd name="connsiteY0" fmla="*/ 92636 h 92636"/>
                <a:gd name="connsiteX1" fmla="*/ 87562 w 209387"/>
                <a:gd name="connsiteY1" fmla="*/ 84699 h 92636"/>
                <a:gd name="connsiteX2" fmla="*/ 166937 w 209387"/>
                <a:gd name="connsiteY2" fmla="*/ 52949 h 92636"/>
                <a:gd name="connsiteX3" fmla="*/ 190750 w 209387"/>
                <a:gd name="connsiteY3" fmla="*/ 561 h 92636"/>
                <a:gd name="connsiteX4" fmla="*/ 208212 w 209387"/>
                <a:gd name="connsiteY4" fmla="*/ 25961 h 92636"/>
                <a:gd name="connsiteX5" fmla="*/ 205037 w 209387"/>
                <a:gd name="connsiteY5" fmla="*/ 37074 h 92636"/>
                <a:gd name="connsiteX6" fmla="*/ 182812 w 209387"/>
                <a:gd name="connsiteY6" fmla="*/ 60886 h 92636"/>
                <a:gd name="connsiteX7" fmla="*/ 116137 w 209387"/>
                <a:gd name="connsiteY7" fmla="*/ 84699 h 92636"/>
                <a:gd name="connsiteX8" fmla="*/ 250 w 209387"/>
                <a:gd name="connsiteY8" fmla="*/ 92636 h 9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87" h="92636">
                  <a:moveTo>
                    <a:pt x="250" y="92636"/>
                  </a:moveTo>
                  <a:cubicBezTo>
                    <a:pt x="-4512" y="92636"/>
                    <a:pt x="59781" y="91313"/>
                    <a:pt x="87562" y="84699"/>
                  </a:cubicBezTo>
                  <a:cubicBezTo>
                    <a:pt x="115343" y="78084"/>
                    <a:pt x="149739" y="66972"/>
                    <a:pt x="166937" y="52949"/>
                  </a:cubicBezTo>
                  <a:cubicBezTo>
                    <a:pt x="184135" y="38926"/>
                    <a:pt x="183871" y="5059"/>
                    <a:pt x="190750" y="561"/>
                  </a:cubicBezTo>
                  <a:cubicBezTo>
                    <a:pt x="197629" y="-3937"/>
                    <a:pt x="205831" y="19876"/>
                    <a:pt x="208212" y="25961"/>
                  </a:cubicBezTo>
                  <a:cubicBezTo>
                    <a:pt x="210593" y="32046"/>
                    <a:pt x="209270" y="31253"/>
                    <a:pt x="205037" y="37074"/>
                  </a:cubicBezTo>
                  <a:cubicBezTo>
                    <a:pt x="200804" y="42895"/>
                    <a:pt x="197629" y="52948"/>
                    <a:pt x="182812" y="60886"/>
                  </a:cubicBezTo>
                  <a:cubicBezTo>
                    <a:pt x="167995" y="68823"/>
                    <a:pt x="143654" y="79937"/>
                    <a:pt x="116137" y="84699"/>
                  </a:cubicBezTo>
                  <a:cubicBezTo>
                    <a:pt x="88620" y="89461"/>
                    <a:pt x="5012" y="92636"/>
                    <a:pt x="250" y="926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A0F1FC08-79FC-E7A1-5447-6416E429FDD1}"/>
                </a:ext>
              </a:extLst>
            </p:cNvPr>
            <p:cNvSpPr/>
            <p:nvPr/>
          </p:nvSpPr>
          <p:spPr>
            <a:xfrm>
              <a:off x="5744953" y="3303105"/>
              <a:ext cx="146713" cy="27632"/>
            </a:xfrm>
            <a:custGeom>
              <a:avLst/>
              <a:gdLst>
                <a:gd name="connsiteX0" fmla="*/ 210 w 146713"/>
                <a:gd name="connsiteY0" fmla="*/ 11595 h 27632"/>
                <a:gd name="connsiteX1" fmla="*/ 60535 w 146713"/>
                <a:gd name="connsiteY1" fmla="*/ 27470 h 27632"/>
                <a:gd name="connsiteX2" fmla="*/ 146260 w 146713"/>
                <a:gd name="connsiteY2" fmla="*/ 483 h 27632"/>
                <a:gd name="connsiteX3" fmla="*/ 93872 w 146713"/>
                <a:gd name="connsiteY3" fmla="*/ 10008 h 27632"/>
                <a:gd name="connsiteX4" fmla="*/ 81172 w 146713"/>
                <a:gd name="connsiteY4" fmla="*/ 8420 h 27632"/>
                <a:gd name="connsiteX5" fmla="*/ 210 w 146713"/>
                <a:gd name="connsiteY5" fmla="*/ 11595 h 27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713" h="27632">
                  <a:moveTo>
                    <a:pt x="210" y="11595"/>
                  </a:moveTo>
                  <a:cubicBezTo>
                    <a:pt x="-3230" y="14770"/>
                    <a:pt x="36193" y="29322"/>
                    <a:pt x="60535" y="27470"/>
                  </a:cubicBezTo>
                  <a:cubicBezTo>
                    <a:pt x="84877" y="25618"/>
                    <a:pt x="140704" y="3393"/>
                    <a:pt x="146260" y="483"/>
                  </a:cubicBezTo>
                  <a:cubicBezTo>
                    <a:pt x="151816" y="-2427"/>
                    <a:pt x="104720" y="8685"/>
                    <a:pt x="93872" y="10008"/>
                  </a:cubicBezTo>
                  <a:cubicBezTo>
                    <a:pt x="83024" y="11331"/>
                    <a:pt x="89903" y="5510"/>
                    <a:pt x="81172" y="8420"/>
                  </a:cubicBezTo>
                  <a:cubicBezTo>
                    <a:pt x="72441" y="11330"/>
                    <a:pt x="3650" y="8420"/>
                    <a:pt x="210" y="115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770BC218-779B-A669-DBE8-22C1CDB9CD52}"/>
                </a:ext>
              </a:extLst>
            </p:cNvPr>
            <p:cNvSpPr/>
            <p:nvPr/>
          </p:nvSpPr>
          <p:spPr>
            <a:xfrm>
              <a:off x="5484316" y="4181475"/>
              <a:ext cx="54528" cy="106365"/>
            </a:xfrm>
            <a:custGeom>
              <a:avLst/>
              <a:gdLst>
                <a:gd name="connsiteX0" fmla="*/ 2084 w 54528"/>
                <a:gd name="connsiteY0" fmla="*/ 0 h 106365"/>
                <a:gd name="connsiteX1" fmla="*/ 14784 w 54528"/>
                <a:gd name="connsiteY1" fmla="*/ 71438 h 106365"/>
                <a:gd name="connsiteX2" fmla="*/ 54472 w 54528"/>
                <a:gd name="connsiteY2" fmla="*/ 106363 h 106365"/>
                <a:gd name="connsiteX3" fmla="*/ 5259 w 54528"/>
                <a:gd name="connsiteY3" fmla="*/ 73025 h 106365"/>
                <a:gd name="connsiteX4" fmla="*/ 2084 w 54528"/>
                <a:gd name="connsiteY4" fmla="*/ 0 h 10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28" h="106365">
                  <a:moveTo>
                    <a:pt x="2084" y="0"/>
                  </a:moveTo>
                  <a:cubicBezTo>
                    <a:pt x="3671" y="-264"/>
                    <a:pt x="6053" y="53711"/>
                    <a:pt x="14784" y="71438"/>
                  </a:cubicBezTo>
                  <a:cubicBezTo>
                    <a:pt x="23515" y="89165"/>
                    <a:pt x="56059" y="106099"/>
                    <a:pt x="54472" y="106363"/>
                  </a:cubicBezTo>
                  <a:cubicBezTo>
                    <a:pt x="52885" y="106627"/>
                    <a:pt x="13461" y="87842"/>
                    <a:pt x="5259" y="73025"/>
                  </a:cubicBezTo>
                  <a:cubicBezTo>
                    <a:pt x="-2943" y="58208"/>
                    <a:pt x="497" y="264"/>
                    <a:pt x="208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6FA0D70F-1C1B-D929-7231-295CABAF154A}"/>
                </a:ext>
              </a:extLst>
            </p:cNvPr>
            <p:cNvSpPr/>
            <p:nvPr/>
          </p:nvSpPr>
          <p:spPr>
            <a:xfrm>
              <a:off x="5583096" y="4175121"/>
              <a:ext cx="22394" cy="92088"/>
            </a:xfrm>
            <a:custGeom>
              <a:avLst/>
              <a:gdLst>
                <a:gd name="connsiteX0" fmla="*/ 4904 w 22394"/>
                <a:gd name="connsiteY0" fmla="*/ 4 h 92088"/>
                <a:gd name="connsiteX1" fmla="*/ 22367 w 22394"/>
                <a:gd name="connsiteY1" fmla="*/ 57154 h 92088"/>
                <a:gd name="connsiteX2" fmla="*/ 142 w 22394"/>
                <a:gd name="connsiteY2" fmla="*/ 92079 h 92088"/>
                <a:gd name="connsiteX3" fmla="*/ 12842 w 22394"/>
                <a:gd name="connsiteY3" fmla="*/ 60329 h 92088"/>
                <a:gd name="connsiteX4" fmla="*/ 4904 w 22394"/>
                <a:gd name="connsiteY4" fmla="*/ 4 h 9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94" h="92088">
                  <a:moveTo>
                    <a:pt x="4904" y="4"/>
                  </a:moveTo>
                  <a:cubicBezTo>
                    <a:pt x="6491" y="-525"/>
                    <a:pt x="23161" y="41808"/>
                    <a:pt x="22367" y="57154"/>
                  </a:cubicBezTo>
                  <a:cubicBezTo>
                    <a:pt x="21573" y="72500"/>
                    <a:pt x="1729" y="91550"/>
                    <a:pt x="142" y="92079"/>
                  </a:cubicBezTo>
                  <a:cubicBezTo>
                    <a:pt x="-1445" y="92608"/>
                    <a:pt x="10725" y="71441"/>
                    <a:pt x="12842" y="60329"/>
                  </a:cubicBezTo>
                  <a:cubicBezTo>
                    <a:pt x="14959" y="49217"/>
                    <a:pt x="3317" y="533"/>
                    <a:pt x="4904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82336113-D4F6-D842-B54B-109097DA45B0}"/>
                </a:ext>
              </a:extLst>
            </p:cNvPr>
            <p:cNvSpPr/>
            <p:nvPr/>
          </p:nvSpPr>
          <p:spPr>
            <a:xfrm>
              <a:off x="4540111" y="3513125"/>
              <a:ext cx="387834" cy="23876"/>
            </a:xfrm>
            <a:custGeom>
              <a:avLst/>
              <a:gdLst>
                <a:gd name="connsiteX0" fmla="*/ 139 w 387834"/>
                <a:gd name="connsiteY0" fmla="*/ 13 h 23876"/>
                <a:gd name="connsiteX1" fmla="*/ 139839 w 387834"/>
                <a:gd name="connsiteY1" fmla="*/ 15888 h 23876"/>
                <a:gd name="connsiteX2" fmla="*/ 382727 w 387834"/>
                <a:gd name="connsiteY2" fmla="*/ 4775 h 23876"/>
                <a:gd name="connsiteX3" fmla="*/ 293827 w 387834"/>
                <a:gd name="connsiteY3" fmla="*/ 15888 h 23876"/>
                <a:gd name="connsiteX4" fmla="*/ 160477 w 387834"/>
                <a:gd name="connsiteY4" fmla="*/ 23825 h 23876"/>
                <a:gd name="connsiteX5" fmla="*/ 114439 w 387834"/>
                <a:gd name="connsiteY5" fmla="*/ 19063 h 23876"/>
                <a:gd name="connsiteX6" fmla="*/ 139 w 387834"/>
                <a:gd name="connsiteY6" fmla="*/ 13 h 2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834" h="23876">
                  <a:moveTo>
                    <a:pt x="139" y="13"/>
                  </a:moveTo>
                  <a:cubicBezTo>
                    <a:pt x="4372" y="-516"/>
                    <a:pt x="76074" y="15094"/>
                    <a:pt x="139839" y="15888"/>
                  </a:cubicBezTo>
                  <a:cubicBezTo>
                    <a:pt x="203604" y="16682"/>
                    <a:pt x="357062" y="4775"/>
                    <a:pt x="382727" y="4775"/>
                  </a:cubicBezTo>
                  <a:cubicBezTo>
                    <a:pt x="408392" y="4775"/>
                    <a:pt x="330869" y="12713"/>
                    <a:pt x="293827" y="15888"/>
                  </a:cubicBezTo>
                  <a:cubicBezTo>
                    <a:pt x="256785" y="19063"/>
                    <a:pt x="190375" y="23296"/>
                    <a:pt x="160477" y="23825"/>
                  </a:cubicBezTo>
                  <a:cubicBezTo>
                    <a:pt x="130579" y="24354"/>
                    <a:pt x="139310" y="20651"/>
                    <a:pt x="114439" y="19063"/>
                  </a:cubicBezTo>
                  <a:cubicBezTo>
                    <a:pt x="89568" y="17476"/>
                    <a:pt x="-4094" y="542"/>
                    <a:pt x="139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93C2630F-95E2-0D26-926A-51E827D31B35}"/>
                </a:ext>
              </a:extLst>
            </p:cNvPr>
            <p:cNvSpPr/>
            <p:nvPr/>
          </p:nvSpPr>
          <p:spPr>
            <a:xfrm>
              <a:off x="4908372" y="4389422"/>
              <a:ext cx="303767" cy="92109"/>
            </a:xfrm>
            <a:custGeom>
              <a:avLst/>
              <a:gdLst>
                <a:gd name="connsiteX0" fmla="*/ 178 w 303767"/>
                <a:gd name="connsiteY0" fmla="*/ 92091 h 92109"/>
                <a:gd name="connsiteX1" fmla="*/ 124003 w 303767"/>
                <a:gd name="connsiteY1" fmla="*/ 33353 h 92109"/>
                <a:gd name="connsiteX2" fmla="*/ 301803 w 303767"/>
                <a:gd name="connsiteY2" fmla="*/ 3191 h 92109"/>
                <a:gd name="connsiteX3" fmla="*/ 217666 w 303767"/>
                <a:gd name="connsiteY3" fmla="*/ 1603 h 92109"/>
                <a:gd name="connsiteX4" fmla="*/ 195441 w 303767"/>
                <a:gd name="connsiteY4" fmla="*/ 9541 h 92109"/>
                <a:gd name="connsiteX5" fmla="*/ 135116 w 303767"/>
                <a:gd name="connsiteY5" fmla="*/ 17478 h 92109"/>
                <a:gd name="connsiteX6" fmla="*/ 97016 w 303767"/>
                <a:gd name="connsiteY6" fmla="*/ 27003 h 92109"/>
                <a:gd name="connsiteX7" fmla="*/ 178 w 303767"/>
                <a:gd name="connsiteY7" fmla="*/ 92091 h 9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767" h="92109">
                  <a:moveTo>
                    <a:pt x="178" y="92091"/>
                  </a:moveTo>
                  <a:cubicBezTo>
                    <a:pt x="4676" y="93149"/>
                    <a:pt x="73732" y="48170"/>
                    <a:pt x="124003" y="33353"/>
                  </a:cubicBezTo>
                  <a:cubicBezTo>
                    <a:pt x="174274" y="18536"/>
                    <a:pt x="286193" y="8483"/>
                    <a:pt x="301803" y="3191"/>
                  </a:cubicBezTo>
                  <a:cubicBezTo>
                    <a:pt x="317413" y="-2101"/>
                    <a:pt x="235393" y="545"/>
                    <a:pt x="217666" y="1603"/>
                  </a:cubicBezTo>
                  <a:cubicBezTo>
                    <a:pt x="199939" y="2661"/>
                    <a:pt x="209199" y="6895"/>
                    <a:pt x="195441" y="9541"/>
                  </a:cubicBezTo>
                  <a:cubicBezTo>
                    <a:pt x="181683" y="12187"/>
                    <a:pt x="151520" y="14568"/>
                    <a:pt x="135116" y="17478"/>
                  </a:cubicBezTo>
                  <a:cubicBezTo>
                    <a:pt x="118712" y="20388"/>
                    <a:pt x="116595" y="15626"/>
                    <a:pt x="97016" y="27003"/>
                  </a:cubicBezTo>
                  <a:cubicBezTo>
                    <a:pt x="77437" y="38380"/>
                    <a:pt x="-4320" y="91033"/>
                    <a:pt x="178" y="920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24CE888B-9397-FDAE-E558-2781FCFB7FDF}"/>
                </a:ext>
              </a:extLst>
            </p:cNvPr>
            <p:cNvSpPr/>
            <p:nvPr/>
          </p:nvSpPr>
          <p:spPr>
            <a:xfrm>
              <a:off x="5187751" y="4327037"/>
              <a:ext cx="390798" cy="64099"/>
            </a:xfrm>
            <a:custGeom>
              <a:avLst/>
              <a:gdLst>
                <a:gd name="connsiteX0" fmla="*/ 1787 w 390798"/>
                <a:gd name="connsiteY0" fmla="*/ 63988 h 64099"/>
                <a:gd name="connsiteX1" fmla="*/ 77987 w 390798"/>
                <a:gd name="connsiteY1" fmla="*/ 29063 h 64099"/>
                <a:gd name="connsiteX2" fmla="*/ 171649 w 390798"/>
                <a:gd name="connsiteY2" fmla="*/ 13188 h 64099"/>
                <a:gd name="connsiteX3" fmla="*/ 330399 w 390798"/>
                <a:gd name="connsiteY3" fmla="*/ 488 h 64099"/>
                <a:gd name="connsiteX4" fmla="*/ 390724 w 390798"/>
                <a:gd name="connsiteY4" fmla="*/ 30651 h 64099"/>
                <a:gd name="connsiteX5" fmla="*/ 341512 w 390798"/>
                <a:gd name="connsiteY5" fmla="*/ 8426 h 64099"/>
                <a:gd name="connsiteX6" fmla="*/ 282774 w 390798"/>
                <a:gd name="connsiteY6" fmla="*/ 8426 h 64099"/>
                <a:gd name="connsiteX7" fmla="*/ 228799 w 390798"/>
                <a:gd name="connsiteY7" fmla="*/ 13188 h 64099"/>
                <a:gd name="connsiteX8" fmla="*/ 155774 w 390798"/>
                <a:gd name="connsiteY8" fmla="*/ 16363 h 64099"/>
                <a:gd name="connsiteX9" fmla="*/ 1787 w 390798"/>
                <a:gd name="connsiteY9" fmla="*/ 63988 h 6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798" h="64099">
                  <a:moveTo>
                    <a:pt x="1787" y="63988"/>
                  </a:moveTo>
                  <a:cubicBezTo>
                    <a:pt x="-11178" y="66105"/>
                    <a:pt x="49677" y="37530"/>
                    <a:pt x="77987" y="29063"/>
                  </a:cubicBezTo>
                  <a:cubicBezTo>
                    <a:pt x="106297" y="20596"/>
                    <a:pt x="129580" y="17950"/>
                    <a:pt x="171649" y="13188"/>
                  </a:cubicBezTo>
                  <a:cubicBezTo>
                    <a:pt x="213718" y="8426"/>
                    <a:pt x="293886" y="-2423"/>
                    <a:pt x="330399" y="488"/>
                  </a:cubicBezTo>
                  <a:cubicBezTo>
                    <a:pt x="366912" y="3399"/>
                    <a:pt x="388872" y="29328"/>
                    <a:pt x="390724" y="30651"/>
                  </a:cubicBezTo>
                  <a:cubicBezTo>
                    <a:pt x="392576" y="31974"/>
                    <a:pt x="359504" y="12130"/>
                    <a:pt x="341512" y="8426"/>
                  </a:cubicBezTo>
                  <a:cubicBezTo>
                    <a:pt x="323520" y="4722"/>
                    <a:pt x="301559" y="7632"/>
                    <a:pt x="282774" y="8426"/>
                  </a:cubicBezTo>
                  <a:cubicBezTo>
                    <a:pt x="263989" y="9220"/>
                    <a:pt x="249966" y="11865"/>
                    <a:pt x="228799" y="13188"/>
                  </a:cubicBezTo>
                  <a:cubicBezTo>
                    <a:pt x="207632" y="14511"/>
                    <a:pt x="188318" y="10542"/>
                    <a:pt x="155774" y="16363"/>
                  </a:cubicBezTo>
                  <a:cubicBezTo>
                    <a:pt x="123230" y="22184"/>
                    <a:pt x="14752" y="61871"/>
                    <a:pt x="1787" y="639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BC1F1501-A783-3182-5B7D-0D31AC72648E}"/>
                </a:ext>
              </a:extLst>
            </p:cNvPr>
            <p:cNvSpPr/>
            <p:nvPr/>
          </p:nvSpPr>
          <p:spPr>
            <a:xfrm>
              <a:off x="5564010" y="4270536"/>
              <a:ext cx="266080" cy="71333"/>
            </a:xfrm>
            <a:custGeom>
              <a:avLst/>
              <a:gdLst>
                <a:gd name="connsiteX0" fmla="*/ 178 w 266080"/>
                <a:gd name="connsiteY0" fmla="*/ 71277 h 71333"/>
                <a:gd name="connsiteX1" fmla="*/ 95428 w 266080"/>
                <a:gd name="connsiteY1" fmla="*/ 17302 h 71333"/>
                <a:gd name="connsiteX2" fmla="*/ 265290 w 266080"/>
                <a:gd name="connsiteY2" fmla="*/ 1427 h 71333"/>
                <a:gd name="connsiteX3" fmla="*/ 157340 w 266080"/>
                <a:gd name="connsiteY3" fmla="*/ 1427 h 71333"/>
                <a:gd name="connsiteX4" fmla="*/ 117653 w 266080"/>
                <a:gd name="connsiteY4" fmla="*/ 6189 h 71333"/>
                <a:gd name="connsiteX5" fmla="*/ 178 w 266080"/>
                <a:gd name="connsiteY5" fmla="*/ 71277 h 7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080" h="71333">
                  <a:moveTo>
                    <a:pt x="178" y="71277"/>
                  </a:moveTo>
                  <a:cubicBezTo>
                    <a:pt x="-3526" y="73129"/>
                    <a:pt x="51243" y="28944"/>
                    <a:pt x="95428" y="17302"/>
                  </a:cubicBezTo>
                  <a:cubicBezTo>
                    <a:pt x="139613" y="5660"/>
                    <a:pt x="254971" y="4073"/>
                    <a:pt x="265290" y="1427"/>
                  </a:cubicBezTo>
                  <a:cubicBezTo>
                    <a:pt x="275609" y="-1219"/>
                    <a:pt x="181946" y="633"/>
                    <a:pt x="157340" y="1427"/>
                  </a:cubicBezTo>
                  <a:cubicBezTo>
                    <a:pt x="132734" y="2221"/>
                    <a:pt x="143847" y="-4659"/>
                    <a:pt x="117653" y="6189"/>
                  </a:cubicBezTo>
                  <a:cubicBezTo>
                    <a:pt x="91459" y="17037"/>
                    <a:pt x="3882" y="69425"/>
                    <a:pt x="178" y="712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6CEF69D2-0267-CBD9-E218-B21CC2ABB1F2}"/>
                </a:ext>
              </a:extLst>
            </p:cNvPr>
            <p:cNvSpPr/>
            <p:nvPr/>
          </p:nvSpPr>
          <p:spPr>
            <a:xfrm>
              <a:off x="4908538" y="4391003"/>
              <a:ext cx="630900" cy="105541"/>
            </a:xfrm>
            <a:custGeom>
              <a:avLst/>
              <a:gdLst>
                <a:gd name="connsiteX0" fmla="*/ 1600 w 630900"/>
                <a:gd name="connsiteY0" fmla="*/ 104797 h 105541"/>
                <a:gd name="connsiteX1" fmla="*/ 127012 w 630900"/>
                <a:gd name="connsiteY1" fmla="*/ 63522 h 105541"/>
                <a:gd name="connsiteX2" fmla="*/ 312750 w 630900"/>
                <a:gd name="connsiteY2" fmla="*/ 17485 h 105541"/>
                <a:gd name="connsiteX3" fmla="*/ 625487 w 630900"/>
                <a:gd name="connsiteY3" fmla="*/ 7960 h 105541"/>
                <a:gd name="connsiteX4" fmla="*/ 519125 w 630900"/>
                <a:gd name="connsiteY4" fmla="*/ 3197 h 105541"/>
                <a:gd name="connsiteX5" fmla="*/ 409587 w 630900"/>
                <a:gd name="connsiteY5" fmla="*/ 22 h 105541"/>
                <a:gd name="connsiteX6" fmla="*/ 338150 w 630900"/>
                <a:gd name="connsiteY6" fmla="*/ 4785 h 105541"/>
                <a:gd name="connsiteX7" fmla="*/ 276237 w 630900"/>
                <a:gd name="connsiteY7" fmla="*/ 17485 h 105541"/>
                <a:gd name="connsiteX8" fmla="*/ 214325 w 630900"/>
                <a:gd name="connsiteY8" fmla="*/ 27010 h 105541"/>
                <a:gd name="connsiteX9" fmla="*/ 1600 w 630900"/>
                <a:gd name="connsiteY9" fmla="*/ 104797 h 10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0900" h="105541">
                  <a:moveTo>
                    <a:pt x="1600" y="104797"/>
                  </a:moveTo>
                  <a:cubicBezTo>
                    <a:pt x="-12952" y="110882"/>
                    <a:pt x="75154" y="78074"/>
                    <a:pt x="127012" y="63522"/>
                  </a:cubicBezTo>
                  <a:cubicBezTo>
                    <a:pt x="178870" y="48970"/>
                    <a:pt x="229671" y="26745"/>
                    <a:pt x="312750" y="17485"/>
                  </a:cubicBezTo>
                  <a:cubicBezTo>
                    <a:pt x="395829" y="8225"/>
                    <a:pt x="591091" y="10341"/>
                    <a:pt x="625487" y="7960"/>
                  </a:cubicBezTo>
                  <a:cubicBezTo>
                    <a:pt x="659883" y="5579"/>
                    <a:pt x="519125" y="3197"/>
                    <a:pt x="519125" y="3197"/>
                  </a:cubicBezTo>
                  <a:cubicBezTo>
                    <a:pt x="483142" y="1874"/>
                    <a:pt x="439749" y="-243"/>
                    <a:pt x="409587" y="22"/>
                  </a:cubicBezTo>
                  <a:cubicBezTo>
                    <a:pt x="379425" y="287"/>
                    <a:pt x="360375" y="1875"/>
                    <a:pt x="338150" y="4785"/>
                  </a:cubicBezTo>
                  <a:cubicBezTo>
                    <a:pt x="315925" y="7695"/>
                    <a:pt x="296875" y="13781"/>
                    <a:pt x="276237" y="17485"/>
                  </a:cubicBezTo>
                  <a:cubicBezTo>
                    <a:pt x="255599" y="21189"/>
                    <a:pt x="258510" y="14310"/>
                    <a:pt x="214325" y="27010"/>
                  </a:cubicBezTo>
                  <a:cubicBezTo>
                    <a:pt x="170140" y="39710"/>
                    <a:pt x="16152" y="98712"/>
                    <a:pt x="1600" y="1047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C01C303A-206C-D8DD-92BB-0526208A7706}"/>
                </a:ext>
              </a:extLst>
            </p:cNvPr>
            <p:cNvSpPr/>
            <p:nvPr/>
          </p:nvSpPr>
          <p:spPr>
            <a:xfrm>
              <a:off x="5732379" y="4272444"/>
              <a:ext cx="102231" cy="60136"/>
            </a:xfrm>
            <a:custGeom>
              <a:avLst/>
              <a:gdLst>
                <a:gd name="connsiteX0" fmla="*/ 101684 w 102231"/>
                <a:gd name="connsiteY0" fmla="*/ 1106 h 60136"/>
                <a:gd name="connsiteX1" fmla="*/ 1671 w 102231"/>
                <a:gd name="connsiteY1" fmla="*/ 59844 h 60136"/>
                <a:gd name="connsiteX2" fmla="*/ 41359 w 102231"/>
                <a:gd name="connsiteY2" fmla="*/ 23331 h 60136"/>
                <a:gd name="connsiteX3" fmla="*/ 101684 w 102231"/>
                <a:gd name="connsiteY3" fmla="*/ 1106 h 6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31" h="60136">
                  <a:moveTo>
                    <a:pt x="101684" y="1106"/>
                  </a:moveTo>
                  <a:cubicBezTo>
                    <a:pt x="95069" y="7191"/>
                    <a:pt x="11725" y="56140"/>
                    <a:pt x="1671" y="59844"/>
                  </a:cubicBezTo>
                  <a:cubicBezTo>
                    <a:pt x="-8383" y="63548"/>
                    <a:pt x="29717" y="31004"/>
                    <a:pt x="41359" y="23331"/>
                  </a:cubicBezTo>
                  <a:cubicBezTo>
                    <a:pt x="53001" y="15658"/>
                    <a:pt x="108299" y="-4979"/>
                    <a:pt x="101684" y="1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4FD90EC8-0CDD-1B5C-EDF6-AAB1A45EED46}"/>
                </a:ext>
              </a:extLst>
            </p:cNvPr>
            <p:cNvSpPr/>
            <p:nvPr/>
          </p:nvSpPr>
          <p:spPr>
            <a:xfrm>
              <a:off x="5583201" y="4291547"/>
              <a:ext cx="277456" cy="102722"/>
            </a:xfrm>
            <a:custGeom>
              <a:avLst/>
              <a:gdLst>
                <a:gd name="connsiteX0" fmla="*/ 37 w 277456"/>
                <a:gd name="connsiteY0" fmla="*/ 102653 h 102722"/>
                <a:gd name="connsiteX1" fmla="*/ 150849 w 277456"/>
                <a:gd name="connsiteY1" fmla="*/ 51853 h 102722"/>
                <a:gd name="connsiteX2" fmla="*/ 274674 w 277456"/>
                <a:gd name="connsiteY2" fmla="*/ 1053 h 102722"/>
                <a:gd name="connsiteX3" fmla="*/ 233399 w 277456"/>
                <a:gd name="connsiteY3" fmla="*/ 18516 h 102722"/>
                <a:gd name="connsiteX4" fmla="*/ 190537 w 277456"/>
                <a:gd name="connsiteY4" fmla="*/ 31216 h 102722"/>
                <a:gd name="connsiteX5" fmla="*/ 136562 w 277456"/>
                <a:gd name="connsiteY5" fmla="*/ 40741 h 102722"/>
                <a:gd name="connsiteX6" fmla="*/ 37 w 277456"/>
                <a:gd name="connsiteY6" fmla="*/ 102653 h 10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456" h="102722">
                  <a:moveTo>
                    <a:pt x="37" y="102653"/>
                  </a:moveTo>
                  <a:cubicBezTo>
                    <a:pt x="2418" y="104505"/>
                    <a:pt x="105076" y="68786"/>
                    <a:pt x="150849" y="51853"/>
                  </a:cubicBezTo>
                  <a:cubicBezTo>
                    <a:pt x="196622" y="34920"/>
                    <a:pt x="260916" y="6609"/>
                    <a:pt x="274674" y="1053"/>
                  </a:cubicBezTo>
                  <a:cubicBezTo>
                    <a:pt x="288432" y="-4503"/>
                    <a:pt x="247422" y="13489"/>
                    <a:pt x="233399" y="18516"/>
                  </a:cubicBezTo>
                  <a:cubicBezTo>
                    <a:pt x="219376" y="23543"/>
                    <a:pt x="206676" y="27512"/>
                    <a:pt x="190537" y="31216"/>
                  </a:cubicBezTo>
                  <a:cubicBezTo>
                    <a:pt x="174398" y="34920"/>
                    <a:pt x="163814" y="31481"/>
                    <a:pt x="136562" y="40741"/>
                  </a:cubicBezTo>
                  <a:cubicBezTo>
                    <a:pt x="109310" y="50001"/>
                    <a:pt x="-2344" y="100801"/>
                    <a:pt x="37" y="1026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E9D75BF6-4B21-7189-B588-0471FC70236F}"/>
                </a:ext>
              </a:extLst>
            </p:cNvPr>
            <p:cNvSpPr/>
            <p:nvPr/>
          </p:nvSpPr>
          <p:spPr>
            <a:xfrm>
              <a:off x="5597480" y="4305071"/>
              <a:ext cx="288998" cy="289341"/>
            </a:xfrm>
            <a:custGeom>
              <a:avLst/>
              <a:gdLst>
                <a:gd name="connsiteX0" fmla="*/ 288970 w 288998"/>
                <a:gd name="connsiteY0" fmla="*/ 229 h 289341"/>
                <a:gd name="connsiteX1" fmla="*/ 222295 w 288998"/>
                <a:gd name="connsiteY1" fmla="*/ 141517 h 289341"/>
                <a:gd name="connsiteX2" fmla="*/ 171495 w 288998"/>
                <a:gd name="connsiteY2" fmla="*/ 200254 h 289341"/>
                <a:gd name="connsiteX3" fmla="*/ 45 w 288998"/>
                <a:gd name="connsiteY3" fmla="*/ 289154 h 289341"/>
                <a:gd name="connsiteX4" fmla="*/ 188958 w 288998"/>
                <a:gd name="connsiteY4" fmla="*/ 174854 h 289341"/>
                <a:gd name="connsiteX5" fmla="*/ 230233 w 288998"/>
                <a:gd name="connsiteY5" fmla="*/ 109767 h 289341"/>
                <a:gd name="connsiteX6" fmla="*/ 288970 w 288998"/>
                <a:gd name="connsiteY6" fmla="*/ 229 h 28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998" h="289341">
                  <a:moveTo>
                    <a:pt x="288970" y="229"/>
                  </a:moveTo>
                  <a:cubicBezTo>
                    <a:pt x="287647" y="5521"/>
                    <a:pt x="241874" y="108180"/>
                    <a:pt x="222295" y="141517"/>
                  </a:cubicBezTo>
                  <a:cubicBezTo>
                    <a:pt x="202716" y="174855"/>
                    <a:pt x="208537" y="175648"/>
                    <a:pt x="171495" y="200254"/>
                  </a:cubicBezTo>
                  <a:cubicBezTo>
                    <a:pt x="134453" y="224860"/>
                    <a:pt x="-2865" y="293387"/>
                    <a:pt x="45" y="289154"/>
                  </a:cubicBezTo>
                  <a:cubicBezTo>
                    <a:pt x="2955" y="284921"/>
                    <a:pt x="150593" y="204752"/>
                    <a:pt x="188958" y="174854"/>
                  </a:cubicBezTo>
                  <a:cubicBezTo>
                    <a:pt x="227323" y="144956"/>
                    <a:pt x="215946" y="137019"/>
                    <a:pt x="230233" y="109767"/>
                  </a:cubicBezTo>
                  <a:cubicBezTo>
                    <a:pt x="244520" y="82515"/>
                    <a:pt x="290293" y="-5063"/>
                    <a:pt x="288970" y="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2EB71E17-BB34-F021-DED7-D52AD674BDDE}"/>
                </a:ext>
              </a:extLst>
            </p:cNvPr>
            <p:cNvSpPr/>
            <p:nvPr/>
          </p:nvSpPr>
          <p:spPr>
            <a:xfrm>
              <a:off x="5788957" y="4314543"/>
              <a:ext cx="93014" cy="151205"/>
            </a:xfrm>
            <a:custGeom>
              <a:avLst/>
              <a:gdLst>
                <a:gd name="connsiteX0" fmla="*/ 92731 w 93014"/>
                <a:gd name="connsiteY0" fmla="*/ 282 h 151205"/>
                <a:gd name="connsiteX1" fmla="*/ 32406 w 93014"/>
                <a:gd name="connsiteY1" fmla="*/ 46320 h 151205"/>
                <a:gd name="connsiteX2" fmla="*/ 5418 w 93014"/>
                <a:gd name="connsiteY2" fmla="*/ 151095 h 151205"/>
                <a:gd name="connsiteX3" fmla="*/ 5418 w 93014"/>
                <a:gd name="connsiteY3" fmla="*/ 65370 h 151205"/>
                <a:gd name="connsiteX4" fmla="*/ 92731 w 93014"/>
                <a:gd name="connsiteY4" fmla="*/ 282 h 151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014" h="151205">
                  <a:moveTo>
                    <a:pt x="92731" y="282"/>
                  </a:moveTo>
                  <a:cubicBezTo>
                    <a:pt x="97229" y="-2893"/>
                    <a:pt x="46958" y="21185"/>
                    <a:pt x="32406" y="46320"/>
                  </a:cubicBezTo>
                  <a:cubicBezTo>
                    <a:pt x="17854" y="71455"/>
                    <a:pt x="9916" y="147920"/>
                    <a:pt x="5418" y="151095"/>
                  </a:cubicBezTo>
                  <a:cubicBezTo>
                    <a:pt x="920" y="154270"/>
                    <a:pt x="-4107" y="88124"/>
                    <a:pt x="5418" y="65370"/>
                  </a:cubicBezTo>
                  <a:cubicBezTo>
                    <a:pt x="14943" y="42616"/>
                    <a:pt x="88233" y="3457"/>
                    <a:pt x="92731" y="2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76F8843D-D858-A02C-7DD7-929073C351DE}"/>
                </a:ext>
              </a:extLst>
            </p:cNvPr>
            <p:cNvSpPr/>
            <p:nvPr/>
          </p:nvSpPr>
          <p:spPr>
            <a:xfrm>
              <a:off x="4899966" y="4444996"/>
              <a:ext cx="383234" cy="149016"/>
            </a:xfrm>
            <a:custGeom>
              <a:avLst/>
              <a:gdLst>
                <a:gd name="connsiteX0" fmla="*/ 383234 w 383234"/>
                <a:gd name="connsiteY0" fmla="*/ 147642 h 149016"/>
                <a:gd name="connsiteX1" fmla="*/ 229247 w 383234"/>
                <a:gd name="connsiteY1" fmla="*/ 147642 h 149016"/>
                <a:gd name="connsiteX2" fmla="*/ 126059 w 383234"/>
                <a:gd name="connsiteY2" fmla="*/ 133354 h 149016"/>
                <a:gd name="connsiteX3" fmla="*/ 10172 w 383234"/>
                <a:gd name="connsiteY3" fmla="*/ 66679 h 149016"/>
                <a:gd name="connsiteX4" fmla="*/ 16522 w 383234"/>
                <a:gd name="connsiteY4" fmla="*/ 22229 h 149016"/>
                <a:gd name="connsiteX5" fmla="*/ 70497 w 383234"/>
                <a:gd name="connsiteY5" fmla="*/ 4 h 149016"/>
                <a:gd name="connsiteX6" fmla="*/ 13347 w 383234"/>
                <a:gd name="connsiteY6" fmla="*/ 20642 h 149016"/>
                <a:gd name="connsiteX7" fmla="*/ 5409 w 383234"/>
                <a:gd name="connsiteY7" fmla="*/ 57154 h 149016"/>
                <a:gd name="connsiteX8" fmla="*/ 81609 w 383234"/>
                <a:gd name="connsiteY8" fmla="*/ 93667 h 149016"/>
                <a:gd name="connsiteX9" fmla="*/ 159397 w 383234"/>
                <a:gd name="connsiteY9" fmla="*/ 136529 h 149016"/>
                <a:gd name="connsiteX10" fmla="*/ 259409 w 383234"/>
                <a:gd name="connsiteY10" fmla="*/ 134942 h 149016"/>
                <a:gd name="connsiteX11" fmla="*/ 383234 w 383234"/>
                <a:gd name="connsiteY11" fmla="*/ 147642 h 14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234" h="149016">
                  <a:moveTo>
                    <a:pt x="383234" y="147642"/>
                  </a:moveTo>
                  <a:cubicBezTo>
                    <a:pt x="327671" y="148832"/>
                    <a:pt x="272109" y="150023"/>
                    <a:pt x="229247" y="147642"/>
                  </a:cubicBezTo>
                  <a:cubicBezTo>
                    <a:pt x="186384" y="145261"/>
                    <a:pt x="162571" y="146848"/>
                    <a:pt x="126059" y="133354"/>
                  </a:cubicBezTo>
                  <a:cubicBezTo>
                    <a:pt x="89546" y="119860"/>
                    <a:pt x="28428" y="85200"/>
                    <a:pt x="10172" y="66679"/>
                  </a:cubicBezTo>
                  <a:cubicBezTo>
                    <a:pt x="-8084" y="48158"/>
                    <a:pt x="6468" y="33341"/>
                    <a:pt x="16522" y="22229"/>
                  </a:cubicBezTo>
                  <a:cubicBezTo>
                    <a:pt x="26576" y="11117"/>
                    <a:pt x="71026" y="268"/>
                    <a:pt x="70497" y="4"/>
                  </a:cubicBezTo>
                  <a:cubicBezTo>
                    <a:pt x="69968" y="-261"/>
                    <a:pt x="24195" y="11117"/>
                    <a:pt x="13347" y="20642"/>
                  </a:cubicBezTo>
                  <a:cubicBezTo>
                    <a:pt x="2499" y="30167"/>
                    <a:pt x="-5968" y="44983"/>
                    <a:pt x="5409" y="57154"/>
                  </a:cubicBezTo>
                  <a:cubicBezTo>
                    <a:pt x="16786" y="69325"/>
                    <a:pt x="55944" y="80438"/>
                    <a:pt x="81609" y="93667"/>
                  </a:cubicBezTo>
                  <a:cubicBezTo>
                    <a:pt x="107274" y="106896"/>
                    <a:pt x="129764" y="129650"/>
                    <a:pt x="159397" y="136529"/>
                  </a:cubicBezTo>
                  <a:cubicBezTo>
                    <a:pt x="189030" y="143408"/>
                    <a:pt x="259409" y="134942"/>
                    <a:pt x="259409" y="134942"/>
                  </a:cubicBezTo>
                  <a:lnTo>
                    <a:pt x="383234" y="14764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17E33692-0A1B-DCB2-3483-374A52232EB5}"/>
                </a:ext>
              </a:extLst>
            </p:cNvPr>
            <p:cNvSpPr/>
            <p:nvPr/>
          </p:nvSpPr>
          <p:spPr>
            <a:xfrm>
              <a:off x="5283200" y="4586875"/>
              <a:ext cx="274937" cy="34699"/>
            </a:xfrm>
            <a:custGeom>
              <a:avLst/>
              <a:gdLst>
                <a:gd name="connsiteX0" fmla="*/ 0 w 274937"/>
                <a:gd name="connsiteY0" fmla="*/ 1000 h 34699"/>
                <a:gd name="connsiteX1" fmla="*/ 82550 w 274937"/>
                <a:gd name="connsiteY1" fmla="*/ 4175 h 34699"/>
                <a:gd name="connsiteX2" fmla="*/ 274638 w 274937"/>
                <a:gd name="connsiteY2" fmla="*/ 34338 h 34699"/>
                <a:gd name="connsiteX3" fmla="*/ 130175 w 274937"/>
                <a:gd name="connsiteY3" fmla="*/ 21638 h 34699"/>
                <a:gd name="connsiteX4" fmla="*/ 0 w 274937"/>
                <a:gd name="connsiteY4" fmla="*/ 1000 h 3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937" h="34699">
                  <a:moveTo>
                    <a:pt x="0" y="1000"/>
                  </a:moveTo>
                  <a:cubicBezTo>
                    <a:pt x="18388" y="-191"/>
                    <a:pt x="36777" y="-1381"/>
                    <a:pt x="82550" y="4175"/>
                  </a:cubicBezTo>
                  <a:cubicBezTo>
                    <a:pt x="128323" y="9731"/>
                    <a:pt x="266701" y="31428"/>
                    <a:pt x="274638" y="34338"/>
                  </a:cubicBezTo>
                  <a:cubicBezTo>
                    <a:pt x="282575" y="37248"/>
                    <a:pt x="130175" y="21638"/>
                    <a:pt x="130175" y="21638"/>
                  </a:cubicBezTo>
                  <a:lnTo>
                    <a:pt x="0" y="1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A3E2A273-73E7-54A8-E4ED-A707DC56802C}"/>
                </a:ext>
              </a:extLst>
            </p:cNvPr>
            <p:cNvSpPr/>
            <p:nvPr/>
          </p:nvSpPr>
          <p:spPr>
            <a:xfrm>
              <a:off x="5836581" y="4297299"/>
              <a:ext cx="61017" cy="251498"/>
            </a:xfrm>
            <a:custGeom>
              <a:avLst/>
              <a:gdLst>
                <a:gd name="connsiteX0" fmla="*/ 60982 w 61017"/>
                <a:gd name="connsiteY0" fmla="*/ 64 h 251498"/>
                <a:gd name="connsiteX1" fmla="*/ 18119 w 61017"/>
                <a:gd name="connsiteY1" fmla="*/ 115951 h 251498"/>
                <a:gd name="connsiteX2" fmla="*/ 11769 w 61017"/>
                <a:gd name="connsiteY2" fmla="*/ 236601 h 251498"/>
                <a:gd name="connsiteX3" fmla="*/ 657 w 61017"/>
                <a:gd name="connsiteY3" fmla="*/ 244539 h 251498"/>
                <a:gd name="connsiteX4" fmla="*/ 2244 w 61017"/>
                <a:gd name="connsiteY4" fmla="*/ 190564 h 251498"/>
                <a:gd name="connsiteX5" fmla="*/ 10182 w 61017"/>
                <a:gd name="connsiteY5" fmla="*/ 131826 h 251498"/>
                <a:gd name="connsiteX6" fmla="*/ 60982 w 61017"/>
                <a:gd name="connsiteY6" fmla="*/ 64 h 251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17" h="251498">
                  <a:moveTo>
                    <a:pt x="60982" y="64"/>
                  </a:moveTo>
                  <a:cubicBezTo>
                    <a:pt x="62305" y="-2582"/>
                    <a:pt x="26321" y="76528"/>
                    <a:pt x="18119" y="115951"/>
                  </a:cubicBezTo>
                  <a:cubicBezTo>
                    <a:pt x="9917" y="155374"/>
                    <a:pt x="14679" y="215170"/>
                    <a:pt x="11769" y="236601"/>
                  </a:cubicBezTo>
                  <a:cubicBezTo>
                    <a:pt x="8859" y="258032"/>
                    <a:pt x="2244" y="252212"/>
                    <a:pt x="657" y="244539"/>
                  </a:cubicBezTo>
                  <a:cubicBezTo>
                    <a:pt x="-930" y="236866"/>
                    <a:pt x="657" y="209349"/>
                    <a:pt x="2244" y="190564"/>
                  </a:cubicBezTo>
                  <a:cubicBezTo>
                    <a:pt x="3831" y="171779"/>
                    <a:pt x="657" y="159343"/>
                    <a:pt x="10182" y="131826"/>
                  </a:cubicBezTo>
                  <a:cubicBezTo>
                    <a:pt x="19707" y="104309"/>
                    <a:pt x="59659" y="2710"/>
                    <a:pt x="60982" y="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F8DC9C91-4361-6F76-DF61-04AC3D0B8C49}"/>
                </a:ext>
              </a:extLst>
            </p:cNvPr>
            <p:cNvSpPr/>
            <p:nvPr/>
          </p:nvSpPr>
          <p:spPr>
            <a:xfrm>
              <a:off x="5625267" y="4533876"/>
              <a:ext cx="188823" cy="153436"/>
            </a:xfrm>
            <a:custGeom>
              <a:avLst/>
              <a:gdLst>
                <a:gd name="connsiteX0" fmla="*/ 188158 w 188823"/>
                <a:gd name="connsiteY0" fmla="*/ 24 h 153436"/>
                <a:gd name="connsiteX1" fmla="*/ 132596 w 188823"/>
                <a:gd name="connsiteY1" fmla="*/ 98449 h 153436"/>
                <a:gd name="connsiteX2" fmla="*/ 2421 w 188823"/>
                <a:gd name="connsiteY2" fmla="*/ 152424 h 153436"/>
                <a:gd name="connsiteX3" fmla="*/ 51633 w 188823"/>
                <a:gd name="connsiteY3" fmla="*/ 131787 h 153436"/>
                <a:gd name="connsiteX4" fmla="*/ 99258 w 188823"/>
                <a:gd name="connsiteY4" fmla="*/ 107974 h 153436"/>
                <a:gd name="connsiteX5" fmla="*/ 188158 w 188823"/>
                <a:gd name="connsiteY5" fmla="*/ 24 h 153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823" h="153436">
                  <a:moveTo>
                    <a:pt x="188158" y="24"/>
                  </a:moveTo>
                  <a:cubicBezTo>
                    <a:pt x="193714" y="-1563"/>
                    <a:pt x="163552" y="73049"/>
                    <a:pt x="132596" y="98449"/>
                  </a:cubicBezTo>
                  <a:cubicBezTo>
                    <a:pt x="101640" y="123849"/>
                    <a:pt x="15915" y="146868"/>
                    <a:pt x="2421" y="152424"/>
                  </a:cubicBezTo>
                  <a:cubicBezTo>
                    <a:pt x="-11073" y="157980"/>
                    <a:pt x="35494" y="139195"/>
                    <a:pt x="51633" y="131787"/>
                  </a:cubicBezTo>
                  <a:cubicBezTo>
                    <a:pt x="67772" y="124379"/>
                    <a:pt x="77562" y="127289"/>
                    <a:pt x="99258" y="107974"/>
                  </a:cubicBezTo>
                  <a:cubicBezTo>
                    <a:pt x="120954" y="88659"/>
                    <a:pt x="182602" y="1611"/>
                    <a:pt x="188158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47EB455B-CE5A-9649-0F9A-C81FA623D2A3}"/>
                </a:ext>
              </a:extLst>
            </p:cNvPr>
            <p:cNvSpPr/>
            <p:nvPr/>
          </p:nvSpPr>
          <p:spPr>
            <a:xfrm>
              <a:off x="5175076" y="4627062"/>
              <a:ext cx="452893" cy="76793"/>
            </a:xfrm>
            <a:custGeom>
              <a:avLst/>
              <a:gdLst>
                <a:gd name="connsiteX0" fmla="*/ 174 w 452893"/>
                <a:gd name="connsiteY0" fmla="*/ 501 h 76793"/>
                <a:gd name="connsiteX1" fmla="*/ 128762 w 452893"/>
                <a:gd name="connsiteY1" fmla="*/ 24313 h 76793"/>
                <a:gd name="connsiteX2" fmla="*/ 236712 w 452893"/>
                <a:gd name="connsiteY2" fmla="*/ 59238 h 76793"/>
                <a:gd name="connsiteX3" fmla="*/ 452612 w 452893"/>
                <a:gd name="connsiteY3" fmla="*/ 56063 h 76793"/>
                <a:gd name="connsiteX4" fmla="*/ 279574 w 452893"/>
                <a:gd name="connsiteY4" fmla="*/ 76701 h 76793"/>
                <a:gd name="connsiteX5" fmla="*/ 157337 w 452893"/>
                <a:gd name="connsiteY5" fmla="*/ 46538 h 76793"/>
                <a:gd name="connsiteX6" fmla="*/ 174 w 452893"/>
                <a:gd name="connsiteY6" fmla="*/ 501 h 7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2893" h="76793">
                  <a:moveTo>
                    <a:pt x="174" y="501"/>
                  </a:moveTo>
                  <a:cubicBezTo>
                    <a:pt x="-4588" y="-3203"/>
                    <a:pt x="89339" y="14524"/>
                    <a:pt x="128762" y="24313"/>
                  </a:cubicBezTo>
                  <a:cubicBezTo>
                    <a:pt x="168185" y="34102"/>
                    <a:pt x="182737" y="53946"/>
                    <a:pt x="236712" y="59238"/>
                  </a:cubicBezTo>
                  <a:cubicBezTo>
                    <a:pt x="290687" y="64530"/>
                    <a:pt x="445468" y="53152"/>
                    <a:pt x="452612" y="56063"/>
                  </a:cubicBezTo>
                  <a:cubicBezTo>
                    <a:pt x="459756" y="58974"/>
                    <a:pt x="328786" y="78288"/>
                    <a:pt x="279574" y="76701"/>
                  </a:cubicBezTo>
                  <a:cubicBezTo>
                    <a:pt x="230362" y="75114"/>
                    <a:pt x="198083" y="57121"/>
                    <a:pt x="157337" y="46538"/>
                  </a:cubicBezTo>
                  <a:cubicBezTo>
                    <a:pt x="116591" y="35955"/>
                    <a:pt x="4936" y="4205"/>
                    <a:pt x="174" y="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D0325895-9BB1-A32A-E250-047AD7A5332D}"/>
                </a:ext>
              </a:extLst>
            </p:cNvPr>
            <p:cNvSpPr/>
            <p:nvPr/>
          </p:nvSpPr>
          <p:spPr>
            <a:xfrm>
              <a:off x="5730874" y="4336315"/>
              <a:ext cx="52395" cy="188060"/>
            </a:xfrm>
            <a:custGeom>
              <a:avLst/>
              <a:gdLst>
                <a:gd name="connsiteX0" fmla="*/ 47626 w 52395"/>
                <a:gd name="connsiteY0" fmla="*/ 735 h 188060"/>
                <a:gd name="connsiteX1" fmla="*/ 42864 w 52395"/>
                <a:gd name="connsiteY1" fmla="*/ 111860 h 188060"/>
                <a:gd name="connsiteX2" fmla="*/ 1 w 52395"/>
                <a:gd name="connsiteY2" fmla="*/ 188060 h 188060"/>
                <a:gd name="connsiteX3" fmla="*/ 41276 w 52395"/>
                <a:gd name="connsiteY3" fmla="*/ 111860 h 188060"/>
                <a:gd name="connsiteX4" fmla="*/ 52389 w 52395"/>
                <a:gd name="connsiteY4" fmla="*/ 78523 h 188060"/>
                <a:gd name="connsiteX5" fmla="*/ 42864 w 52395"/>
                <a:gd name="connsiteY5" fmla="*/ 62648 h 188060"/>
                <a:gd name="connsiteX6" fmla="*/ 47626 w 52395"/>
                <a:gd name="connsiteY6" fmla="*/ 735 h 188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395" h="188060">
                  <a:moveTo>
                    <a:pt x="47626" y="735"/>
                  </a:moveTo>
                  <a:cubicBezTo>
                    <a:pt x="47626" y="8937"/>
                    <a:pt x="50801" y="80639"/>
                    <a:pt x="42864" y="111860"/>
                  </a:cubicBezTo>
                  <a:cubicBezTo>
                    <a:pt x="34927" y="143081"/>
                    <a:pt x="266" y="188060"/>
                    <a:pt x="1" y="188060"/>
                  </a:cubicBezTo>
                  <a:cubicBezTo>
                    <a:pt x="-264" y="188060"/>
                    <a:pt x="32545" y="130116"/>
                    <a:pt x="41276" y="111860"/>
                  </a:cubicBezTo>
                  <a:cubicBezTo>
                    <a:pt x="50007" y="93604"/>
                    <a:pt x="52124" y="86725"/>
                    <a:pt x="52389" y="78523"/>
                  </a:cubicBezTo>
                  <a:cubicBezTo>
                    <a:pt x="52654" y="70321"/>
                    <a:pt x="44187" y="69792"/>
                    <a:pt x="42864" y="62648"/>
                  </a:cubicBezTo>
                  <a:cubicBezTo>
                    <a:pt x="41541" y="55504"/>
                    <a:pt x="47626" y="-7467"/>
                    <a:pt x="47626" y="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3A8A9909-BB9A-3571-0921-CF528377B1B0}"/>
                </a:ext>
              </a:extLst>
            </p:cNvPr>
            <p:cNvSpPr/>
            <p:nvPr/>
          </p:nvSpPr>
          <p:spPr>
            <a:xfrm>
              <a:off x="5733592" y="4348154"/>
              <a:ext cx="10225" cy="139718"/>
            </a:xfrm>
            <a:custGeom>
              <a:avLst/>
              <a:gdLst>
                <a:gd name="connsiteX0" fmla="*/ 2046 w 10225"/>
                <a:gd name="connsiteY0" fmla="*/ 9 h 139718"/>
                <a:gd name="connsiteX1" fmla="*/ 458 w 10225"/>
                <a:gd name="connsiteY1" fmla="*/ 69859 h 139718"/>
                <a:gd name="connsiteX2" fmla="*/ 9983 w 10225"/>
                <a:gd name="connsiteY2" fmla="*/ 139709 h 139718"/>
                <a:gd name="connsiteX3" fmla="*/ 6808 w 10225"/>
                <a:gd name="connsiteY3" fmla="*/ 74621 h 139718"/>
                <a:gd name="connsiteX4" fmla="*/ 2046 w 10225"/>
                <a:gd name="connsiteY4" fmla="*/ 9 h 13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5" h="139718">
                  <a:moveTo>
                    <a:pt x="2046" y="9"/>
                  </a:moveTo>
                  <a:cubicBezTo>
                    <a:pt x="988" y="-785"/>
                    <a:pt x="-865" y="46576"/>
                    <a:pt x="458" y="69859"/>
                  </a:cubicBezTo>
                  <a:cubicBezTo>
                    <a:pt x="1781" y="93142"/>
                    <a:pt x="8925" y="138915"/>
                    <a:pt x="9983" y="139709"/>
                  </a:cubicBezTo>
                  <a:cubicBezTo>
                    <a:pt x="11041" y="140503"/>
                    <a:pt x="8396" y="92613"/>
                    <a:pt x="6808" y="74621"/>
                  </a:cubicBezTo>
                  <a:cubicBezTo>
                    <a:pt x="5221" y="56629"/>
                    <a:pt x="3104" y="803"/>
                    <a:pt x="2046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150D3A6E-527D-AF1B-4CDA-D21649DB796D}"/>
                </a:ext>
              </a:extLst>
            </p:cNvPr>
            <p:cNvSpPr/>
            <p:nvPr/>
          </p:nvSpPr>
          <p:spPr>
            <a:xfrm>
              <a:off x="5675311" y="4389105"/>
              <a:ext cx="30263" cy="136859"/>
            </a:xfrm>
            <a:custGeom>
              <a:avLst/>
              <a:gdLst>
                <a:gd name="connsiteX0" fmla="*/ 22227 w 30263"/>
                <a:gd name="connsiteY0" fmla="*/ 333 h 136859"/>
                <a:gd name="connsiteX1" fmla="*/ 6352 w 30263"/>
                <a:gd name="connsiteY1" fmla="*/ 84470 h 136859"/>
                <a:gd name="connsiteX2" fmla="*/ 30164 w 30263"/>
                <a:gd name="connsiteY2" fmla="*/ 136858 h 136859"/>
                <a:gd name="connsiteX3" fmla="*/ 14289 w 30263"/>
                <a:gd name="connsiteY3" fmla="*/ 82883 h 136859"/>
                <a:gd name="connsiteX4" fmla="*/ 2 w 30263"/>
                <a:gd name="connsiteY4" fmla="*/ 55895 h 136859"/>
                <a:gd name="connsiteX5" fmla="*/ 22227 w 30263"/>
                <a:gd name="connsiteY5" fmla="*/ 333 h 13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263" h="136859">
                  <a:moveTo>
                    <a:pt x="22227" y="333"/>
                  </a:moveTo>
                  <a:cubicBezTo>
                    <a:pt x="23285" y="5095"/>
                    <a:pt x="5029" y="61716"/>
                    <a:pt x="6352" y="84470"/>
                  </a:cubicBezTo>
                  <a:cubicBezTo>
                    <a:pt x="7675" y="107224"/>
                    <a:pt x="28841" y="137122"/>
                    <a:pt x="30164" y="136858"/>
                  </a:cubicBezTo>
                  <a:cubicBezTo>
                    <a:pt x="31487" y="136594"/>
                    <a:pt x="19316" y="96377"/>
                    <a:pt x="14289" y="82883"/>
                  </a:cubicBezTo>
                  <a:cubicBezTo>
                    <a:pt x="9262" y="69389"/>
                    <a:pt x="266" y="68595"/>
                    <a:pt x="2" y="55895"/>
                  </a:cubicBezTo>
                  <a:cubicBezTo>
                    <a:pt x="-263" y="43195"/>
                    <a:pt x="21169" y="-4429"/>
                    <a:pt x="22227" y="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6E45E795-F1BD-5038-8133-54BCDED01467}"/>
                </a:ext>
              </a:extLst>
            </p:cNvPr>
            <p:cNvSpPr/>
            <p:nvPr/>
          </p:nvSpPr>
          <p:spPr>
            <a:xfrm>
              <a:off x="5697435" y="4383061"/>
              <a:ext cx="48117" cy="125475"/>
            </a:xfrm>
            <a:custGeom>
              <a:avLst/>
              <a:gdLst>
                <a:gd name="connsiteX0" fmla="*/ 103 w 48117"/>
                <a:gd name="connsiteY0" fmla="*/ 27 h 125475"/>
                <a:gd name="connsiteX1" fmla="*/ 35028 w 48117"/>
                <a:gd name="connsiteY1" fmla="*/ 66702 h 125475"/>
                <a:gd name="connsiteX2" fmla="*/ 36615 w 48117"/>
                <a:gd name="connsiteY2" fmla="*/ 125439 h 125475"/>
                <a:gd name="connsiteX3" fmla="*/ 47728 w 48117"/>
                <a:gd name="connsiteY3" fmla="*/ 74639 h 125475"/>
                <a:gd name="connsiteX4" fmla="*/ 103 w 48117"/>
                <a:gd name="connsiteY4" fmla="*/ 27 h 125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17" h="125475">
                  <a:moveTo>
                    <a:pt x="103" y="27"/>
                  </a:moveTo>
                  <a:cubicBezTo>
                    <a:pt x="-2014" y="-1296"/>
                    <a:pt x="28943" y="45800"/>
                    <a:pt x="35028" y="66702"/>
                  </a:cubicBezTo>
                  <a:cubicBezTo>
                    <a:pt x="41113" y="87604"/>
                    <a:pt x="34498" y="124116"/>
                    <a:pt x="36615" y="125439"/>
                  </a:cubicBezTo>
                  <a:cubicBezTo>
                    <a:pt x="38732" y="126762"/>
                    <a:pt x="50374" y="91308"/>
                    <a:pt x="47728" y="74639"/>
                  </a:cubicBezTo>
                  <a:cubicBezTo>
                    <a:pt x="45082" y="57970"/>
                    <a:pt x="2220" y="1350"/>
                    <a:pt x="103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A294CE3C-58CE-73F5-DF39-43967E7212B3}"/>
                </a:ext>
              </a:extLst>
            </p:cNvPr>
            <p:cNvSpPr/>
            <p:nvPr/>
          </p:nvSpPr>
          <p:spPr>
            <a:xfrm>
              <a:off x="5560908" y="4396862"/>
              <a:ext cx="146443" cy="139477"/>
            </a:xfrm>
            <a:custGeom>
              <a:avLst/>
              <a:gdLst>
                <a:gd name="connsiteX0" fmla="*/ 11217 w 146443"/>
                <a:gd name="connsiteY0" fmla="*/ 110051 h 139477"/>
                <a:gd name="connsiteX1" fmla="*/ 1692 w 146443"/>
                <a:gd name="connsiteY1" fmla="*/ 43376 h 139477"/>
                <a:gd name="connsiteX2" fmla="*/ 50905 w 146443"/>
                <a:gd name="connsiteY2" fmla="*/ 513 h 139477"/>
                <a:gd name="connsiteX3" fmla="*/ 103292 w 146443"/>
                <a:gd name="connsiteY3" fmla="*/ 22738 h 139477"/>
                <a:gd name="connsiteX4" fmla="*/ 109642 w 146443"/>
                <a:gd name="connsiteY4" fmla="*/ 67188 h 139477"/>
                <a:gd name="connsiteX5" fmla="*/ 146155 w 146443"/>
                <a:gd name="connsiteY5" fmla="*/ 138626 h 139477"/>
                <a:gd name="connsiteX6" fmla="*/ 87417 w 146443"/>
                <a:gd name="connsiteY6" fmla="*/ 14801 h 139477"/>
                <a:gd name="connsiteX7" fmla="*/ 52492 w 146443"/>
                <a:gd name="connsiteY7" fmla="*/ 8451 h 139477"/>
                <a:gd name="connsiteX8" fmla="*/ 9630 w 146443"/>
                <a:gd name="connsiteY8" fmla="*/ 33851 h 139477"/>
                <a:gd name="connsiteX9" fmla="*/ 11217 w 146443"/>
                <a:gd name="connsiteY9" fmla="*/ 110051 h 13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443" h="139477">
                  <a:moveTo>
                    <a:pt x="11217" y="110051"/>
                  </a:moveTo>
                  <a:cubicBezTo>
                    <a:pt x="9894" y="111638"/>
                    <a:pt x="-4923" y="61632"/>
                    <a:pt x="1692" y="43376"/>
                  </a:cubicBezTo>
                  <a:cubicBezTo>
                    <a:pt x="8307" y="25120"/>
                    <a:pt x="33972" y="3953"/>
                    <a:pt x="50905" y="513"/>
                  </a:cubicBezTo>
                  <a:cubicBezTo>
                    <a:pt x="67838" y="-2927"/>
                    <a:pt x="93503" y="11625"/>
                    <a:pt x="103292" y="22738"/>
                  </a:cubicBezTo>
                  <a:cubicBezTo>
                    <a:pt x="113082" y="33850"/>
                    <a:pt x="102498" y="47873"/>
                    <a:pt x="109642" y="67188"/>
                  </a:cubicBezTo>
                  <a:cubicBezTo>
                    <a:pt x="116786" y="86503"/>
                    <a:pt x="149859" y="147357"/>
                    <a:pt x="146155" y="138626"/>
                  </a:cubicBezTo>
                  <a:cubicBezTo>
                    <a:pt x="142451" y="129895"/>
                    <a:pt x="103028" y="36497"/>
                    <a:pt x="87417" y="14801"/>
                  </a:cubicBezTo>
                  <a:cubicBezTo>
                    <a:pt x="71807" y="-6895"/>
                    <a:pt x="65457" y="5276"/>
                    <a:pt x="52492" y="8451"/>
                  </a:cubicBezTo>
                  <a:cubicBezTo>
                    <a:pt x="39527" y="11626"/>
                    <a:pt x="17038" y="22209"/>
                    <a:pt x="9630" y="33851"/>
                  </a:cubicBezTo>
                  <a:cubicBezTo>
                    <a:pt x="2222" y="45493"/>
                    <a:pt x="12540" y="108464"/>
                    <a:pt x="11217" y="1100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27F91288-C33A-6373-0138-E531F926B7CA}"/>
                </a:ext>
              </a:extLst>
            </p:cNvPr>
            <p:cNvSpPr/>
            <p:nvPr/>
          </p:nvSpPr>
          <p:spPr>
            <a:xfrm>
              <a:off x="5494337" y="4438626"/>
              <a:ext cx="89106" cy="152459"/>
            </a:xfrm>
            <a:custGeom>
              <a:avLst/>
              <a:gdLst>
                <a:gd name="connsiteX0" fmla="*/ 1 w 89106"/>
                <a:gd name="connsiteY0" fmla="*/ 24 h 152459"/>
                <a:gd name="connsiteX1" fmla="*/ 58738 w 89106"/>
                <a:gd name="connsiteY1" fmla="*/ 46062 h 152459"/>
                <a:gd name="connsiteX2" fmla="*/ 74613 w 89106"/>
                <a:gd name="connsiteY2" fmla="*/ 84162 h 152459"/>
                <a:gd name="connsiteX3" fmla="*/ 88901 w 89106"/>
                <a:gd name="connsiteY3" fmla="*/ 152424 h 152459"/>
                <a:gd name="connsiteX4" fmla="*/ 63501 w 89106"/>
                <a:gd name="connsiteY4" fmla="*/ 74637 h 152459"/>
                <a:gd name="connsiteX5" fmla="*/ 57151 w 89106"/>
                <a:gd name="connsiteY5" fmla="*/ 52412 h 152459"/>
                <a:gd name="connsiteX6" fmla="*/ 1 w 89106"/>
                <a:gd name="connsiteY6" fmla="*/ 24 h 15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106" h="152459">
                  <a:moveTo>
                    <a:pt x="1" y="24"/>
                  </a:moveTo>
                  <a:cubicBezTo>
                    <a:pt x="266" y="-1034"/>
                    <a:pt x="46303" y="32039"/>
                    <a:pt x="58738" y="46062"/>
                  </a:cubicBezTo>
                  <a:cubicBezTo>
                    <a:pt x="71173" y="60085"/>
                    <a:pt x="69586" y="66435"/>
                    <a:pt x="74613" y="84162"/>
                  </a:cubicBezTo>
                  <a:cubicBezTo>
                    <a:pt x="79640" y="101889"/>
                    <a:pt x="90753" y="154011"/>
                    <a:pt x="88901" y="152424"/>
                  </a:cubicBezTo>
                  <a:cubicBezTo>
                    <a:pt x="87049" y="150837"/>
                    <a:pt x="68793" y="91306"/>
                    <a:pt x="63501" y="74637"/>
                  </a:cubicBezTo>
                  <a:cubicBezTo>
                    <a:pt x="58209" y="57968"/>
                    <a:pt x="65353" y="62466"/>
                    <a:pt x="57151" y="52412"/>
                  </a:cubicBezTo>
                  <a:cubicBezTo>
                    <a:pt x="48949" y="42358"/>
                    <a:pt x="-264" y="1082"/>
                    <a:pt x="1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F6096CF2-69F6-AAE3-2D33-F93D22A47F83}"/>
                </a:ext>
              </a:extLst>
            </p:cNvPr>
            <p:cNvSpPr/>
            <p:nvPr/>
          </p:nvSpPr>
          <p:spPr>
            <a:xfrm>
              <a:off x="5409831" y="4433887"/>
              <a:ext cx="86166" cy="162124"/>
            </a:xfrm>
            <a:custGeom>
              <a:avLst/>
              <a:gdLst>
                <a:gd name="connsiteX0" fmla="*/ 86094 w 86166"/>
                <a:gd name="connsiteY0" fmla="*/ 1 h 162124"/>
                <a:gd name="connsiteX1" fmla="*/ 19419 w 86166"/>
                <a:gd name="connsiteY1" fmla="*/ 60326 h 162124"/>
                <a:gd name="connsiteX2" fmla="*/ 14657 w 86166"/>
                <a:gd name="connsiteY2" fmla="*/ 106363 h 162124"/>
                <a:gd name="connsiteX3" fmla="*/ 14657 w 86166"/>
                <a:gd name="connsiteY3" fmla="*/ 161926 h 162124"/>
                <a:gd name="connsiteX4" fmla="*/ 3544 w 86166"/>
                <a:gd name="connsiteY4" fmla="*/ 85726 h 162124"/>
                <a:gd name="connsiteX5" fmla="*/ 5132 w 86166"/>
                <a:gd name="connsiteY5" fmla="*/ 58738 h 162124"/>
                <a:gd name="connsiteX6" fmla="*/ 86094 w 86166"/>
                <a:gd name="connsiteY6" fmla="*/ 1 h 16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166" h="162124">
                  <a:moveTo>
                    <a:pt x="86094" y="1"/>
                  </a:moveTo>
                  <a:cubicBezTo>
                    <a:pt x="88475" y="266"/>
                    <a:pt x="31325" y="42599"/>
                    <a:pt x="19419" y="60326"/>
                  </a:cubicBezTo>
                  <a:cubicBezTo>
                    <a:pt x="7513" y="78053"/>
                    <a:pt x="15451" y="89430"/>
                    <a:pt x="14657" y="106363"/>
                  </a:cubicBezTo>
                  <a:cubicBezTo>
                    <a:pt x="13863" y="123296"/>
                    <a:pt x="16509" y="165365"/>
                    <a:pt x="14657" y="161926"/>
                  </a:cubicBezTo>
                  <a:cubicBezTo>
                    <a:pt x="12805" y="158487"/>
                    <a:pt x="5131" y="102924"/>
                    <a:pt x="3544" y="85726"/>
                  </a:cubicBezTo>
                  <a:cubicBezTo>
                    <a:pt x="1956" y="68528"/>
                    <a:pt x="-4393" y="71703"/>
                    <a:pt x="5132" y="58738"/>
                  </a:cubicBezTo>
                  <a:cubicBezTo>
                    <a:pt x="14657" y="45773"/>
                    <a:pt x="83713" y="-264"/>
                    <a:pt x="8609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9927A2C4-FA80-0240-19B2-ED512E6746FB}"/>
                </a:ext>
              </a:extLst>
            </p:cNvPr>
            <p:cNvSpPr/>
            <p:nvPr/>
          </p:nvSpPr>
          <p:spPr>
            <a:xfrm>
              <a:off x="5338650" y="4478210"/>
              <a:ext cx="83769" cy="114461"/>
            </a:xfrm>
            <a:custGeom>
              <a:avLst/>
              <a:gdLst>
                <a:gd name="connsiteX0" fmla="*/ 113 w 83769"/>
                <a:gd name="connsiteY0" fmla="*/ 128 h 114461"/>
                <a:gd name="connsiteX1" fmla="*/ 63613 w 83769"/>
                <a:gd name="connsiteY1" fmla="*/ 41403 h 114461"/>
                <a:gd name="connsiteX2" fmla="*/ 76313 w 83769"/>
                <a:gd name="connsiteY2" fmla="*/ 114428 h 114461"/>
                <a:gd name="connsiteX3" fmla="*/ 81075 w 83769"/>
                <a:gd name="connsiteY3" fmla="*/ 31878 h 114461"/>
                <a:gd name="connsiteX4" fmla="*/ 113 w 83769"/>
                <a:gd name="connsiteY4" fmla="*/ 128 h 114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769" h="114461">
                  <a:moveTo>
                    <a:pt x="113" y="128"/>
                  </a:moveTo>
                  <a:cubicBezTo>
                    <a:pt x="-2797" y="1715"/>
                    <a:pt x="50913" y="22353"/>
                    <a:pt x="63613" y="41403"/>
                  </a:cubicBezTo>
                  <a:cubicBezTo>
                    <a:pt x="76313" y="60453"/>
                    <a:pt x="73403" y="116015"/>
                    <a:pt x="76313" y="114428"/>
                  </a:cubicBezTo>
                  <a:cubicBezTo>
                    <a:pt x="79223" y="112841"/>
                    <a:pt x="88219" y="51986"/>
                    <a:pt x="81075" y="31878"/>
                  </a:cubicBezTo>
                  <a:cubicBezTo>
                    <a:pt x="73931" y="11770"/>
                    <a:pt x="3023" y="-1459"/>
                    <a:pt x="113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2E8B6E2A-DBEF-77B5-47C5-59CA6A67D5D7}"/>
                </a:ext>
              </a:extLst>
            </p:cNvPr>
            <p:cNvSpPr/>
            <p:nvPr/>
          </p:nvSpPr>
          <p:spPr>
            <a:xfrm>
              <a:off x="5266788" y="4475157"/>
              <a:ext cx="81630" cy="107961"/>
            </a:xfrm>
            <a:custGeom>
              <a:avLst/>
              <a:gdLst>
                <a:gd name="connsiteX0" fmla="*/ 81500 w 81630"/>
                <a:gd name="connsiteY0" fmla="*/ 6 h 107961"/>
                <a:gd name="connsiteX1" fmla="*/ 19587 w 81630"/>
                <a:gd name="connsiteY1" fmla="*/ 50806 h 107961"/>
                <a:gd name="connsiteX2" fmla="*/ 24350 w 81630"/>
                <a:gd name="connsiteY2" fmla="*/ 107956 h 107961"/>
                <a:gd name="connsiteX3" fmla="*/ 537 w 81630"/>
                <a:gd name="connsiteY3" fmla="*/ 47631 h 107961"/>
                <a:gd name="connsiteX4" fmla="*/ 81500 w 81630"/>
                <a:gd name="connsiteY4" fmla="*/ 6 h 10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630" h="107961">
                  <a:moveTo>
                    <a:pt x="81500" y="6"/>
                  </a:moveTo>
                  <a:cubicBezTo>
                    <a:pt x="84675" y="535"/>
                    <a:pt x="29112" y="32814"/>
                    <a:pt x="19587" y="50806"/>
                  </a:cubicBezTo>
                  <a:cubicBezTo>
                    <a:pt x="10062" y="68798"/>
                    <a:pt x="27525" y="108485"/>
                    <a:pt x="24350" y="107956"/>
                  </a:cubicBezTo>
                  <a:cubicBezTo>
                    <a:pt x="21175" y="107427"/>
                    <a:pt x="-3961" y="64035"/>
                    <a:pt x="537" y="47631"/>
                  </a:cubicBezTo>
                  <a:cubicBezTo>
                    <a:pt x="5035" y="31227"/>
                    <a:pt x="78325" y="-523"/>
                    <a:pt x="8150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0429DC98-1DE7-19A3-7755-90B593C6EEF6}"/>
                </a:ext>
              </a:extLst>
            </p:cNvPr>
            <p:cNvSpPr/>
            <p:nvPr/>
          </p:nvSpPr>
          <p:spPr>
            <a:xfrm>
              <a:off x="5183142" y="4460866"/>
              <a:ext cx="98577" cy="111241"/>
            </a:xfrm>
            <a:custGeom>
              <a:avLst/>
              <a:gdLst>
                <a:gd name="connsiteX0" fmla="*/ 46 w 98577"/>
                <a:gd name="connsiteY0" fmla="*/ 9 h 111241"/>
                <a:gd name="connsiteX1" fmla="*/ 74658 w 98577"/>
                <a:gd name="connsiteY1" fmla="*/ 39697 h 111241"/>
                <a:gd name="connsiteX2" fmla="*/ 98471 w 98577"/>
                <a:gd name="connsiteY2" fmla="*/ 111134 h 111241"/>
                <a:gd name="connsiteX3" fmla="*/ 82596 w 98577"/>
                <a:gd name="connsiteY3" fmla="*/ 55572 h 111241"/>
                <a:gd name="connsiteX4" fmla="*/ 63546 w 98577"/>
                <a:gd name="connsiteY4" fmla="*/ 42872 h 111241"/>
                <a:gd name="connsiteX5" fmla="*/ 46 w 98577"/>
                <a:gd name="connsiteY5" fmla="*/ 9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77" h="111241">
                  <a:moveTo>
                    <a:pt x="46" y="9"/>
                  </a:moveTo>
                  <a:cubicBezTo>
                    <a:pt x="1898" y="-520"/>
                    <a:pt x="58254" y="21176"/>
                    <a:pt x="74658" y="39697"/>
                  </a:cubicBezTo>
                  <a:cubicBezTo>
                    <a:pt x="91062" y="58218"/>
                    <a:pt x="97148" y="108488"/>
                    <a:pt x="98471" y="111134"/>
                  </a:cubicBezTo>
                  <a:cubicBezTo>
                    <a:pt x="99794" y="113780"/>
                    <a:pt x="88417" y="66949"/>
                    <a:pt x="82596" y="55572"/>
                  </a:cubicBezTo>
                  <a:cubicBezTo>
                    <a:pt x="76775" y="44195"/>
                    <a:pt x="74923" y="50016"/>
                    <a:pt x="63546" y="42872"/>
                  </a:cubicBezTo>
                  <a:cubicBezTo>
                    <a:pt x="52169" y="35728"/>
                    <a:pt x="-1806" y="538"/>
                    <a:pt x="46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E80FAFB5-99D5-56CC-E426-9D8EB0F7F52B}"/>
                </a:ext>
              </a:extLst>
            </p:cNvPr>
            <p:cNvSpPr/>
            <p:nvPr/>
          </p:nvSpPr>
          <p:spPr>
            <a:xfrm>
              <a:off x="5132533" y="4442911"/>
              <a:ext cx="50832" cy="133858"/>
            </a:xfrm>
            <a:custGeom>
              <a:avLst/>
              <a:gdLst>
                <a:gd name="connsiteX0" fmla="*/ 45892 w 50832"/>
                <a:gd name="connsiteY0" fmla="*/ 502 h 133858"/>
                <a:gd name="connsiteX1" fmla="*/ 18905 w 50832"/>
                <a:gd name="connsiteY1" fmla="*/ 84639 h 133858"/>
                <a:gd name="connsiteX2" fmla="*/ 50655 w 50832"/>
                <a:gd name="connsiteY2" fmla="*/ 133852 h 133858"/>
                <a:gd name="connsiteX3" fmla="*/ 1442 w 50832"/>
                <a:gd name="connsiteY3" fmla="*/ 87814 h 133858"/>
                <a:gd name="connsiteX4" fmla="*/ 15730 w 50832"/>
                <a:gd name="connsiteY4" fmla="*/ 51302 h 133858"/>
                <a:gd name="connsiteX5" fmla="*/ 45892 w 50832"/>
                <a:gd name="connsiteY5" fmla="*/ 502 h 13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32" h="133858">
                  <a:moveTo>
                    <a:pt x="45892" y="502"/>
                  </a:moveTo>
                  <a:cubicBezTo>
                    <a:pt x="46421" y="6058"/>
                    <a:pt x="18111" y="62414"/>
                    <a:pt x="18905" y="84639"/>
                  </a:cubicBezTo>
                  <a:cubicBezTo>
                    <a:pt x="19699" y="106864"/>
                    <a:pt x="53566" y="133323"/>
                    <a:pt x="50655" y="133852"/>
                  </a:cubicBezTo>
                  <a:cubicBezTo>
                    <a:pt x="47745" y="134381"/>
                    <a:pt x="7263" y="101572"/>
                    <a:pt x="1442" y="87814"/>
                  </a:cubicBezTo>
                  <a:cubicBezTo>
                    <a:pt x="-4379" y="74056"/>
                    <a:pt x="8851" y="65590"/>
                    <a:pt x="15730" y="51302"/>
                  </a:cubicBezTo>
                  <a:cubicBezTo>
                    <a:pt x="22609" y="37015"/>
                    <a:pt x="45363" y="-5054"/>
                    <a:pt x="45892" y="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E1CD1CE0-9FE7-7D96-0854-6D06C1B86D9A}"/>
                </a:ext>
              </a:extLst>
            </p:cNvPr>
            <p:cNvSpPr/>
            <p:nvPr/>
          </p:nvSpPr>
          <p:spPr>
            <a:xfrm>
              <a:off x="5067045" y="4459929"/>
              <a:ext cx="76984" cy="115246"/>
            </a:xfrm>
            <a:custGeom>
              <a:avLst/>
              <a:gdLst>
                <a:gd name="connsiteX0" fmla="*/ 255 w 76984"/>
                <a:gd name="connsiteY0" fmla="*/ 946 h 115246"/>
                <a:gd name="connsiteX1" fmla="*/ 71693 w 76984"/>
                <a:gd name="connsiteY1" fmla="*/ 77146 h 115246"/>
                <a:gd name="connsiteX2" fmla="*/ 71693 w 76984"/>
                <a:gd name="connsiteY2" fmla="*/ 115246 h 115246"/>
                <a:gd name="connsiteX3" fmla="*/ 71693 w 76984"/>
                <a:gd name="connsiteY3" fmla="*/ 67621 h 115246"/>
                <a:gd name="connsiteX4" fmla="*/ 47880 w 76984"/>
                <a:gd name="connsiteY4" fmla="*/ 35871 h 115246"/>
                <a:gd name="connsiteX5" fmla="*/ 255 w 76984"/>
                <a:gd name="connsiteY5" fmla="*/ 946 h 11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984" h="115246">
                  <a:moveTo>
                    <a:pt x="255" y="946"/>
                  </a:moveTo>
                  <a:cubicBezTo>
                    <a:pt x="4224" y="7825"/>
                    <a:pt x="59787" y="58096"/>
                    <a:pt x="71693" y="77146"/>
                  </a:cubicBezTo>
                  <a:cubicBezTo>
                    <a:pt x="83599" y="96196"/>
                    <a:pt x="71693" y="115246"/>
                    <a:pt x="71693" y="115246"/>
                  </a:cubicBezTo>
                  <a:cubicBezTo>
                    <a:pt x="71693" y="113659"/>
                    <a:pt x="75662" y="80850"/>
                    <a:pt x="71693" y="67621"/>
                  </a:cubicBezTo>
                  <a:cubicBezTo>
                    <a:pt x="67724" y="54392"/>
                    <a:pt x="56082" y="45131"/>
                    <a:pt x="47880" y="35871"/>
                  </a:cubicBezTo>
                  <a:cubicBezTo>
                    <a:pt x="39678" y="26611"/>
                    <a:pt x="-3714" y="-5933"/>
                    <a:pt x="255" y="9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4B2B245F-B10A-17CD-A7E9-7CF6904E87CD}"/>
                </a:ext>
              </a:extLst>
            </p:cNvPr>
            <p:cNvSpPr/>
            <p:nvPr/>
          </p:nvSpPr>
          <p:spPr>
            <a:xfrm>
              <a:off x="5029130" y="4457687"/>
              <a:ext cx="35063" cy="100040"/>
            </a:xfrm>
            <a:custGeom>
              <a:avLst/>
              <a:gdLst>
                <a:gd name="connsiteX0" fmla="*/ 34995 w 35063"/>
                <a:gd name="connsiteY0" fmla="*/ 13 h 100040"/>
                <a:gd name="connsiteX1" fmla="*/ 9595 w 35063"/>
                <a:gd name="connsiteY1" fmla="*/ 49226 h 100040"/>
                <a:gd name="connsiteX2" fmla="*/ 33408 w 35063"/>
                <a:gd name="connsiteY2" fmla="*/ 100026 h 100040"/>
                <a:gd name="connsiteX3" fmla="*/ 70 w 35063"/>
                <a:gd name="connsiteY3" fmla="*/ 53988 h 100040"/>
                <a:gd name="connsiteX4" fmla="*/ 34995 w 35063"/>
                <a:gd name="connsiteY4" fmla="*/ 13 h 10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63" h="100040">
                  <a:moveTo>
                    <a:pt x="34995" y="13"/>
                  </a:moveTo>
                  <a:cubicBezTo>
                    <a:pt x="36583" y="-781"/>
                    <a:pt x="9859" y="32557"/>
                    <a:pt x="9595" y="49226"/>
                  </a:cubicBezTo>
                  <a:cubicBezTo>
                    <a:pt x="9331" y="65895"/>
                    <a:pt x="34996" y="99232"/>
                    <a:pt x="33408" y="100026"/>
                  </a:cubicBezTo>
                  <a:cubicBezTo>
                    <a:pt x="31820" y="100820"/>
                    <a:pt x="1922" y="68805"/>
                    <a:pt x="70" y="53988"/>
                  </a:cubicBezTo>
                  <a:cubicBezTo>
                    <a:pt x="-1782" y="39171"/>
                    <a:pt x="33407" y="807"/>
                    <a:pt x="34995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57446ACE-97CB-1190-4463-B2D3A4EF7606}"/>
                </a:ext>
              </a:extLst>
            </p:cNvPr>
            <p:cNvSpPr/>
            <p:nvPr/>
          </p:nvSpPr>
          <p:spPr>
            <a:xfrm>
              <a:off x="4973431" y="4478530"/>
              <a:ext cx="84985" cy="78038"/>
            </a:xfrm>
            <a:custGeom>
              <a:avLst/>
              <a:gdLst>
                <a:gd name="connsiteX0" fmla="*/ 207 w 84985"/>
                <a:gd name="connsiteY0" fmla="*/ 1395 h 78038"/>
                <a:gd name="connsiteX1" fmla="*/ 82757 w 84985"/>
                <a:gd name="connsiteY1" fmla="*/ 77595 h 78038"/>
                <a:gd name="connsiteX2" fmla="*/ 58944 w 84985"/>
                <a:gd name="connsiteY2" fmla="*/ 31558 h 78038"/>
                <a:gd name="connsiteX3" fmla="*/ 207 w 84985"/>
                <a:gd name="connsiteY3" fmla="*/ 1395 h 7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5" h="78038">
                  <a:moveTo>
                    <a:pt x="207" y="1395"/>
                  </a:moveTo>
                  <a:cubicBezTo>
                    <a:pt x="4176" y="9068"/>
                    <a:pt x="72968" y="72568"/>
                    <a:pt x="82757" y="77595"/>
                  </a:cubicBezTo>
                  <a:cubicBezTo>
                    <a:pt x="92547" y="82622"/>
                    <a:pt x="67411" y="43464"/>
                    <a:pt x="58944" y="31558"/>
                  </a:cubicBezTo>
                  <a:cubicBezTo>
                    <a:pt x="50477" y="19652"/>
                    <a:pt x="-3762" y="-6278"/>
                    <a:pt x="207" y="13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E13F421C-13E3-AB78-C597-71B8DE6E13C0}"/>
                </a:ext>
              </a:extLst>
            </p:cNvPr>
            <p:cNvSpPr/>
            <p:nvPr/>
          </p:nvSpPr>
          <p:spPr>
            <a:xfrm>
              <a:off x="4950874" y="4466906"/>
              <a:ext cx="54604" cy="82942"/>
            </a:xfrm>
            <a:custGeom>
              <a:avLst/>
              <a:gdLst>
                <a:gd name="connsiteX0" fmla="*/ 54514 w 54604"/>
                <a:gd name="connsiteY0" fmla="*/ 82870 h 82942"/>
                <a:gd name="connsiteX1" fmla="*/ 3714 w 54604"/>
                <a:gd name="connsiteY1" fmla="*/ 36832 h 82942"/>
                <a:gd name="connsiteX2" fmla="*/ 3714 w 54604"/>
                <a:gd name="connsiteY2" fmla="*/ 320 h 82942"/>
                <a:gd name="connsiteX3" fmla="*/ 539 w 54604"/>
                <a:gd name="connsiteY3" fmla="*/ 19370 h 82942"/>
                <a:gd name="connsiteX4" fmla="*/ 16414 w 54604"/>
                <a:gd name="connsiteY4" fmla="*/ 25720 h 82942"/>
                <a:gd name="connsiteX5" fmla="*/ 54514 w 54604"/>
                <a:gd name="connsiteY5" fmla="*/ 82870 h 8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04" h="82942">
                  <a:moveTo>
                    <a:pt x="54514" y="82870"/>
                  </a:moveTo>
                  <a:cubicBezTo>
                    <a:pt x="52397" y="84722"/>
                    <a:pt x="12181" y="50590"/>
                    <a:pt x="3714" y="36832"/>
                  </a:cubicBezTo>
                  <a:cubicBezTo>
                    <a:pt x="-4753" y="23074"/>
                    <a:pt x="4243" y="3230"/>
                    <a:pt x="3714" y="320"/>
                  </a:cubicBezTo>
                  <a:cubicBezTo>
                    <a:pt x="3185" y="-2590"/>
                    <a:pt x="-1578" y="15137"/>
                    <a:pt x="539" y="19370"/>
                  </a:cubicBezTo>
                  <a:cubicBezTo>
                    <a:pt x="2656" y="23603"/>
                    <a:pt x="11916" y="19370"/>
                    <a:pt x="16414" y="25720"/>
                  </a:cubicBezTo>
                  <a:cubicBezTo>
                    <a:pt x="20912" y="32070"/>
                    <a:pt x="56631" y="81018"/>
                    <a:pt x="54514" y="828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699E2CDB-A92C-2B4C-0CA4-2FC6F3235BCF}"/>
                </a:ext>
              </a:extLst>
            </p:cNvPr>
            <p:cNvSpPr/>
            <p:nvPr/>
          </p:nvSpPr>
          <p:spPr>
            <a:xfrm>
              <a:off x="5331845" y="2201252"/>
              <a:ext cx="271008" cy="107874"/>
            </a:xfrm>
            <a:custGeom>
              <a:avLst/>
              <a:gdLst>
                <a:gd name="connsiteX0" fmla="*/ 38 w 271008"/>
                <a:gd name="connsiteY0" fmla="*/ 81 h 107874"/>
                <a:gd name="connsiteX1" fmla="*/ 129155 w 271008"/>
                <a:gd name="connsiteY1" fmla="*/ 84748 h 107874"/>
                <a:gd name="connsiteX2" fmla="*/ 270972 w 271008"/>
                <a:gd name="connsiteY2" fmla="*/ 99565 h 107874"/>
                <a:gd name="connsiteX3" fmla="*/ 141855 w 271008"/>
                <a:gd name="connsiteY3" fmla="*/ 101681 h 107874"/>
                <a:gd name="connsiteX4" fmla="*/ 38 w 271008"/>
                <a:gd name="connsiteY4" fmla="*/ 81 h 10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008" h="107874">
                  <a:moveTo>
                    <a:pt x="38" y="81"/>
                  </a:moveTo>
                  <a:cubicBezTo>
                    <a:pt x="-2079" y="-2741"/>
                    <a:pt x="83999" y="68167"/>
                    <a:pt x="129155" y="84748"/>
                  </a:cubicBezTo>
                  <a:cubicBezTo>
                    <a:pt x="174311" y="101329"/>
                    <a:pt x="268855" y="96743"/>
                    <a:pt x="270972" y="99565"/>
                  </a:cubicBezTo>
                  <a:cubicBezTo>
                    <a:pt x="273089" y="102387"/>
                    <a:pt x="183483" y="115439"/>
                    <a:pt x="141855" y="101681"/>
                  </a:cubicBezTo>
                  <a:cubicBezTo>
                    <a:pt x="100227" y="87923"/>
                    <a:pt x="2155" y="2903"/>
                    <a:pt x="38" y="81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E0AEACF5-7637-DDA3-9B13-A373E9F00B17}"/>
                </a:ext>
              </a:extLst>
            </p:cNvPr>
            <p:cNvSpPr/>
            <p:nvPr/>
          </p:nvSpPr>
          <p:spPr>
            <a:xfrm>
              <a:off x="4995161" y="2323746"/>
              <a:ext cx="132526" cy="267108"/>
            </a:xfrm>
            <a:custGeom>
              <a:avLst/>
              <a:gdLst>
                <a:gd name="connsiteX0" fmla="*/ 131406 w 132526"/>
                <a:gd name="connsiteY0" fmla="*/ 354 h 267108"/>
                <a:gd name="connsiteX1" fmla="*/ 21339 w 132526"/>
                <a:gd name="connsiteY1" fmla="*/ 108304 h 267108"/>
                <a:gd name="connsiteX2" fmla="*/ 31922 w 132526"/>
                <a:gd name="connsiteY2" fmla="*/ 148521 h 267108"/>
                <a:gd name="connsiteX3" fmla="*/ 172 w 132526"/>
                <a:gd name="connsiteY3" fmla="*/ 267054 h 267108"/>
                <a:gd name="connsiteX4" fmla="*/ 19222 w 132526"/>
                <a:gd name="connsiteY4" fmla="*/ 163337 h 267108"/>
                <a:gd name="connsiteX5" fmla="*/ 19222 w 132526"/>
                <a:gd name="connsiteY5" fmla="*/ 127354 h 267108"/>
                <a:gd name="connsiteX6" fmla="*/ 76372 w 132526"/>
                <a:gd name="connsiteY6" fmla="*/ 74437 h 267108"/>
                <a:gd name="connsiteX7" fmla="*/ 131406 w 132526"/>
                <a:gd name="connsiteY7" fmla="*/ 354 h 26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526" h="267108">
                  <a:moveTo>
                    <a:pt x="131406" y="354"/>
                  </a:moveTo>
                  <a:cubicBezTo>
                    <a:pt x="122234" y="5999"/>
                    <a:pt x="37920" y="83610"/>
                    <a:pt x="21339" y="108304"/>
                  </a:cubicBezTo>
                  <a:cubicBezTo>
                    <a:pt x="4758" y="132998"/>
                    <a:pt x="35450" y="122063"/>
                    <a:pt x="31922" y="148521"/>
                  </a:cubicBezTo>
                  <a:cubicBezTo>
                    <a:pt x="28394" y="174979"/>
                    <a:pt x="2289" y="264585"/>
                    <a:pt x="172" y="267054"/>
                  </a:cubicBezTo>
                  <a:cubicBezTo>
                    <a:pt x="-1945" y="269523"/>
                    <a:pt x="16047" y="186620"/>
                    <a:pt x="19222" y="163337"/>
                  </a:cubicBezTo>
                  <a:cubicBezTo>
                    <a:pt x="22397" y="140054"/>
                    <a:pt x="9697" y="142171"/>
                    <a:pt x="19222" y="127354"/>
                  </a:cubicBezTo>
                  <a:cubicBezTo>
                    <a:pt x="28747" y="112537"/>
                    <a:pt x="61908" y="90665"/>
                    <a:pt x="76372" y="74437"/>
                  </a:cubicBezTo>
                  <a:cubicBezTo>
                    <a:pt x="90836" y="58209"/>
                    <a:pt x="140578" y="-5291"/>
                    <a:pt x="131406" y="35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5EC48376-3516-4C0B-D040-E02CDCF5BC54}"/>
                </a:ext>
              </a:extLst>
            </p:cNvPr>
            <p:cNvSpPr/>
            <p:nvPr/>
          </p:nvSpPr>
          <p:spPr>
            <a:xfrm>
              <a:off x="5473685" y="2575957"/>
              <a:ext cx="61867" cy="171501"/>
            </a:xfrm>
            <a:custGeom>
              <a:avLst/>
              <a:gdLst>
                <a:gd name="connsiteX0" fmla="*/ 15 w 61867"/>
                <a:gd name="connsiteY0" fmla="*/ 26 h 171501"/>
                <a:gd name="connsiteX1" fmla="*/ 61398 w 61867"/>
                <a:gd name="connsiteY1" fmla="*/ 82576 h 171501"/>
                <a:gd name="connsiteX2" fmla="*/ 29648 w 61867"/>
                <a:gd name="connsiteY2" fmla="*/ 171476 h 171501"/>
                <a:gd name="connsiteX3" fmla="*/ 55048 w 61867"/>
                <a:gd name="connsiteY3" fmla="*/ 91043 h 171501"/>
                <a:gd name="connsiteX4" fmla="*/ 15 w 61867"/>
                <a:gd name="connsiteY4" fmla="*/ 26 h 1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67" h="171501">
                  <a:moveTo>
                    <a:pt x="15" y="26"/>
                  </a:moveTo>
                  <a:cubicBezTo>
                    <a:pt x="1073" y="-1385"/>
                    <a:pt x="56459" y="54001"/>
                    <a:pt x="61398" y="82576"/>
                  </a:cubicBezTo>
                  <a:cubicBezTo>
                    <a:pt x="66337" y="111151"/>
                    <a:pt x="30706" y="170065"/>
                    <a:pt x="29648" y="171476"/>
                  </a:cubicBezTo>
                  <a:cubicBezTo>
                    <a:pt x="28590" y="172887"/>
                    <a:pt x="56459" y="114679"/>
                    <a:pt x="55048" y="91043"/>
                  </a:cubicBezTo>
                  <a:cubicBezTo>
                    <a:pt x="53637" y="67407"/>
                    <a:pt x="-1043" y="1437"/>
                    <a:pt x="15" y="2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668F125F-96AF-6B5A-899D-5E4145339678}"/>
                </a:ext>
              </a:extLst>
            </p:cNvPr>
            <p:cNvSpPr/>
            <p:nvPr/>
          </p:nvSpPr>
          <p:spPr>
            <a:xfrm>
              <a:off x="5168900" y="2917578"/>
              <a:ext cx="141817" cy="96567"/>
            </a:xfrm>
            <a:custGeom>
              <a:avLst/>
              <a:gdLst>
                <a:gd name="connsiteX0" fmla="*/ 0 w 141817"/>
                <a:gd name="connsiteY0" fmla="*/ 1305 h 96567"/>
                <a:gd name="connsiteX1" fmla="*/ 114300 w 141817"/>
                <a:gd name="connsiteY1" fmla="*/ 11889 h 96567"/>
                <a:gd name="connsiteX2" fmla="*/ 141817 w 141817"/>
                <a:gd name="connsiteY2" fmla="*/ 96555 h 96567"/>
                <a:gd name="connsiteX3" fmla="*/ 114300 w 141817"/>
                <a:gd name="connsiteY3" fmla="*/ 18239 h 96567"/>
                <a:gd name="connsiteX4" fmla="*/ 0 w 141817"/>
                <a:gd name="connsiteY4" fmla="*/ 1305 h 9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817" h="96567">
                  <a:moveTo>
                    <a:pt x="0" y="1305"/>
                  </a:moveTo>
                  <a:cubicBezTo>
                    <a:pt x="0" y="247"/>
                    <a:pt x="90664" y="-3986"/>
                    <a:pt x="114300" y="11889"/>
                  </a:cubicBezTo>
                  <a:cubicBezTo>
                    <a:pt x="137936" y="27764"/>
                    <a:pt x="141817" y="95497"/>
                    <a:pt x="141817" y="96555"/>
                  </a:cubicBezTo>
                  <a:cubicBezTo>
                    <a:pt x="141817" y="97613"/>
                    <a:pt x="131586" y="33761"/>
                    <a:pt x="114300" y="18239"/>
                  </a:cubicBezTo>
                  <a:cubicBezTo>
                    <a:pt x="97014" y="2717"/>
                    <a:pt x="0" y="2363"/>
                    <a:pt x="0" y="1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0C43CC84-3A0C-B909-1776-93F8C1B9A94C}"/>
                </a:ext>
              </a:extLst>
            </p:cNvPr>
            <p:cNvSpPr/>
            <p:nvPr/>
          </p:nvSpPr>
          <p:spPr>
            <a:xfrm>
              <a:off x="5403680" y="2942121"/>
              <a:ext cx="53371" cy="120727"/>
            </a:xfrm>
            <a:custGeom>
              <a:avLst/>
              <a:gdLst>
                <a:gd name="connsiteX0" fmla="*/ 170 w 53371"/>
                <a:gd name="connsiteY0" fmla="*/ 46 h 120727"/>
                <a:gd name="connsiteX1" fmla="*/ 36153 w 53371"/>
                <a:gd name="connsiteY1" fmla="*/ 55079 h 120727"/>
                <a:gd name="connsiteX2" fmla="*/ 34037 w 53371"/>
                <a:gd name="connsiteY2" fmla="*/ 120696 h 120727"/>
                <a:gd name="connsiteX3" fmla="*/ 53087 w 53371"/>
                <a:gd name="connsiteY3" fmla="*/ 46612 h 120727"/>
                <a:gd name="connsiteX4" fmla="*/ 170 w 53371"/>
                <a:gd name="connsiteY4" fmla="*/ 46 h 1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1" h="120727">
                  <a:moveTo>
                    <a:pt x="170" y="46"/>
                  </a:moveTo>
                  <a:cubicBezTo>
                    <a:pt x="-2652" y="1457"/>
                    <a:pt x="30509" y="34971"/>
                    <a:pt x="36153" y="55079"/>
                  </a:cubicBezTo>
                  <a:cubicBezTo>
                    <a:pt x="41797" y="75187"/>
                    <a:pt x="31215" y="122107"/>
                    <a:pt x="34037" y="120696"/>
                  </a:cubicBezTo>
                  <a:cubicBezTo>
                    <a:pt x="36859" y="119285"/>
                    <a:pt x="55909" y="63545"/>
                    <a:pt x="53087" y="46612"/>
                  </a:cubicBezTo>
                  <a:cubicBezTo>
                    <a:pt x="50265" y="29679"/>
                    <a:pt x="2992" y="-1365"/>
                    <a:pt x="170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356CF3FC-88FA-C43C-2818-C7D5207C20D5}"/>
                </a:ext>
              </a:extLst>
            </p:cNvPr>
            <p:cNvSpPr/>
            <p:nvPr/>
          </p:nvSpPr>
          <p:spPr>
            <a:xfrm>
              <a:off x="4538128" y="2319866"/>
              <a:ext cx="148202" cy="221966"/>
            </a:xfrm>
            <a:custGeom>
              <a:avLst/>
              <a:gdLst>
                <a:gd name="connsiteX0" fmla="*/ 148172 w 148202"/>
                <a:gd name="connsiteY0" fmla="*/ 1 h 221966"/>
                <a:gd name="connsiteX1" fmla="*/ 8472 w 148202"/>
                <a:gd name="connsiteY1" fmla="*/ 97367 h 221966"/>
                <a:gd name="connsiteX2" fmla="*/ 19055 w 148202"/>
                <a:gd name="connsiteY2" fmla="*/ 167217 h 221966"/>
                <a:gd name="connsiteX3" fmla="*/ 5 w 148202"/>
                <a:gd name="connsiteY3" fmla="*/ 220134 h 221966"/>
                <a:gd name="connsiteX4" fmla="*/ 21172 w 148202"/>
                <a:gd name="connsiteY4" fmla="*/ 99484 h 221966"/>
                <a:gd name="connsiteX5" fmla="*/ 148172 w 148202"/>
                <a:gd name="connsiteY5" fmla="*/ 1 h 2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02" h="221966">
                  <a:moveTo>
                    <a:pt x="148172" y="1"/>
                  </a:moveTo>
                  <a:cubicBezTo>
                    <a:pt x="146055" y="-352"/>
                    <a:pt x="29991" y="69498"/>
                    <a:pt x="8472" y="97367"/>
                  </a:cubicBezTo>
                  <a:cubicBezTo>
                    <a:pt x="-13047" y="125236"/>
                    <a:pt x="20466" y="146756"/>
                    <a:pt x="19055" y="167217"/>
                  </a:cubicBezTo>
                  <a:cubicBezTo>
                    <a:pt x="17644" y="187678"/>
                    <a:pt x="-348" y="231423"/>
                    <a:pt x="5" y="220134"/>
                  </a:cubicBezTo>
                  <a:cubicBezTo>
                    <a:pt x="358" y="208845"/>
                    <a:pt x="-347" y="132998"/>
                    <a:pt x="21172" y="99484"/>
                  </a:cubicBezTo>
                  <a:cubicBezTo>
                    <a:pt x="42691" y="65970"/>
                    <a:pt x="150289" y="354"/>
                    <a:pt x="148172" y="1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A3EFF2C6-DC5D-B59B-D4BB-312652CF5F57}"/>
                </a:ext>
              </a:extLst>
            </p:cNvPr>
            <p:cNvSpPr/>
            <p:nvPr/>
          </p:nvSpPr>
          <p:spPr>
            <a:xfrm>
              <a:off x="4332365" y="1911333"/>
              <a:ext cx="718296" cy="351667"/>
            </a:xfrm>
            <a:custGeom>
              <a:avLst/>
              <a:gdLst>
                <a:gd name="connsiteX0" fmla="*/ 718002 w 718296"/>
                <a:gd name="connsiteY0" fmla="*/ 17 h 351667"/>
                <a:gd name="connsiteX1" fmla="*/ 258685 w 718296"/>
                <a:gd name="connsiteY1" fmla="*/ 118550 h 351667"/>
                <a:gd name="connsiteX2" fmla="*/ 452 w 718296"/>
                <a:gd name="connsiteY2" fmla="*/ 351384 h 351667"/>
                <a:gd name="connsiteX3" fmla="*/ 199418 w 718296"/>
                <a:gd name="connsiteY3" fmla="*/ 165117 h 351667"/>
                <a:gd name="connsiteX4" fmla="*/ 326418 w 718296"/>
                <a:gd name="connsiteY4" fmla="*/ 110084 h 351667"/>
                <a:gd name="connsiteX5" fmla="*/ 718002 w 718296"/>
                <a:gd name="connsiteY5" fmla="*/ 17 h 35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296" h="351667">
                  <a:moveTo>
                    <a:pt x="718002" y="17"/>
                  </a:moveTo>
                  <a:cubicBezTo>
                    <a:pt x="706713" y="1428"/>
                    <a:pt x="378277" y="59989"/>
                    <a:pt x="258685" y="118550"/>
                  </a:cubicBezTo>
                  <a:cubicBezTo>
                    <a:pt x="139093" y="177111"/>
                    <a:pt x="10330" y="343623"/>
                    <a:pt x="452" y="351384"/>
                  </a:cubicBezTo>
                  <a:cubicBezTo>
                    <a:pt x="-9426" y="359145"/>
                    <a:pt x="145090" y="205334"/>
                    <a:pt x="199418" y="165117"/>
                  </a:cubicBezTo>
                  <a:cubicBezTo>
                    <a:pt x="253746" y="124900"/>
                    <a:pt x="239987" y="137601"/>
                    <a:pt x="326418" y="110084"/>
                  </a:cubicBezTo>
                  <a:cubicBezTo>
                    <a:pt x="412849" y="82567"/>
                    <a:pt x="729291" y="-1394"/>
                    <a:pt x="718002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5283084A-24D7-AEB8-5818-DFF7B8CC7B49}"/>
                </a:ext>
              </a:extLst>
            </p:cNvPr>
            <p:cNvSpPr/>
            <p:nvPr/>
          </p:nvSpPr>
          <p:spPr>
            <a:xfrm>
              <a:off x="4057648" y="2334572"/>
              <a:ext cx="225866" cy="311402"/>
            </a:xfrm>
            <a:custGeom>
              <a:avLst/>
              <a:gdLst>
                <a:gd name="connsiteX0" fmla="*/ 218019 w 225866"/>
                <a:gd name="connsiteY0" fmla="*/ 111 h 311402"/>
                <a:gd name="connsiteX1" fmla="*/ 201085 w 225866"/>
                <a:gd name="connsiteY1" fmla="*/ 101711 h 311402"/>
                <a:gd name="connsiteX2" fmla="*/ 2 w 225866"/>
                <a:gd name="connsiteY2" fmla="*/ 311261 h 311402"/>
                <a:gd name="connsiteX3" fmla="*/ 196852 w 225866"/>
                <a:gd name="connsiteY3" fmla="*/ 133461 h 311402"/>
                <a:gd name="connsiteX4" fmla="*/ 224369 w 225866"/>
                <a:gd name="connsiteY4" fmla="*/ 82661 h 311402"/>
                <a:gd name="connsiteX5" fmla="*/ 218019 w 225866"/>
                <a:gd name="connsiteY5" fmla="*/ 111 h 311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866" h="311402">
                  <a:moveTo>
                    <a:pt x="218019" y="111"/>
                  </a:moveTo>
                  <a:cubicBezTo>
                    <a:pt x="214138" y="3286"/>
                    <a:pt x="237421" y="49853"/>
                    <a:pt x="201085" y="101711"/>
                  </a:cubicBezTo>
                  <a:cubicBezTo>
                    <a:pt x="164749" y="153569"/>
                    <a:pt x="707" y="305969"/>
                    <a:pt x="2" y="311261"/>
                  </a:cubicBezTo>
                  <a:cubicBezTo>
                    <a:pt x="-703" y="316553"/>
                    <a:pt x="159458" y="171561"/>
                    <a:pt x="196852" y="133461"/>
                  </a:cubicBezTo>
                  <a:cubicBezTo>
                    <a:pt x="234246" y="95361"/>
                    <a:pt x="219783" y="103122"/>
                    <a:pt x="224369" y="82661"/>
                  </a:cubicBezTo>
                  <a:cubicBezTo>
                    <a:pt x="228955" y="62200"/>
                    <a:pt x="221900" y="-3064"/>
                    <a:pt x="218019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1969C056-B2BA-E751-8F8E-93B9D2C8C246}"/>
                </a:ext>
              </a:extLst>
            </p:cNvPr>
            <p:cNvSpPr/>
            <p:nvPr/>
          </p:nvSpPr>
          <p:spPr>
            <a:xfrm>
              <a:off x="3793059" y="2921595"/>
              <a:ext cx="174944" cy="334099"/>
            </a:xfrm>
            <a:custGeom>
              <a:avLst/>
              <a:gdLst>
                <a:gd name="connsiteX0" fmla="*/ 173574 w 174944"/>
                <a:gd name="connsiteY0" fmla="*/ 1522 h 334099"/>
                <a:gd name="connsiteX1" fmla="*/ 67741 w 174944"/>
                <a:gd name="connsiteY1" fmla="*/ 206838 h 334099"/>
                <a:gd name="connsiteX2" fmla="*/ 8 w 174944"/>
                <a:gd name="connsiteY2" fmla="*/ 333838 h 334099"/>
                <a:gd name="connsiteX3" fmla="*/ 63508 w 174944"/>
                <a:gd name="connsiteY3" fmla="*/ 236472 h 334099"/>
                <a:gd name="connsiteX4" fmla="*/ 124891 w 174944"/>
                <a:gd name="connsiteY4" fmla="*/ 117938 h 334099"/>
                <a:gd name="connsiteX5" fmla="*/ 173574 w 174944"/>
                <a:gd name="connsiteY5" fmla="*/ 1522 h 33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944" h="334099">
                  <a:moveTo>
                    <a:pt x="173574" y="1522"/>
                  </a:moveTo>
                  <a:cubicBezTo>
                    <a:pt x="164049" y="16339"/>
                    <a:pt x="96669" y="151452"/>
                    <a:pt x="67741" y="206838"/>
                  </a:cubicBezTo>
                  <a:cubicBezTo>
                    <a:pt x="38813" y="262224"/>
                    <a:pt x="713" y="328899"/>
                    <a:pt x="8" y="333838"/>
                  </a:cubicBezTo>
                  <a:cubicBezTo>
                    <a:pt x="-697" y="338777"/>
                    <a:pt x="42694" y="272455"/>
                    <a:pt x="63508" y="236472"/>
                  </a:cubicBezTo>
                  <a:cubicBezTo>
                    <a:pt x="84322" y="200489"/>
                    <a:pt x="109369" y="151805"/>
                    <a:pt x="124891" y="117938"/>
                  </a:cubicBezTo>
                  <a:cubicBezTo>
                    <a:pt x="140413" y="84071"/>
                    <a:pt x="183099" y="-13295"/>
                    <a:pt x="173574" y="1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0049CC06-683A-12CA-83A7-8CD519F2BEA5}"/>
                </a:ext>
              </a:extLst>
            </p:cNvPr>
            <p:cNvSpPr/>
            <p:nvPr/>
          </p:nvSpPr>
          <p:spPr>
            <a:xfrm>
              <a:off x="3795061" y="3291272"/>
              <a:ext cx="38738" cy="489623"/>
            </a:xfrm>
            <a:custGeom>
              <a:avLst/>
              <a:gdLst>
                <a:gd name="connsiteX0" fmla="*/ 25522 w 38738"/>
                <a:gd name="connsiteY0" fmla="*/ 145 h 489623"/>
                <a:gd name="connsiteX1" fmla="*/ 122 w 38738"/>
                <a:gd name="connsiteY1" fmla="*/ 177945 h 489623"/>
                <a:gd name="connsiteX2" fmla="*/ 38222 w 38738"/>
                <a:gd name="connsiteY2" fmla="*/ 486978 h 489623"/>
                <a:gd name="connsiteX3" fmla="*/ 21289 w 38738"/>
                <a:gd name="connsiteY3" fmla="*/ 317645 h 489623"/>
                <a:gd name="connsiteX4" fmla="*/ 8589 w 38738"/>
                <a:gd name="connsiteY4" fmla="*/ 150428 h 489623"/>
                <a:gd name="connsiteX5" fmla="*/ 25522 w 38738"/>
                <a:gd name="connsiteY5" fmla="*/ 145 h 489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38" h="489623">
                  <a:moveTo>
                    <a:pt x="25522" y="145"/>
                  </a:moveTo>
                  <a:cubicBezTo>
                    <a:pt x="24111" y="4731"/>
                    <a:pt x="-1995" y="96806"/>
                    <a:pt x="122" y="177945"/>
                  </a:cubicBezTo>
                  <a:cubicBezTo>
                    <a:pt x="2239" y="259084"/>
                    <a:pt x="34694" y="463695"/>
                    <a:pt x="38222" y="486978"/>
                  </a:cubicBezTo>
                  <a:cubicBezTo>
                    <a:pt x="41750" y="510261"/>
                    <a:pt x="26228" y="373737"/>
                    <a:pt x="21289" y="317645"/>
                  </a:cubicBezTo>
                  <a:cubicBezTo>
                    <a:pt x="16350" y="261553"/>
                    <a:pt x="8942" y="200522"/>
                    <a:pt x="8589" y="150428"/>
                  </a:cubicBezTo>
                  <a:cubicBezTo>
                    <a:pt x="8236" y="100334"/>
                    <a:pt x="26933" y="-4441"/>
                    <a:pt x="25522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B4F291A7-832B-3A2A-2B9C-D615D17A51E2}"/>
                </a:ext>
              </a:extLst>
            </p:cNvPr>
            <p:cNvSpPr/>
            <p:nvPr/>
          </p:nvSpPr>
          <p:spPr>
            <a:xfrm>
              <a:off x="4169009" y="4034323"/>
              <a:ext cx="617269" cy="165224"/>
            </a:xfrm>
            <a:custGeom>
              <a:avLst/>
              <a:gdLst>
                <a:gd name="connsiteX0" fmla="*/ 824 w 617269"/>
                <a:gd name="connsiteY0" fmla="*/ 44 h 165224"/>
                <a:gd name="connsiteX1" fmla="*/ 138408 w 617269"/>
                <a:gd name="connsiteY1" fmla="*/ 99527 h 165224"/>
                <a:gd name="connsiteX2" fmla="*/ 400874 w 617269"/>
                <a:gd name="connsiteY2" fmla="*/ 165144 h 165224"/>
                <a:gd name="connsiteX3" fmla="*/ 616774 w 617269"/>
                <a:gd name="connsiteY3" fmla="*/ 86827 h 165224"/>
                <a:gd name="connsiteX4" fmla="*/ 458024 w 617269"/>
                <a:gd name="connsiteY4" fmla="*/ 146094 h 165224"/>
                <a:gd name="connsiteX5" fmla="*/ 390291 w 617269"/>
                <a:gd name="connsiteY5" fmla="*/ 148210 h 165224"/>
                <a:gd name="connsiteX6" fmla="*/ 309858 w 617269"/>
                <a:gd name="connsiteY6" fmla="*/ 148210 h 165224"/>
                <a:gd name="connsiteX7" fmla="*/ 197674 w 617269"/>
                <a:gd name="connsiteY7" fmla="*/ 112227 h 165224"/>
                <a:gd name="connsiteX8" fmla="*/ 824 w 617269"/>
                <a:gd name="connsiteY8" fmla="*/ 44 h 165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7269" h="165224">
                  <a:moveTo>
                    <a:pt x="824" y="44"/>
                  </a:moveTo>
                  <a:cubicBezTo>
                    <a:pt x="-9054" y="-2073"/>
                    <a:pt x="71733" y="72010"/>
                    <a:pt x="138408" y="99527"/>
                  </a:cubicBezTo>
                  <a:cubicBezTo>
                    <a:pt x="205083" y="127044"/>
                    <a:pt x="321146" y="167261"/>
                    <a:pt x="400874" y="165144"/>
                  </a:cubicBezTo>
                  <a:cubicBezTo>
                    <a:pt x="480602" y="163027"/>
                    <a:pt x="607249" y="90002"/>
                    <a:pt x="616774" y="86827"/>
                  </a:cubicBezTo>
                  <a:cubicBezTo>
                    <a:pt x="626299" y="83652"/>
                    <a:pt x="495771" y="135864"/>
                    <a:pt x="458024" y="146094"/>
                  </a:cubicBezTo>
                  <a:cubicBezTo>
                    <a:pt x="420277" y="156324"/>
                    <a:pt x="414985" y="147857"/>
                    <a:pt x="390291" y="148210"/>
                  </a:cubicBezTo>
                  <a:cubicBezTo>
                    <a:pt x="365597" y="148563"/>
                    <a:pt x="341961" y="154207"/>
                    <a:pt x="309858" y="148210"/>
                  </a:cubicBezTo>
                  <a:cubicBezTo>
                    <a:pt x="277755" y="142213"/>
                    <a:pt x="246357" y="133041"/>
                    <a:pt x="197674" y="112227"/>
                  </a:cubicBezTo>
                  <a:cubicBezTo>
                    <a:pt x="148991" y="91413"/>
                    <a:pt x="10702" y="2161"/>
                    <a:pt x="824" y="4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1F0BF341-BCEF-9409-7E84-ADFA9DF05C0B}"/>
                </a:ext>
              </a:extLst>
            </p:cNvPr>
            <p:cNvSpPr/>
            <p:nvPr/>
          </p:nvSpPr>
          <p:spPr>
            <a:xfrm>
              <a:off x="3813523" y="4308763"/>
              <a:ext cx="265320" cy="537814"/>
            </a:xfrm>
            <a:custGeom>
              <a:avLst/>
              <a:gdLst>
                <a:gd name="connsiteX0" fmla="*/ 710 w 265320"/>
                <a:gd name="connsiteY0" fmla="*/ 770 h 537814"/>
                <a:gd name="connsiteX1" fmla="*/ 129827 w 265320"/>
                <a:gd name="connsiteY1" fmla="*/ 199737 h 537814"/>
                <a:gd name="connsiteX2" fmla="*/ 261060 w 265320"/>
                <a:gd name="connsiteY2" fmla="*/ 527820 h 537814"/>
                <a:gd name="connsiteX3" fmla="*/ 229310 w 265320"/>
                <a:gd name="connsiteY3" fmla="*/ 436804 h 537814"/>
                <a:gd name="connsiteX4" fmla="*/ 189094 w 265320"/>
                <a:gd name="connsiteY4" fmla="*/ 269587 h 537814"/>
                <a:gd name="connsiteX5" fmla="*/ 710 w 265320"/>
                <a:gd name="connsiteY5" fmla="*/ 770 h 537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320" h="537814">
                  <a:moveTo>
                    <a:pt x="710" y="770"/>
                  </a:moveTo>
                  <a:cubicBezTo>
                    <a:pt x="-9168" y="-10872"/>
                    <a:pt x="86435" y="111895"/>
                    <a:pt x="129827" y="199737"/>
                  </a:cubicBezTo>
                  <a:cubicBezTo>
                    <a:pt x="173219" y="287579"/>
                    <a:pt x="244480" y="488309"/>
                    <a:pt x="261060" y="527820"/>
                  </a:cubicBezTo>
                  <a:cubicBezTo>
                    <a:pt x="277640" y="567331"/>
                    <a:pt x="241304" y="479843"/>
                    <a:pt x="229310" y="436804"/>
                  </a:cubicBezTo>
                  <a:cubicBezTo>
                    <a:pt x="217316" y="393765"/>
                    <a:pt x="222961" y="336968"/>
                    <a:pt x="189094" y="269587"/>
                  </a:cubicBezTo>
                  <a:cubicBezTo>
                    <a:pt x="155227" y="202206"/>
                    <a:pt x="10588" y="12412"/>
                    <a:pt x="710" y="7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9A3AAAF3-DF05-7F7B-2143-6C34BF9D0BA2}"/>
                </a:ext>
              </a:extLst>
            </p:cNvPr>
            <p:cNvSpPr/>
            <p:nvPr/>
          </p:nvSpPr>
          <p:spPr>
            <a:xfrm>
              <a:off x="4424494" y="4334917"/>
              <a:ext cx="110307" cy="289730"/>
            </a:xfrm>
            <a:custGeom>
              <a:avLst/>
              <a:gdLst>
                <a:gd name="connsiteX0" fmla="*/ 17331 w 110307"/>
                <a:gd name="connsiteY0" fmla="*/ 546 h 289730"/>
                <a:gd name="connsiteX1" fmla="*/ 4631 w 110307"/>
                <a:gd name="connsiteY1" fmla="*/ 114846 h 289730"/>
                <a:gd name="connsiteX2" fmla="*/ 107819 w 110307"/>
                <a:gd name="connsiteY2" fmla="*/ 283121 h 289730"/>
                <a:gd name="connsiteX3" fmla="*/ 72894 w 110307"/>
                <a:gd name="connsiteY3" fmla="*/ 246608 h 289730"/>
                <a:gd name="connsiteX4" fmla="*/ 12569 w 110307"/>
                <a:gd name="connsiteY4" fmla="*/ 160883 h 289730"/>
                <a:gd name="connsiteX5" fmla="*/ 17331 w 110307"/>
                <a:gd name="connsiteY5" fmla="*/ 546 h 289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07" h="289730">
                  <a:moveTo>
                    <a:pt x="17331" y="546"/>
                  </a:moveTo>
                  <a:cubicBezTo>
                    <a:pt x="16008" y="-7127"/>
                    <a:pt x="-10450" y="67750"/>
                    <a:pt x="4631" y="114846"/>
                  </a:cubicBezTo>
                  <a:cubicBezTo>
                    <a:pt x="19712" y="161942"/>
                    <a:pt x="96442" y="261161"/>
                    <a:pt x="107819" y="283121"/>
                  </a:cubicBezTo>
                  <a:cubicBezTo>
                    <a:pt x="119196" y="305081"/>
                    <a:pt x="88769" y="266981"/>
                    <a:pt x="72894" y="246608"/>
                  </a:cubicBezTo>
                  <a:cubicBezTo>
                    <a:pt x="57019" y="226235"/>
                    <a:pt x="23417" y="197131"/>
                    <a:pt x="12569" y="160883"/>
                  </a:cubicBezTo>
                  <a:cubicBezTo>
                    <a:pt x="1721" y="124635"/>
                    <a:pt x="18654" y="8219"/>
                    <a:pt x="17331" y="54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4FB45DAE-2A14-774C-74E1-FC1C05F7B210}"/>
                </a:ext>
              </a:extLst>
            </p:cNvPr>
            <p:cNvSpPr/>
            <p:nvPr/>
          </p:nvSpPr>
          <p:spPr>
            <a:xfrm>
              <a:off x="4132959" y="4600981"/>
              <a:ext cx="461436" cy="364254"/>
            </a:xfrm>
            <a:custGeom>
              <a:avLst/>
              <a:gdLst>
                <a:gd name="connsiteX0" fmla="*/ 11474 w 461436"/>
                <a:gd name="connsiteY0" fmla="*/ 652 h 364254"/>
                <a:gd name="connsiteX1" fmla="*/ 60158 w 461436"/>
                <a:gd name="connsiteY1" fmla="*/ 131886 h 364254"/>
                <a:gd name="connsiteX2" fmla="*/ 451741 w 461436"/>
                <a:gd name="connsiteY2" fmla="*/ 358369 h 364254"/>
                <a:gd name="connsiteX3" fmla="*/ 316274 w 461436"/>
                <a:gd name="connsiteY3" fmla="*/ 280052 h 364254"/>
                <a:gd name="connsiteX4" fmla="*/ 30524 w 461436"/>
                <a:gd name="connsiteY4" fmla="*/ 89552 h 364254"/>
                <a:gd name="connsiteX5" fmla="*/ 11474 w 461436"/>
                <a:gd name="connsiteY5" fmla="*/ 652 h 364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436" h="364254">
                  <a:moveTo>
                    <a:pt x="11474" y="652"/>
                  </a:moveTo>
                  <a:cubicBezTo>
                    <a:pt x="16413" y="7708"/>
                    <a:pt x="-13220" y="72267"/>
                    <a:pt x="60158" y="131886"/>
                  </a:cubicBezTo>
                  <a:cubicBezTo>
                    <a:pt x="133536" y="191506"/>
                    <a:pt x="409055" y="333675"/>
                    <a:pt x="451741" y="358369"/>
                  </a:cubicBezTo>
                  <a:cubicBezTo>
                    <a:pt x="494427" y="383063"/>
                    <a:pt x="386477" y="324855"/>
                    <a:pt x="316274" y="280052"/>
                  </a:cubicBezTo>
                  <a:cubicBezTo>
                    <a:pt x="246071" y="235249"/>
                    <a:pt x="81324" y="134002"/>
                    <a:pt x="30524" y="89552"/>
                  </a:cubicBezTo>
                  <a:cubicBezTo>
                    <a:pt x="-20276" y="45102"/>
                    <a:pt x="6535" y="-6404"/>
                    <a:pt x="11474" y="65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25EB564B-8300-0E52-F389-361AD183786B}"/>
                </a:ext>
              </a:extLst>
            </p:cNvPr>
            <p:cNvSpPr/>
            <p:nvPr/>
          </p:nvSpPr>
          <p:spPr>
            <a:xfrm>
              <a:off x="4834418" y="4889416"/>
              <a:ext cx="496119" cy="301675"/>
            </a:xfrm>
            <a:custGeom>
              <a:avLst/>
              <a:gdLst>
                <a:gd name="connsiteX0" fmla="*/ 49 w 496119"/>
                <a:gd name="connsiteY0" fmla="*/ 84 h 301675"/>
                <a:gd name="connsiteX1" fmla="*/ 122815 w 496119"/>
                <a:gd name="connsiteY1" fmla="*/ 135551 h 301675"/>
                <a:gd name="connsiteX2" fmla="*/ 493232 w 496119"/>
                <a:gd name="connsiteY2" fmla="*/ 300651 h 301675"/>
                <a:gd name="connsiteX3" fmla="*/ 304849 w 496119"/>
                <a:gd name="connsiteY3" fmla="*/ 209634 h 301675"/>
                <a:gd name="connsiteX4" fmla="*/ 110115 w 496119"/>
                <a:gd name="connsiteY4" fmla="*/ 116501 h 301675"/>
                <a:gd name="connsiteX5" fmla="*/ 49 w 496119"/>
                <a:gd name="connsiteY5" fmla="*/ 84 h 3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119" h="301675">
                  <a:moveTo>
                    <a:pt x="49" y="84"/>
                  </a:moveTo>
                  <a:cubicBezTo>
                    <a:pt x="2166" y="3259"/>
                    <a:pt x="40618" y="85457"/>
                    <a:pt x="122815" y="135551"/>
                  </a:cubicBezTo>
                  <a:cubicBezTo>
                    <a:pt x="205012" y="185645"/>
                    <a:pt x="462893" y="288304"/>
                    <a:pt x="493232" y="300651"/>
                  </a:cubicBezTo>
                  <a:cubicBezTo>
                    <a:pt x="523571" y="312998"/>
                    <a:pt x="304849" y="209634"/>
                    <a:pt x="304849" y="209634"/>
                  </a:cubicBezTo>
                  <a:cubicBezTo>
                    <a:pt x="240996" y="178942"/>
                    <a:pt x="155976" y="148604"/>
                    <a:pt x="110115" y="116501"/>
                  </a:cubicBezTo>
                  <a:cubicBezTo>
                    <a:pt x="64254" y="84398"/>
                    <a:pt x="-2068" y="-3091"/>
                    <a:pt x="49" y="8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0388BA3A-B682-1DA4-2452-A89C467E651A}"/>
                </a:ext>
              </a:extLst>
            </p:cNvPr>
            <p:cNvSpPr/>
            <p:nvPr/>
          </p:nvSpPr>
          <p:spPr>
            <a:xfrm>
              <a:off x="5473700" y="4921723"/>
              <a:ext cx="379956" cy="304327"/>
            </a:xfrm>
            <a:custGeom>
              <a:avLst/>
              <a:gdLst>
                <a:gd name="connsiteX0" fmla="*/ 376767 w 379956"/>
                <a:gd name="connsiteY0" fmla="*/ 7994 h 304327"/>
                <a:gd name="connsiteX1" fmla="*/ 281517 w 379956"/>
                <a:gd name="connsiteY1" fmla="*/ 228127 h 304327"/>
                <a:gd name="connsiteX2" fmla="*/ 0 w 379956"/>
                <a:gd name="connsiteY2" fmla="*/ 304327 h 304327"/>
                <a:gd name="connsiteX3" fmla="*/ 279400 w 379956"/>
                <a:gd name="connsiteY3" fmla="*/ 228127 h 304327"/>
                <a:gd name="connsiteX4" fmla="*/ 351367 w 379956"/>
                <a:gd name="connsiteY4" fmla="*/ 63027 h 304327"/>
                <a:gd name="connsiteX5" fmla="*/ 376767 w 379956"/>
                <a:gd name="connsiteY5" fmla="*/ 7994 h 30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9956" h="304327">
                  <a:moveTo>
                    <a:pt x="376767" y="7994"/>
                  </a:moveTo>
                  <a:cubicBezTo>
                    <a:pt x="365125" y="35511"/>
                    <a:pt x="344311" y="178738"/>
                    <a:pt x="281517" y="228127"/>
                  </a:cubicBezTo>
                  <a:cubicBezTo>
                    <a:pt x="218723" y="277516"/>
                    <a:pt x="353" y="304327"/>
                    <a:pt x="0" y="304327"/>
                  </a:cubicBezTo>
                  <a:cubicBezTo>
                    <a:pt x="-353" y="304327"/>
                    <a:pt x="220839" y="268344"/>
                    <a:pt x="279400" y="228127"/>
                  </a:cubicBezTo>
                  <a:cubicBezTo>
                    <a:pt x="337961" y="187910"/>
                    <a:pt x="337256" y="95835"/>
                    <a:pt x="351367" y="63027"/>
                  </a:cubicBezTo>
                  <a:cubicBezTo>
                    <a:pt x="365478" y="30219"/>
                    <a:pt x="388409" y="-19523"/>
                    <a:pt x="376767" y="79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F83ECBC7-4304-37EA-4A91-BC5C01F9537D}"/>
                </a:ext>
              </a:extLst>
            </p:cNvPr>
            <p:cNvSpPr/>
            <p:nvPr/>
          </p:nvSpPr>
          <p:spPr>
            <a:xfrm>
              <a:off x="5960335" y="4317853"/>
              <a:ext cx="157357" cy="491436"/>
            </a:xfrm>
            <a:custGeom>
              <a:avLst/>
              <a:gdLst>
                <a:gd name="connsiteX0" fmla="*/ 156832 w 157357"/>
                <a:gd name="connsiteY0" fmla="*/ 147 h 491436"/>
                <a:gd name="connsiteX1" fmla="*/ 135665 w 157357"/>
                <a:gd name="connsiteY1" fmla="*/ 201230 h 491436"/>
                <a:gd name="connsiteX2" fmla="*/ 198 w 157357"/>
                <a:gd name="connsiteY2" fmla="*/ 491214 h 491436"/>
                <a:gd name="connsiteX3" fmla="*/ 106032 w 157357"/>
                <a:gd name="connsiteY3" fmla="*/ 247797 h 491436"/>
                <a:gd name="connsiteX4" fmla="*/ 133548 w 157357"/>
                <a:gd name="connsiteY4" fmla="*/ 169480 h 491436"/>
                <a:gd name="connsiteX5" fmla="*/ 156832 w 157357"/>
                <a:gd name="connsiteY5" fmla="*/ 147 h 491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357" h="491436">
                  <a:moveTo>
                    <a:pt x="156832" y="147"/>
                  </a:moveTo>
                  <a:cubicBezTo>
                    <a:pt x="157185" y="5439"/>
                    <a:pt x="161771" y="119386"/>
                    <a:pt x="135665" y="201230"/>
                  </a:cubicBezTo>
                  <a:cubicBezTo>
                    <a:pt x="109559" y="283075"/>
                    <a:pt x="5137" y="483453"/>
                    <a:pt x="198" y="491214"/>
                  </a:cubicBezTo>
                  <a:cubicBezTo>
                    <a:pt x="-4741" y="498975"/>
                    <a:pt x="83807" y="301419"/>
                    <a:pt x="106032" y="247797"/>
                  </a:cubicBezTo>
                  <a:cubicBezTo>
                    <a:pt x="128257" y="194175"/>
                    <a:pt x="126140" y="205816"/>
                    <a:pt x="133548" y="169480"/>
                  </a:cubicBezTo>
                  <a:cubicBezTo>
                    <a:pt x="140956" y="133144"/>
                    <a:pt x="156479" y="-5145"/>
                    <a:pt x="156832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7C8708AE-7305-4045-4535-1BEF08864ADE}"/>
                </a:ext>
              </a:extLst>
            </p:cNvPr>
            <p:cNvSpPr/>
            <p:nvPr/>
          </p:nvSpPr>
          <p:spPr>
            <a:xfrm>
              <a:off x="6188059" y="3621088"/>
              <a:ext cx="35508" cy="382587"/>
            </a:xfrm>
            <a:custGeom>
              <a:avLst/>
              <a:gdLst>
                <a:gd name="connsiteX0" fmla="*/ 16 w 35508"/>
                <a:gd name="connsiteY0" fmla="*/ 0 h 382587"/>
                <a:gd name="connsiteX1" fmla="*/ 34941 w 35508"/>
                <a:gd name="connsiteY1" fmla="*/ 201612 h 382587"/>
                <a:gd name="connsiteX2" fmla="*/ 22241 w 35508"/>
                <a:gd name="connsiteY2" fmla="*/ 382587 h 382587"/>
                <a:gd name="connsiteX3" fmla="*/ 30179 w 35508"/>
                <a:gd name="connsiteY3" fmla="*/ 201612 h 382587"/>
                <a:gd name="connsiteX4" fmla="*/ 16 w 35508"/>
                <a:gd name="connsiteY4" fmla="*/ 0 h 38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08" h="382587">
                  <a:moveTo>
                    <a:pt x="16" y="0"/>
                  </a:moveTo>
                  <a:cubicBezTo>
                    <a:pt x="810" y="0"/>
                    <a:pt x="31237" y="137848"/>
                    <a:pt x="34941" y="201612"/>
                  </a:cubicBezTo>
                  <a:cubicBezTo>
                    <a:pt x="38645" y="265376"/>
                    <a:pt x="23035" y="382587"/>
                    <a:pt x="22241" y="382587"/>
                  </a:cubicBezTo>
                  <a:cubicBezTo>
                    <a:pt x="21447" y="382587"/>
                    <a:pt x="32825" y="260085"/>
                    <a:pt x="30179" y="201612"/>
                  </a:cubicBezTo>
                  <a:cubicBezTo>
                    <a:pt x="27533" y="143139"/>
                    <a:pt x="-778" y="0"/>
                    <a:pt x="1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ADF70A1B-5BA8-EF98-C841-D45958D0A043}"/>
                </a:ext>
              </a:extLst>
            </p:cNvPr>
            <p:cNvSpPr/>
            <p:nvPr/>
          </p:nvSpPr>
          <p:spPr>
            <a:xfrm>
              <a:off x="5854572" y="3710245"/>
              <a:ext cx="256543" cy="94164"/>
            </a:xfrm>
            <a:custGeom>
              <a:avLst/>
              <a:gdLst>
                <a:gd name="connsiteX0" fmla="*/ 128 w 256543"/>
                <a:gd name="connsiteY0" fmla="*/ 72238 h 94164"/>
                <a:gd name="connsiteX1" fmla="*/ 194861 w 256543"/>
                <a:gd name="connsiteY1" fmla="*/ 91288 h 94164"/>
                <a:gd name="connsiteX2" fmla="*/ 256245 w 256543"/>
                <a:gd name="connsiteY2" fmla="*/ 272 h 94164"/>
                <a:gd name="connsiteX3" fmla="*/ 216028 w 256543"/>
                <a:gd name="connsiteY3" fmla="*/ 63772 h 94164"/>
                <a:gd name="connsiteX4" fmla="*/ 165228 w 256543"/>
                <a:gd name="connsiteY4" fmla="*/ 80705 h 94164"/>
                <a:gd name="connsiteX5" fmla="*/ 128 w 256543"/>
                <a:gd name="connsiteY5" fmla="*/ 72238 h 94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543" h="94164">
                  <a:moveTo>
                    <a:pt x="128" y="72238"/>
                  </a:moveTo>
                  <a:cubicBezTo>
                    <a:pt x="5067" y="74002"/>
                    <a:pt x="152175" y="103282"/>
                    <a:pt x="194861" y="91288"/>
                  </a:cubicBezTo>
                  <a:cubicBezTo>
                    <a:pt x="237547" y="79294"/>
                    <a:pt x="252717" y="4858"/>
                    <a:pt x="256245" y="272"/>
                  </a:cubicBezTo>
                  <a:cubicBezTo>
                    <a:pt x="259773" y="-4314"/>
                    <a:pt x="231197" y="50367"/>
                    <a:pt x="216028" y="63772"/>
                  </a:cubicBezTo>
                  <a:cubicBezTo>
                    <a:pt x="200859" y="77177"/>
                    <a:pt x="195920" y="78588"/>
                    <a:pt x="165228" y="80705"/>
                  </a:cubicBezTo>
                  <a:cubicBezTo>
                    <a:pt x="134536" y="82822"/>
                    <a:pt x="-4811" y="70474"/>
                    <a:pt x="128" y="7223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7F558352-F6BB-F190-184A-CF604B818A84}"/>
                </a:ext>
              </a:extLst>
            </p:cNvPr>
            <p:cNvSpPr/>
            <p:nvPr/>
          </p:nvSpPr>
          <p:spPr>
            <a:xfrm>
              <a:off x="6021162" y="3019393"/>
              <a:ext cx="52708" cy="238272"/>
            </a:xfrm>
            <a:custGeom>
              <a:avLst/>
              <a:gdLst>
                <a:gd name="connsiteX0" fmla="*/ 19276 w 52708"/>
                <a:gd name="connsiteY0" fmla="*/ 32 h 238272"/>
                <a:gd name="connsiteX1" fmla="*/ 14513 w 52708"/>
                <a:gd name="connsiteY1" fmla="*/ 98457 h 238272"/>
                <a:gd name="connsiteX2" fmla="*/ 14513 w 52708"/>
                <a:gd name="connsiteY2" fmla="*/ 131795 h 238272"/>
                <a:gd name="connsiteX3" fmla="*/ 52613 w 52708"/>
                <a:gd name="connsiteY3" fmla="*/ 238157 h 238272"/>
                <a:gd name="connsiteX4" fmla="*/ 1813 w 52708"/>
                <a:gd name="connsiteY4" fmla="*/ 109570 h 238272"/>
                <a:gd name="connsiteX5" fmla="*/ 19276 w 52708"/>
                <a:gd name="connsiteY5" fmla="*/ 32 h 23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08" h="238272">
                  <a:moveTo>
                    <a:pt x="19276" y="32"/>
                  </a:moveTo>
                  <a:cubicBezTo>
                    <a:pt x="21393" y="-1820"/>
                    <a:pt x="15307" y="76497"/>
                    <a:pt x="14513" y="98457"/>
                  </a:cubicBezTo>
                  <a:cubicBezTo>
                    <a:pt x="13719" y="120417"/>
                    <a:pt x="8163" y="108512"/>
                    <a:pt x="14513" y="131795"/>
                  </a:cubicBezTo>
                  <a:cubicBezTo>
                    <a:pt x="20863" y="155078"/>
                    <a:pt x="54730" y="241861"/>
                    <a:pt x="52613" y="238157"/>
                  </a:cubicBezTo>
                  <a:cubicBezTo>
                    <a:pt x="50496" y="234453"/>
                    <a:pt x="10280" y="145818"/>
                    <a:pt x="1813" y="109570"/>
                  </a:cubicBezTo>
                  <a:cubicBezTo>
                    <a:pt x="-6654" y="73322"/>
                    <a:pt x="17159" y="1884"/>
                    <a:pt x="19276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E5C021B9-7E6E-C634-CBE6-85185746DA1A}"/>
                </a:ext>
              </a:extLst>
            </p:cNvPr>
            <p:cNvSpPr/>
            <p:nvPr/>
          </p:nvSpPr>
          <p:spPr>
            <a:xfrm>
              <a:off x="5967401" y="2738267"/>
              <a:ext cx="62100" cy="192385"/>
            </a:xfrm>
            <a:custGeom>
              <a:avLst/>
              <a:gdLst>
                <a:gd name="connsiteX0" fmla="*/ 12 w 62100"/>
                <a:gd name="connsiteY0" fmla="*/ 171 h 192385"/>
                <a:gd name="connsiteX1" fmla="*/ 50812 w 62100"/>
                <a:gd name="connsiteY1" fmla="*/ 77958 h 192385"/>
                <a:gd name="connsiteX2" fmla="*/ 61924 w 62100"/>
                <a:gd name="connsiteY2" fmla="*/ 192258 h 192385"/>
                <a:gd name="connsiteX3" fmla="*/ 46049 w 62100"/>
                <a:gd name="connsiteY3" fmla="*/ 98596 h 192385"/>
                <a:gd name="connsiteX4" fmla="*/ 12 w 62100"/>
                <a:gd name="connsiteY4" fmla="*/ 171 h 19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100" h="192385">
                  <a:moveTo>
                    <a:pt x="12" y="171"/>
                  </a:moveTo>
                  <a:cubicBezTo>
                    <a:pt x="806" y="-3269"/>
                    <a:pt x="40493" y="45943"/>
                    <a:pt x="50812" y="77958"/>
                  </a:cubicBezTo>
                  <a:cubicBezTo>
                    <a:pt x="61131" y="109973"/>
                    <a:pt x="62718" y="188818"/>
                    <a:pt x="61924" y="192258"/>
                  </a:cubicBezTo>
                  <a:cubicBezTo>
                    <a:pt x="61130" y="195698"/>
                    <a:pt x="55045" y="128494"/>
                    <a:pt x="46049" y="98596"/>
                  </a:cubicBezTo>
                  <a:cubicBezTo>
                    <a:pt x="37053" y="68698"/>
                    <a:pt x="-782" y="3611"/>
                    <a:pt x="12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A276EED2-E0EC-130B-DBD7-7982BED836E7}"/>
                </a:ext>
              </a:extLst>
            </p:cNvPr>
            <p:cNvSpPr/>
            <p:nvPr/>
          </p:nvSpPr>
          <p:spPr>
            <a:xfrm>
              <a:off x="5654578" y="2181164"/>
              <a:ext cx="176750" cy="292234"/>
            </a:xfrm>
            <a:custGeom>
              <a:avLst/>
              <a:gdLst>
                <a:gd name="connsiteX0" fmla="*/ 97 w 176750"/>
                <a:gd name="connsiteY0" fmla="*/ 61 h 292234"/>
                <a:gd name="connsiteX1" fmla="*/ 133447 w 176750"/>
                <a:gd name="connsiteY1" fmla="*/ 161986 h 292234"/>
                <a:gd name="connsiteX2" fmla="*/ 176310 w 176750"/>
                <a:gd name="connsiteY2" fmla="*/ 292161 h 292234"/>
                <a:gd name="connsiteX3" fmla="*/ 112810 w 176750"/>
                <a:gd name="connsiteY3" fmla="*/ 144524 h 292234"/>
                <a:gd name="connsiteX4" fmla="*/ 97 w 176750"/>
                <a:gd name="connsiteY4" fmla="*/ 61 h 29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750" h="292234">
                  <a:moveTo>
                    <a:pt x="97" y="61"/>
                  </a:moveTo>
                  <a:cubicBezTo>
                    <a:pt x="3536" y="2971"/>
                    <a:pt x="104078" y="113303"/>
                    <a:pt x="133447" y="161986"/>
                  </a:cubicBezTo>
                  <a:cubicBezTo>
                    <a:pt x="162816" y="210669"/>
                    <a:pt x="179749" y="295071"/>
                    <a:pt x="176310" y="292161"/>
                  </a:cubicBezTo>
                  <a:cubicBezTo>
                    <a:pt x="172871" y="289251"/>
                    <a:pt x="140856" y="190826"/>
                    <a:pt x="112810" y="144524"/>
                  </a:cubicBezTo>
                  <a:cubicBezTo>
                    <a:pt x="84764" y="98222"/>
                    <a:pt x="-3342" y="-2849"/>
                    <a:pt x="97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0AE09531-9810-8F43-7569-83E7008E2EF5}"/>
                </a:ext>
              </a:extLst>
            </p:cNvPr>
            <p:cNvSpPr/>
            <p:nvPr/>
          </p:nvSpPr>
          <p:spPr>
            <a:xfrm>
              <a:off x="5083077" y="1870248"/>
              <a:ext cx="479867" cy="221843"/>
            </a:xfrm>
            <a:custGeom>
              <a:avLst/>
              <a:gdLst>
                <a:gd name="connsiteX0" fmla="*/ 98 w 479867"/>
                <a:gd name="connsiteY0" fmla="*/ 31577 h 221843"/>
                <a:gd name="connsiteX1" fmla="*/ 106461 w 479867"/>
                <a:gd name="connsiteY1" fmla="*/ 9352 h 221843"/>
                <a:gd name="connsiteX2" fmla="*/ 458886 w 479867"/>
                <a:gd name="connsiteY2" fmla="*/ 207790 h 221843"/>
                <a:gd name="connsiteX3" fmla="*/ 404911 w 479867"/>
                <a:gd name="connsiteY3" fmla="*/ 185565 h 221843"/>
                <a:gd name="connsiteX4" fmla="*/ 119161 w 479867"/>
                <a:gd name="connsiteY4" fmla="*/ 25227 h 221843"/>
                <a:gd name="connsiteX5" fmla="*/ 98 w 479867"/>
                <a:gd name="connsiteY5" fmla="*/ 31577 h 221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867" h="221843">
                  <a:moveTo>
                    <a:pt x="98" y="31577"/>
                  </a:moveTo>
                  <a:cubicBezTo>
                    <a:pt x="-2019" y="28931"/>
                    <a:pt x="29996" y="-20017"/>
                    <a:pt x="106461" y="9352"/>
                  </a:cubicBezTo>
                  <a:cubicBezTo>
                    <a:pt x="182926" y="38721"/>
                    <a:pt x="409144" y="178421"/>
                    <a:pt x="458886" y="207790"/>
                  </a:cubicBezTo>
                  <a:cubicBezTo>
                    <a:pt x="508628" y="237159"/>
                    <a:pt x="461532" y="215992"/>
                    <a:pt x="404911" y="185565"/>
                  </a:cubicBezTo>
                  <a:cubicBezTo>
                    <a:pt x="348290" y="155138"/>
                    <a:pt x="183455" y="54860"/>
                    <a:pt x="119161" y="25227"/>
                  </a:cubicBezTo>
                  <a:cubicBezTo>
                    <a:pt x="54867" y="-4406"/>
                    <a:pt x="2215" y="34223"/>
                    <a:pt x="98" y="31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69C05BF2-67E6-FB0B-CF84-B0C20BC38DF2}"/>
                </a:ext>
              </a:extLst>
            </p:cNvPr>
            <p:cNvSpPr/>
            <p:nvPr/>
          </p:nvSpPr>
          <p:spPr>
            <a:xfrm>
              <a:off x="3452801" y="4362288"/>
              <a:ext cx="411914" cy="127628"/>
            </a:xfrm>
            <a:custGeom>
              <a:avLst/>
              <a:gdLst>
                <a:gd name="connsiteX0" fmla="*/ 12 w 411914"/>
                <a:gd name="connsiteY0" fmla="*/ 162 h 127628"/>
                <a:gd name="connsiteX1" fmla="*/ 142887 w 411914"/>
                <a:gd name="connsiteY1" fmla="*/ 30325 h 127628"/>
                <a:gd name="connsiteX2" fmla="*/ 261949 w 411914"/>
                <a:gd name="connsiteY2" fmla="*/ 20800 h 127628"/>
                <a:gd name="connsiteX3" fmla="*/ 409587 w 411914"/>
                <a:gd name="connsiteY3" fmla="*/ 127162 h 127628"/>
                <a:gd name="connsiteX4" fmla="*/ 346087 w 411914"/>
                <a:gd name="connsiteY4" fmla="*/ 57312 h 127628"/>
                <a:gd name="connsiteX5" fmla="*/ 261949 w 411914"/>
                <a:gd name="connsiteY5" fmla="*/ 1750 h 127628"/>
                <a:gd name="connsiteX6" fmla="*/ 150824 w 411914"/>
                <a:gd name="connsiteY6" fmla="*/ 17625 h 127628"/>
                <a:gd name="connsiteX7" fmla="*/ 12 w 411914"/>
                <a:gd name="connsiteY7" fmla="*/ 162 h 12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1914" h="127628">
                  <a:moveTo>
                    <a:pt x="12" y="162"/>
                  </a:moveTo>
                  <a:cubicBezTo>
                    <a:pt x="-1311" y="2279"/>
                    <a:pt x="99231" y="26885"/>
                    <a:pt x="142887" y="30325"/>
                  </a:cubicBezTo>
                  <a:cubicBezTo>
                    <a:pt x="186543" y="33765"/>
                    <a:pt x="217499" y="4661"/>
                    <a:pt x="261949" y="20800"/>
                  </a:cubicBezTo>
                  <a:cubicBezTo>
                    <a:pt x="306399" y="36940"/>
                    <a:pt x="395564" y="121077"/>
                    <a:pt x="409587" y="127162"/>
                  </a:cubicBezTo>
                  <a:cubicBezTo>
                    <a:pt x="423610" y="133247"/>
                    <a:pt x="370693" y="78214"/>
                    <a:pt x="346087" y="57312"/>
                  </a:cubicBezTo>
                  <a:cubicBezTo>
                    <a:pt x="321481" y="36410"/>
                    <a:pt x="294493" y="8364"/>
                    <a:pt x="261949" y="1750"/>
                  </a:cubicBezTo>
                  <a:cubicBezTo>
                    <a:pt x="229405" y="-4864"/>
                    <a:pt x="187866" y="17890"/>
                    <a:pt x="150824" y="17625"/>
                  </a:cubicBezTo>
                  <a:cubicBezTo>
                    <a:pt x="113782" y="17360"/>
                    <a:pt x="1335" y="-1955"/>
                    <a:pt x="12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5D204711-7F7A-CCBE-0BD2-5C05CB20B71B}"/>
                </a:ext>
              </a:extLst>
            </p:cNvPr>
            <p:cNvSpPr/>
            <p:nvPr/>
          </p:nvSpPr>
          <p:spPr>
            <a:xfrm>
              <a:off x="3547660" y="4261730"/>
              <a:ext cx="125829" cy="103906"/>
            </a:xfrm>
            <a:custGeom>
              <a:avLst/>
              <a:gdLst>
                <a:gd name="connsiteX0" fmla="*/ 125815 w 125829"/>
                <a:gd name="connsiteY0" fmla="*/ 708 h 103906"/>
                <a:gd name="connsiteX1" fmla="*/ 87715 w 125829"/>
                <a:gd name="connsiteY1" fmla="*/ 100720 h 103906"/>
                <a:gd name="connsiteX2" fmla="*/ 78190 w 125829"/>
                <a:gd name="connsiteY2" fmla="*/ 75320 h 103906"/>
                <a:gd name="connsiteX3" fmla="*/ 33740 w 125829"/>
                <a:gd name="connsiteY3" fmla="*/ 37220 h 103906"/>
                <a:gd name="connsiteX4" fmla="*/ 1990 w 125829"/>
                <a:gd name="connsiteY4" fmla="*/ 22933 h 103906"/>
                <a:gd name="connsiteX5" fmla="*/ 92478 w 125829"/>
                <a:gd name="connsiteY5" fmla="*/ 70558 h 103906"/>
                <a:gd name="connsiteX6" fmla="*/ 92478 w 125829"/>
                <a:gd name="connsiteY6" fmla="*/ 56270 h 103906"/>
                <a:gd name="connsiteX7" fmla="*/ 125815 w 125829"/>
                <a:gd name="connsiteY7" fmla="*/ 708 h 1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829" h="103906">
                  <a:moveTo>
                    <a:pt x="125815" y="708"/>
                  </a:moveTo>
                  <a:cubicBezTo>
                    <a:pt x="125021" y="8116"/>
                    <a:pt x="95652" y="88285"/>
                    <a:pt x="87715" y="100720"/>
                  </a:cubicBezTo>
                  <a:cubicBezTo>
                    <a:pt x="79778" y="113155"/>
                    <a:pt x="87186" y="85903"/>
                    <a:pt x="78190" y="75320"/>
                  </a:cubicBezTo>
                  <a:cubicBezTo>
                    <a:pt x="69194" y="64737"/>
                    <a:pt x="46440" y="45951"/>
                    <a:pt x="33740" y="37220"/>
                  </a:cubicBezTo>
                  <a:cubicBezTo>
                    <a:pt x="21040" y="28489"/>
                    <a:pt x="-7799" y="17377"/>
                    <a:pt x="1990" y="22933"/>
                  </a:cubicBezTo>
                  <a:cubicBezTo>
                    <a:pt x="11779" y="28489"/>
                    <a:pt x="77397" y="65002"/>
                    <a:pt x="92478" y="70558"/>
                  </a:cubicBezTo>
                  <a:cubicBezTo>
                    <a:pt x="107559" y="76114"/>
                    <a:pt x="89832" y="66324"/>
                    <a:pt x="92478" y="56270"/>
                  </a:cubicBezTo>
                  <a:cubicBezTo>
                    <a:pt x="95124" y="46216"/>
                    <a:pt x="126609" y="-6700"/>
                    <a:pt x="125815" y="7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EB0B797F-72CB-32B9-BC10-B5C9B2856071}"/>
                </a:ext>
              </a:extLst>
            </p:cNvPr>
            <p:cNvSpPr/>
            <p:nvPr/>
          </p:nvSpPr>
          <p:spPr>
            <a:xfrm>
              <a:off x="3466895" y="4062413"/>
              <a:ext cx="216358" cy="215260"/>
            </a:xfrm>
            <a:custGeom>
              <a:avLst/>
              <a:gdLst>
                <a:gd name="connsiteX0" fmla="*/ 57355 w 216358"/>
                <a:gd name="connsiteY0" fmla="*/ 0 h 215260"/>
                <a:gd name="connsiteX1" fmla="*/ 138318 w 216358"/>
                <a:gd name="connsiteY1" fmla="*/ 71437 h 215260"/>
                <a:gd name="connsiteX2" fmla="*/ 216105 w 216358"/>
                <a:gd name="connsiteY2" fmla="*/ 212725 h 215260"/>
                <a:gd name="connsiteX3" fmla="*/ 162130 w 216358"/>
                <a:gd name="connsiteY3" fmla="*/ 158750 h 215260"/>
                <a:gd name="connsiteX4" fmla="*/ 130380 w 216358"/>
                <a:gd name="connsiteY4" fmla="*/ 114300 h 215260"/>
                <a:gd name="connsiteX5" fmla="*/ 68468 w 216358"/>
                <a:gd name="connsiteY5" fmla="*/ 90487 h 215260"/>
                <a:gd name="connsiteX6" fmla="*/ 205 w 216358"/>
                <a:gd name="connsiteY6" fmla="*/ 195262 h 215260"/>
                <a:gd name="connsiteX7" fmla="*/ 49418 w 216358"/>
                <a:gd name="connsiteY7" fmla="*/ 128587 h 215260"/>
                <a:gd name="connsiteX8" fmla="*/ 108155 w 216358"/>
                <a:gd name="connsiteY8" fmla="*/ 93662 h 215260"/>
                <a:gd name="connsiteX9" fmla="*/ 127205 w 216358"/>
                <a:gd name="connsiteY9" fmla="*/ 109537 h 215260"/>
                <a:gd name="connsiteX10" fmla="*/ 189118 w 216358"/>
                <a:gd name="connsiteY10" fmla="*/ 185737 h 215260"/>
                <a:gd name="connsiteX11" fmla="*/ 214518 w 216358"/>
                <a:gd name="connsiteY11" fmla="*/ 196850 h 215260"/>
                <a:gd name="connsiteX12" fmla="*/ 158955 w 216358"/>
                <a:gd name="connsiteY12" fmla="*/ 71437 h 215260"/>
                <a:gd name="connsiteX13" fmla="*/ 57355 w 216358"/>
                <a:gd name="connsiteY13" fmla="*/ 0 h 215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6358" h="215260">
                  <a:moveTo>
                    <a:pt x="57355" y="0"/>
                  </a:moveTo>
                  <a:cubicBezTo>
                    <a:pt x="53916" y="0"/>
                    <a:pt x="111860" y="35983"/>
                    <a:pt x="138318" y="71437"/>
                  </a:cubicBezTo>
                  <a:cubicBezTo>
                    <a:pt x="164776" y="106891"/>
                    <a:pt x="212136" y="198173"/>
                    <a:pt x="216105" y="212725"/>
                  </a:cubicBezTo>
                  <a:cubicBezTo>
                    <a:pt x="220074" y="227277"/>
                    <a:pt x="176418" y="175154"/>
                    <a:pt x="162130" y="158750"/>
                  </a:cubicBezTo>
                  <a:cubicBezTo>
                    <a:pt x="147842" y="142346"/>
                    <a:pt x="145990" y="125677"/>
                    <a:pt x="130380" y="114300"/>
                  </a:cubicBezTo>
                  <a:cubicBezTo>
                    <a:pt x="114770" y="102923"/>
                    <a:pt x="90164" y="76993"/>
                    <a:pt x="68468" y="90487"/>
                  </a:cubicBezTo>
                  <a:cubicBezTo>
                    <a:pt x="46772" y="103981"/>
                    <a:pt x="3380" y="188912"/>
                    <a:pt x="205" y="195262"/>
                  </a:cubicBezTo>
                  <a:cubicBezTo>
                    <a:pt x="-2970" y="201612"/>
                    <a:pt x="31426" y="145520"/>
                    <a:pt x="49418" y="128587"/>
                  </a:cubicBezTo>
                  <a:cubicBezTo>
                    <a:pt x="67410" y="111654"/>
                    <a:pt x="95190" y="96837"/>
                    <a:pt x="108155" y="93662"/>
                  </a:cubicBezTo>
                  <a:cubicBezTo>
                    <a:pt x="121120" y="90487"/>
                    <a:pt x="113711" y="94191"/>
                    <a:pt x="127205" y="109537"/>
                  </a:cubicBezTo>
                  <a:cubicBezTo>
                    <a:pt x="140699" y="124883"/>
                    <a:pt x="174566" y="171185"/>
                    <a:pt x="189118" y="185737"/>
                  </a:cubicBezTo>
                  <a:cubicBezTo>
                    <a:pt x="203670" y="200289"/>
                    <a:pt x="219545" y="215900"/>
                    <a:pt x="214518" y="196850"/>
                  </a:cubicBezTo>
                  <a:cubicBezTo>
                    <a:pt x="209491" y="177800"/>
                    <a:pt x="180386" y="103187"/>
                    <a:pt x="158955" y="71437"/>
                  </a:cubicBezTo>
                  <a:cubicBezTo>
                    <a:pt x="137524" y="39687"/>
                    <a:pt x="60794" y="0"/>
                    <a:pt x="573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08AA81EA-C971-02B7-8345-785D455B6156}"/>
                </a:ext>
              </a:extLst>
            </p:cNvPr>
            <p:cNvSpPr/>
            <p:nvPr/>
          </p:nvSpPr>
          <p:spPr>
            <a:xfrm>
              <a:off x="3608351" y="4062413"/>
              <a:ext cx="158551" cy="158751"/>
            </a:xfrm>
            <a:custGeom>
              <a:avLst/>
              <a:gdLst>
                <a:gd name="connsiteX0" fmla="*/ 37 w 158551"/>
                <a:gd name="connsiteY0" fmla="*/ 0 h 158751"/>
                <a:gd name="connsiteX1" fmla="*/ 134974 w 158551"/>
                <a:gd name="connsiteY1" fmla="*/ 103187 h 158751"/>
                <a:gd name="connsiteX2" fmla="*/ 147674 w 158551"/>
                <a:gd name="connsiteY2" fmla="*/ 158750 h 158751"/>
                <a:gd name="connsiteX3" fmla="*/ 149262 w 158551"/>
                <a:gd name="connsiteY3" fmla="*/ 101600 h 158751"/>
                <a:gd name="connsiteX4" fmla="*/ 37 w 158551"/>
                <a:gd name="connsiteY4" fmla="*/ 0 h 158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551" h="158751">
                  <a:moveTo>
                    <a:pt x="37" y="0"/>
                  </a:moveTo>
                  <a:cubicBezTo>
                    <a:pt x="-2344" y="264"/>
                    <a:pt x="110368" y="76729"/>
                    <a:pt x="134974" y="103187"/>
                  </a:cubicBezTo>
                  <a:cubicBezTo>
                    <a:pt x="159580" y="129645"/>
                    <a:pt x="145293" y="159014"/>
                    <a:pt x="147674" y="158750"/>
                  </a:cubicBezTo>
                  <a:cubicBezTo>
                    <a:pt x="150055" y="158486"/>
                    <a:pt x="169899" y="128323"/>
                    <a:pt x="149262" y="101600"/>
                  </a:cubicBezTo>
                  <a:cubicBezTo>
                    <a:pt x="128625" y="74877"/>
                    <a:pt x="2418" y="-264"/>
                    <a:pt x="3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9B4FCB85-2F98-E1FA-0F36-CDCA3E9A8E71}"/>
                </a:ext>
              </a:extLst>
            </p:cNvPr>
            <p:cNvSpPr/>
            <p:nvPr/>
          </p:nvSpPr>
          <p:spPr>
            <a:xfrm>
              <a:off x="4397125" y="1730205"/>
              <a:ext cx="762617" cy="339897"/>
            </a:xfrm>
            <a:custGeom>
              <a:avLst/>
              <a:gdLst>
                <a:gd name="connsiteX0" fmla="*/ 762250 w 762617"/>
                <a:gd name="connsiteY0" fmla="*/ 170 h 339897"/>
                <a:gd name="connsiteX1" fmla="*/ 654300 w 762617"/>
                <a:gd name="connsiteY1" fmla="*/ 114470 h 339897"/>
                <a:gd name="connsiteX2" fmla="*/ 187575 w 762617"/>
                <a:gd name="connsiteY2" fmla="*/ 212895 h 339897"/>
                <a:gd name="connsiteX3" fmla="*/ 250 w 762617"/>
                <a:gd name="connsiteY3" fmla="*/ 339895 h 339897"/>
                <a:gd name="connsiteX4" fmla="*/ 155825 w 762617"/>
                <a:gd name="connsiteY4" fmla="*/ 209720 h 339897"/>
                <a:gd name="connsiteX5" fmla="*/ 489200 w 762617"/>
                <a:gd name="connsiteY5" fmla="*/ 133520 h 339897"/>
                <a:gd name="connsiteX6" fmla="*/ 682875 w 762617"/>
                <a:gd name="connsiteY6" fmla="*/ 89070 h 339897"/>
                <a:gd name="connsiteX7" fmla="*/ 762250 w 762617"/>
                <a:gd name="connsiteY7" fmla="*/ 170 h 339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2617" h="339897">
                  <a:moveTo>
                    <a:pt x="762250" y="170"/>
                  </a:moveTo>
                  <a:cubicBezTo>
                    <a:pt x="757488" y="4403"/>
                    <a:pt x="750079" y="79016"/>
                    <a:pt x="654300" y="114470"/>
                  </a:cubicBezTo>
                  <a:cubicBezTo>
                    <a:pt x="558521" y="149924"/>
                    <a:pt x="296583" y="175324"/>
                    <a:pt x="187575" y="212895"/>
                  </a:cubicBezTo>
                  <a:cubicBezTo>
                    <a:pt x="78567" y="250466"/>
                    <a:pt x="5542" y="340424"/>
                    <a:pt x="250" y="339895"/>
                  </a:cubicBezTo>
                  <a:cubicBezTo>
                    <a:pt x="-5042" y="339366"/>
                    <a:pt x="74333" y="244116"/>
                    <a:pt x="155825" y="209720"/>
                  </a:cubicBezTo>
                  <a:cubicBezTo>
                    <a:pt x="237317" y="175324"/>
                    <a:pt x="401358" y="153628"/>
                    <a:pt x="489200" y="133520"/>
                  </a:cubicBezTo>
                  <a:cubicBezTo>
                    <a:pt x="577042" y="113412"/>
                    <a:pt x="641071" y="106532"/>
                    <a:pt x="682875" y="89070"/>
                  </a:cubicBezTo>
                  <a:cubicBezTo>
                    <a:pt x="724679" y="71608"/>
                    <a:pt x="767012" y="-4063"/>
                    <a:pt x="762250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C2CFBC21-4516-500B-A432-B22398160968}"/>
                </a:ext>
              </a:extLst>
            </p:cNvPr>
            <p:cNvSpPr/>
            <p:nvPr/>
          </p:nvSpPr>
          <p:spPr>
            <a:xfrm>
              <a:off x="3806894" y="1752436"/>
              <a:ext cx="927126" cy="711069"/>
            </a:xfrm>
            <a:custGeom>
              <a:avLst/>
              <a:gdLst>
                <a:gd name="connsiteX0" fmla="*/ 927031 w 927126"/>
                <a:gd name="connsiteY0" fmla="*/ 164 h 711069"/>
                <a:gd name="connsiteX1" fmla="*/ 676206 w 927126"/>
                <a:gd name="connsiteY1" fmla="*/ 60489 h 711069"/>
                <a:gd name="connsiteX2" fmla="*/ 447606 w 927126"/>
                <a:gd name="connsiteY2" fmla="*/ 381164 h 711069"/>
                <a:gd name="connsiteX3" fmla="*/ 12631 w 927126"/>
                <a:gd name="connsiteY3" fmla="*/ 698664 h 711069"/>
                <a:gd name="connsiteX4" fmla="*/ 149156 w 927126"/>
                <a:gd name="connsiteY4" fmla="*/ 622464 h 711069"/>
                <a:gd name="connsiteX5" fmla="*/ 482531 w 927126"/>
                <a:gd name="connsiteY5" fmla="*/ 397039 h 711069"/>
                <a:gd name="connsiteX6" fmla="*/ 584131 w 927126"/>
                <a:gd name="connsiteY6" fmla="*/ 200189 h 711069"/>
                <a:gd name="connsiteX7" fmla="*/ 704781 w 927126"/>
                <a:gd name="connsiteY7" fmla="*/ 63664 h 711069"/>
                <a:gd name="connsiteX8" fmla="*/ 927031 w 927126"/>
                <a:gd name="connsiteY8" fmla="*/ 164 h 71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7126" h="711069">
                  <a:moveTo>
                    <a:pt x="927031" y="164"/>
                  </a:moveTo>
                  <a:cubicBezTo>
                    <a:pt x="922268" y="-365"/>
                    <a:pt x="756110" y="-3011"/>
                    <a:pt x="676206" y="60489"/>
                  </a:cubicBezTo>
                  <a:cubicBezTo>
                    <a:pt x="596302" y="123989"/>
                    <a:pt x="558202" y="274802"/>
                    <a:pt x="447606" y="381164"/>
                  </a:cubicBezTo>
                  <a:cubicBezTo>
                    <a:pt x="337010" y="487526"/>
                    <a:pt x="62373" y="658447"/>
                    <a:pt x="12631" y="698664"/>
                  </a:cubicBezTo>
                  <a:cubicBezTo>
                    <a:pt x="-37111" y="738881"/>
                    <a:pt x="70839" y="672735"/>
                    <a:pt x="149156" y="622464"/>
                  </a:cubicBezTo>
                  <a:cubicBezTo>
                    <a:pt x="227473" y="572193"/>
                    <a:pt x="410035" y="467418"/>
                    <a:pt x="482531" y="397039"/>
                  </a:cubicBezTo>
                  <a:cubicBezTo>
                    <a:pt x="555027" y="326660"/>
                    <a:pt x="547089" y="255752"/>
                    <a:pt x="584131" y="200189"/>
                  </a:cubicBezTo>
                  <a:cubicBezTo>
                    <a:pt x="621173" y="144627"/>
                    <a:pt x="653452" y="96472"/>
                    <a:pt x="704781" y="63664"/>
                  </a:cubicBezTo>
                  <a:cubicBezTo>
                    <a:pt x="756110" y="30856"/>
                    <a:pt x="931794" y="693"/>
                    <a:pt x="927031" y="1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F0156158-30FF-4A4D-2EDF-1D8A97349203}"/>
                </a:ext>
              </a:extLst>
            </p:cNvPr>
            <p:cNvSpPr/>
            <p:nvPr/>
          </p:nvSpPr>
          <p:spPr>
            <a:xfrm>
              <a:off x="3664045" y="1711490"/>
              <a:ext cx="842036" cy="1129440"/>
            </a:xfrm>
            <a:custGeom>
              <a:avLst/>
              <a:gdLst>
                <a:gd name="connsiteX0" fmla="*/ 841280 w 842036"/>
                <a:gd name="connsiteY0" fmla="*/ 3010 h 1129440"/>
                <a:gd name="connsiteX1" fmla="*/ 390430 w 842036"/>
                <a:gd name="connsiteY1" fmla="*/ 310985 h 1129440"/>
                <a:gd name="connsiteX2" fmla="*/ 25305 w 842036"/>
                <a:gd name="connsiteY2" fmla="*/ 1082510 h 1129440"/>
                <a:gd name="connsiteX3" fmla="*/ 47530 w 842036"/>
                <a:gd name="connsiteY3" fmla="*/ 999960 h 1129440"/>
                <a:gd name="connsiteX4" fmla="*/ 177705 w 842036"/>
                <a:gd name="connsiteY4" fmla="*/ 634835 h 1129440"/>
                <a:gd name="connsiteX5" fmla="*/ 371380 w 842036"/>
                <a:gd name="connsiteY5" fmla="*/ 295110 h 1129440"/>
                <a:gd name="connsiteX6" fmla="*/ 495205 w 842036"/>
                <a:gd name="connsiteY6" fmla="*/ 161760 h 1129440"/>
                <a:gd name="connsiteX7" fmla="*/ 841280 w 842036"/>
                <a:gd name="connsiteY7" fmla="*/ 3010 h 112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2036" h="1129440">
                  <a:moveTo>
                    <a:pt x="841280" y="3010"/>
                  </a:moveTo>
                  <a:cubicBezTo>
                    <a:pt x="823818" y="27881"/>
                    <a:pt x="526426" y="131068"/>
                    <a:pt x="390430" y="310985"/>
                  </a:cubicBezTo>
                  <a:cubicBezTo>
                    <a:pt x="254434" y="490902"/>
                    <a:pt x="82455" y="967681"/>
                    <a:pt x="25305" y="1082510"/>
                  </a:cubicBezTo>
                  <a:cubicBezTo>
                    <a:pt x="-31845" y="1197339"/>
                    <a:pt x="22130" y="1074572"/>
                    <a:pt x="47530" y="999960"/>
                  </a:cubicBezTo>
                  <a:cubicBezTo>
                    <a:pt x="72930" y="925348"/>
                    <a:pt x="123730" y="752310"/>
                    <a:pt x="177705" y="634835"/>
                  </a:cubicBezTo>
                  <a:cubicBezTo>
                    <a:pt x="231680" y="517360"/>
                    <a:pt x="318463" y="373956"/>
                    <a:pt x="371380" y="295110"/>
                  </a:cubicBezTo>
                  <a:cubicBezTo>
                    <a:pt x="424297" y="216264"/>
                    <a:pt x="421651" y="209385"/>
                    <a:pt x="495205" y="161760"/>
                  </a:cubicBezTo>
                  <a:cubicBezTo>
                    <a:pt x="568759" y="114135"/>
                    <a:pt x="858742" y="-21861"/>
                    <a:pt x="841280" y="30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729B1C94-FF15-BA5C-0596-30F692579000}"/>
                </a:ext>
              </a:extLst>
            </p:cNvPr>
            <p:cNvSpPr/>
            <p:nvPr/>
          </p:nvSpPr>
          <p:spPr>
            <a:xfrm>
              <a:off x="3431647" y="1720767"/>
              <a:ext cx="943557" cy="1247624"/>
            </a:xfrm>
            <a:custGeom>
              <a:avLst/>
              <a:gdLst>
                <a:gd name="connsiteX0" fmla="*/ 943503 w 943557"/>
                <a:gd name="connsiteY0" fmla="*/ 83 h 1247624"/>
                <a:gd name="connsiteX1" fmla="*/ 410103 w 943557"/>
                <a:gd name="connsiteY1" fmla="*/ 336633 h 1247624"/>
                <a:gd name="connsiteX2" fmla="*/ 19578 w 943557"/>
                <a:gd name="connsiteY2" fmla="*/ 1209758 h 1247624"/>
                <a:gd name="connsiteX3" fmla="*/ 54503 w 943557"/>
                <a:gd name="connsiteY3" fmla="*/ 1101808 h 1247624"/>
                <a:gd name="connsiteX4" fmla="*/ 194203 w 943557"/>
                <a:gd name="connsiteY4" fmla="*/ 679533 h 1247624"/>
                <a:gd name="connsiteX5" fmla="*/ 378353 w 943557"/>
                <a:gd name="connsiteY5" fmla="*/ 308058 h 1247624"/>
                <a:gd name="connsiteX6" fmla="*/ 943503 w 943557"/>
                <a:gd name="connsiteY6" fmla="*/ 83 h 1247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557" h="1247624">
                  <a:moveTo>
                    <a:pt x="943503" y="83"/>
                  </a:moveTo>
                  <a:cubicBezTo>
                    <a:pt x="948795" y="4846"/>
                    <a:pt x="564090" y="135021"/>
                    <a:pt x="410103" y="336633"/>
                  </a:cubicBezTo>
                  <a:cubicBezTo>
                    <a:pt x="256115" y="538246"/>
                    <a:pt x="78845" y="1082229"/>
                    <a:pt x="19578" y="1209758"/>
                  </a:cubicBezTo>
                  <a:cubicBezTo>
                    <a:pt x="-39689" y="1337287"/>
                    <a:pt x="54503" y="1101808"/>
                    <a:pt x="54503" y="1101808"/>
                  </a:cubicBezTo>
                  <a:cubicBezTo>
                    <a:pt x="83607" y="1013437"/>
                    <a:pt x="140228" y="811825"/>
                    <a:pt x="194203" y="679533"/>
                  </a:cubicBezTo>
                  <a:cubicBezTo>
                    <a:pt x="248178" y="547241"/>
                    <a:pt x="257703" y="421300"/>
                    <a:pt x="378353" y="308058"/>
                  </a:cubicBezTo>
                  <a:cubicBezTo>
                    <a:pt x="499003" y="194816"/>
                    <a:pt x="938211" y="-4680"/>
                    <a:pt x="943503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5BE654B3-E399-B6D7-2B02-48DD631239D8}"/>
                </a:ext>
              </a:extLst>
            </p:cNvPr>
            <p:cNvSpPr/>
            <p:nvPr/>
          </p:nvSpPr>
          <p:spPr>
            <a:xfrm>
              <a:off x="3127264" y="1200150"/>
              <a:ext cx="933246" cy="266427"/>
            </a:xfrm>
            <a:custGeom>
              <a:avLst/>
              <a:gdLst>
                <a:gd name="connsiteX0" fmla="*/ 927211 w 933246"/>
                <a:gd name="connsiteY0" fmla="*/ 260350 h 266427"/>
                <a:gd name="connsiteX1" fmla="*/ 609711 w 933246"/>
                <a:gd name="connsiteY1" fmla="*/ 0 h 266427"/>
                <a:gd name="connsiteX2" fmla="*/ 15986 w 933246"/>
                <a:gd name="connsiteY2" fmla="*/ 260350 h 266427"/>
                <a:gd name="connsiteX3" fmla="*/ 206486 w 933246"/>
                <a:gd name="connsiteY3" fmla="*/ 171450 h 266427"/>
                <a:gd name="connsiteX4" fmla="*/ 600186 w 933246"/>
                <a:gd name="connsiteY4" fmla="*/ 31750 h 266427"/>
                <a:gd name="connsiteX5" fmla="*/ 803386 w 933246"/>
                <a:gd name="connsiteY5" fmla="*/ 136525 h 266427"/>
                <a:gd name="connsiteX6" fmla="*/ 927211 w 933246"/>
                <a:gd name="connsiteY6" fmla="*/ 260350 h 2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3246" h="266427">
                  <a:moveTo>
                    <a:pt x="927211" y="260350"/>
                  </a:moveTo>
                  <a:cubicBezTo>
                    <a:pt x="894932" y="237596"/>
                    <a:pt x="761582" y="0"/>
                    <a:pt x="609711" y="0"/>
                  </a:cubicBezTo>
                  <a:cubicBezTo>
                    <a:pt x="457840" y="0"/>
                    <a:pt x="83190" y="231775"/>
                    <a:pt x="15986" y="260350"/>
                  </a:cubicBezTo>
                  <a:cubicBezTo>
                    <a:pt x="-51218" y="288925"/>
                    <a:pt x="109119" y="209550"/>
                    <a:pt x="206486" y="171450"/>
                  </a:cubicBezTo>
                  <a:cubicBezTo>
                    <a:pt x="303853" y="133350"/>
                    <a:pt x="500703" y="37571"/>
                    <a:pt x="600186" y="31750"/>
                  </a:cubicBezTo>
                  <a:cubicBezTo>
                    <a:pt x="699669" y="25929"/>
                    <a:pt x="752586" y="100542"/>
                    <a:pt x="803386" y="136525"/>
                  </a:cubicBezTo>
                  <a:cubicBezTo>
                    <a:pt x="854186" y="172508"/>
                    <a:pt x="959490" y="283104"/>
                    <a:pt x="927211" y="260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51F190B3-2EA0-6F7E-D7E9-14C8148C8C82}"/>
                </a:ext>
              </a:extLst>
            </p:cNvPr>
            <p:cNvSpPr/>
            <p:nvPr/>
          </p:nvSpPr>
          <p:spPr>
            <a:xfrm>
              <a:off x="4017975" y="1183658"/>
              <a:ext cx="502392" cy="330874"/>
            </a:xfrm>
            <a:custGeom>
              <a:avLst/>
              <a:gdLst>
                <a:gd name="connsiteX0" fmla="*/ 1575 w 502392"/>
                <a:gd name="connsiteY0" fmla="*/ 330817 h 330874"/>
                <a:gd name="connsiteX1" fmla="*/ 87300 w 502392"/>
                <a:gd name="connsiteY1" fmla="*/ 102217 h 330874"/>
                <a:gd name="connsiteX2" fmla="*/ 493700 w 502392"/>
                <a:gd name="connsiteY2" fmla="*/ 3792 h 330874"/>
                <a:gd name="connsiteX3" fmla="*/ 341300 w 502392"/>
                <a:gd name="connsiteY3" fmla="*/ 26017 h 330874"/>
                <a:gd name="connsiteX4" fmla="*/ 58725 w 502392"/>
                <a:gd name="connsiteY4" fmla="*/ 79992 h 330874"/>
                <a:gd name="connsiteX5" fmla="*/ 1575 w 502392"/>
                <a:gd name="connsiteY5" fmla="*/ 330817 h 33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2392" h="330874">
                  <a:moveTo>
                    <a:pt x="1575" y="330817"/>
                  </a:moveTo>
                  <a:cubicBezTo>
                    <a:pt x="6337" y="334521"/>
                    <a:pt x="5279" y="156721"/>
                    <a:pt x="87300" y="102217"/>
                  </a:cubicBezTo>
                  <a:cubicBezTo>
                    <a:pt x="169321" y="47713"/>
                    <a:pt x="451367" y="16492"/>
                    <a:pt x="493700" y="3792"/>
                  </a:cubicBezTo>
                  <a:cubicBezTo>
                    <a:pt x="536033" y="-8908"/>
                    <a:pt x="413796" y="13317"/>
                    <a:pt x="341300" y="26017"/>
                  </a:cubicBezTo>
                  <a:cubicBezTo>
                    <a:pt x="268804" y="38717"/>
                    <a:pt x="117992" y="30779"/>
                    <a:pt x="58725" y="79992"/>
                  </a:cubicBezTo>
                  <a:cubicBezTo>
                    <a:pt x="-542" y="129204"/>
                    <a:pt x="-3187" y="327113"/>
                    <a:pt x="1575" y="3308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AA48A46B-70AD-2929-5FC3-E667F4E59BB3}"/>
                </a:ext>
              </a:extLst>
            </p:cNvPr>
            <p:cNvSpPr/>
            <p:nvPr/>
          </p:nvSpPr>
          <p:spPr>
            <a:xfrm>
              <a:off x="4292195" y="1545342"/>
              <a:ext cx="1138024" cy="226570"/>
            </a:xfrm>
            <a:custGeom>
              <a:avLst/>
              <a:gdLst>
                <a:gd name="connsiteX0" fmla="*/ 771930 w 1138024"/>
                <a:gd name="connsiteY0" fmla="*/ 226308 h 226570"/>
                <a:gd name="connsiteX1" fmla="*/ 556030 w 1138024"/>
                <a:gd name="connsiteY1" fmla="*/ 146933 h 226570"/>
                <a:gd name="connsiteX2" fmla="*/ 155980 w 1138024"/>
                <a:gd name="connsiteY2" fmla="*/ 172333 h 226570"/>
                <a:gd name="connsiteX3" fmla="*/ 206780 w 1138024"/>
                <a:gd name="connsiteY3" fmla="*/ 156458 h 226570"/>
                <a:gd name="connsiteX4" fmla="*/ 527455 w 1138024"/>
                <a:gd name="connsiteY4" fmla="*/ 35808 h 226570"/>
                <a:gd name="connsiteX5" fmla="*/ 1111655 w 1138024"/>
                <a:gd name="connsiteY5" fmla="*/ 165983 h 226570"/>
                <a:gd name="connsiteX6" fmla="*/ 1010055 w 1138024"/>
                <a:gd name="connsiteY6" fmla="*/ 137408 h 226570"/>
                <a:gd name="connsiteX7" fmla="*/ 762405 w 1138024"/>
                <a:gd name="connsiteY7" fmla="*/ 32633 h 226570"/>
                <a:gd name="connsiteX8" fmla="*/ 460780 w 1138024"/>
                <a:gd name="connsiteY8" fmla="*/ 10408 h 226570"/>
                <a:gd name="connsiteX9" fmla="*/ 92480 w 1138024"/>
                <a:gd name="connsiteY9" fmla="*/ 185033 h 226570"/>
                <a:gd name="connsiteX10" fmla="*/ 19455 w 1138024"/>
                <a:gd name="connsiteY10" fmla="*/ 194558 h 226570"/>
                <a:gd name="connsiteX11" fmla="*/ 381405 w 1138024"/>
                <a:gd name="connsiteY11" fmla="*/ 162808 h 226570"/>
                <a:gd name="connsiteX12" fmla="*/ 549680 w 1138024"/>
                <a:gd name="connsiteY12" fmla="*/ 172333 h 226570"/>
                <a:gd name="connsiteX13" fmla="*/ 771930 w 1138024"/>
                <a:gd name="connsiteY13" fmla="*/ 226308 h 22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8024" h="226570">
                  <a:moveTo>
                    <a:pt x="771930" y="226308"/>
                  </a:moveTo>
                  <a:cubicBezTo>
                    <a:pt x="772988" y="222075"/>
                    <a:pt x="658688" y="155929"/>
                    <a:pt x="556030" y="146933"/>
                  </a:cubicBezTo>
                  <a:cubicBezTo>
                    <a:pt x="453372" y="137937"/>
                    <a:pt x="214188" y="170745"/>
                    <a:pt x="155980" y="172333"/>
                  </a:cubicBezTo>
                  <a:cubicBezTo>
                    <a:pt x="97772" y="173921"/>
                    <a:pt x="206780" y="156458"/>
                    <a:pt x="206780" y="156458"/>
                  </a:cubicBezTo>
                  <a:cubicBezTo>
                    <a:pt x="268692" y="133704"/>
                    <a:pt x="376643" y="34221"/>
                    <a:pt x="527455" y="35808"/>
                  </a:cubicBezTo>
                  <a:cubicBezTo>
                    <a:pt x="678267" y="37395"/>
                    <a:pt x="1031222" y="149050"/>
                    <a:pt x="1111655" y="165983"/>
                  </a:cubicBezTo>
                  <a:cubicBezTo>
                    <a:pt x="1192088" y="182916"/>
                    <a:pt x="1068263" y="159633"/>
                    <a:pt x="1010055" y="137408"/>
                  </a:cubicBezTo>
                  <a:cubicBezTo>
                    <a:pt x="951847" y="115183"/>
                    <a:pt x="853951" y="53800"/>
                    <a:pt x="762405" y="32633"/>
                  </a:cubicBezTo>
                  <a:cubicBezTo>
                    <a:pt x="670859" y="11466"/>
                    <a:pt x="572434" y="-14992"/>
                    <a:pt x="460780" y="10408"/>
                  </a:cubicBezTo>
                  <a:cubicBezTo>
                    <a:pt x="349126" y="35808"/>
                    <a:pt x="166034" y="154341"/>
                    <a:pt x="92480" y="185033"/>
                  </a:cubicBezTo>
                  <a:cubicBezTo>
                    <a:pt x="18926" y="215725"/>
                    <a:pt x="-28699" y="198262"/>
                    <a:pt x="19455" y="194558"/>
                  </a:cubicBezTo>
                  <a:cubicBezTo>
                    <a:pt x="67609" y="190854"/>
                    <a:pt x="293034" y="166512"/>
                    <a:pt x="381405" y="162808"/>
                  </a:cubicBezTo>
                  <a:cubicBezTo>
                    <a:pt x="469776" y="159104"/>
                    <a:pt x="487767" y="162279"/>
                    <a:pt x="549680" y="172333"/>
                  </a:cubicBezTo>
                  <a:cubicBezTo>
                    <a:pt x="611592" y="182387"/>
                    <a:pt x="770872" y="230541"/>
                    <a:pt x="771930" y="226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8D70703B-C1C0-0707-BE92-5AFC86F749D8}"/>
                </a:ext>
              </a:extLst>
            </p:cNvPr>
            <p:cNvSpPr/>
            <p:nvPr/>
          </p:nvSpPr>
          <p:spPr>
            <a:xfrm>
              <a:off x="4086109" y="999776"/>
              <a:ext cx="799679" cy="502379"/>
            </a:xfrm>
            <a:custGeom>
              <a:avLst/>
              <a:gdLst>
                <a:gd name="connsiteX0" fmla="*/ 116 w 799679"/>
                <a:gd name="connsiteY0" fmla="*/ 501999 h 502379"/>
                <a:gd name="connsiteX1" fmla="*/ 235066 w 799679"/>
                <a:gd name="connsiteY1" fmla="*/ 136874 h 502379"/>
                <a:gd name="connsiteX2" fmla="*/ 527166 w 799679"/>
                <a:gd name="connsiteY2" fmla="*/ 349 h 502379"/>
                <a:gd name="connsiteX3" fmla="*/ 797041 w 799679"/>
                <a:gd name="connsiteY3" fmla="*/ 95599 h 502379"/>
                <a:gd name="connsiteX4" fmla="*/ 650991 w 799679"/>
                <a:gd name="connsiteY4" fmla="*/ 32099 h 502379"/>
                <a:gd name="connsiteX5" fmla="*/ 428741 w 799679"/>
                <a:gd name="connsiteY5" fmla="*/ 44799 h 502379"/>
                <a:gd name="connsiteX6" fmla="*/ 206491 w 799679"/>
                <a:gd name="connsiteY6" fmla="*/ 203549 h 502379"/>
                <a:gd name="connsiteX7" fmla="*/ 116 w 799679"/>
                <a:gd name="connsiteY7" fmla="*/ 501999 h 502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679" h="502379">
                  <a:moveTo>
                    <a:pt x="116" y="501999"/>
                  </a:moveTo>
                  <a:cubicBezTo>
                    <a:pt x="4878" y="490887"/>
                    <a:pt x="147224" y="220482"/>
                    <a:pt x="235066" y="136874"/>
                  </a:cubicBezTo>
                  <a:cubicBezTo>
                    <a:pt x="322908" y="53266"/>
                    <a:pt x="433504" y="7228"/>
                    <a:pt x="527166" y="349"/>
                  </a:cubicBezTo>
                  <a:cubicBezTo>
                    <a:pt x="620828" y="-6530"/>
                    <a:pt x="776404" y="90307"/>
                    <a:pt x="797041" y="95599"/>
                  </a:cubicBezTo>
                  <a:cubicBezTo>
                    <a:pt x="817678" y="100891"/>
                    <a:pt x="712374" y="40566"/>
                    <a:pt x="650991" y="32099"/>
                  </a:cubicBezTo>
                  <a:cubicBezTo>
                    <a:pt x="589608" y="23632"/>
                    <a:pt x="502824" y="16224"/>
                    <a:pt x="428741" y="44799"/>
                  </a:cubicBezTo>
                  <a:cubicBezTo>
                    <a:pt x="354658" y="73374"/>
                    <a:pt x="275812" y="129466"/>
                    <a:pt x="206491" y="203549"/>
                  </a:cubicBezTo>
                  <a:cubicBezTo>
                    <a:pt x="137170" y="277632"/>
                    <a:pt x="-4646" y="513111"/>
                    <a:pt x="116" y="5019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828C4A8F-F03E-20CD-1CCF-B004DF011224}"/>
                </a:ext>
              </a:extLst>
            </p:cNvPr>
            <p:cNvSpPr/>
            <p:nvPr/>
          </p:nvSpPr>
          <p:spPr>
            <a:xfrm>
              <a:off x="4165582" y="1240007"/>
              <a:ext cx="1210333" cy="299926"/>
            </a:xfrm>
            <a:custGeom>
              <a:avLst/>
              <a:gdLst>
                <a:gd name="connsiteX0" fmla="*/ 18 w 1210333"/>
                <a:gd name="connsiteY0" fmla="*/ 299868 h 299926"/>
                <a:gd name="connsiteX1" fmla="*/ 596918 w 1210333"/>
                <a:gd name="connsiteY1" fmla="*/ 7768 h 299926"/>
                <a:gd name="connsiteX2" fmla="*/ 1193818 w 1210333"/>
                <a:gd name="connsiteY2" fmla="*/ 80793 h 299926"/>
                <a:gd name="connsiteX3" fmla="*/ 1006493 w 1210333"/>
                <a:gd name="connsiteY3" fmla="*/ 42693 h 299926"/>
                <a:gd name="connsiteX4" fmla="*/ 615968 w 1210333"/>
                <a:gd name="connsiteY4" fmla="*/ 33168 h 299926"/>
                <a:gd name="connsiteX5" fmla="*/ 18 w 1210333"/>
                <a:gd name="connsiteY5" fmla="*/ 299868 h 29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0333" h="299926">
                  <a:moveTo>
                    <a:pt x="18" y="299868"/>
                  </a:moveTo>
                  <a:cubicBezTo>
                    <a:pt x="-3157" y="295635"/>
                    <a:pt x="397951" y="44280"/>
                    <a:pt x="596918" y="7768"/>
                  </a:cubicBezTo>
                  <a:cubicBezTo>
                    <a:pt x="795885" y="-28744"/>
                    <a:pt x="1125556" y="74972"/>
                    <a:pt x="1193818" y="80793"/>
                  </a:cubicBezTo>
                  <a:cubicBezTo>
                    <a:pt x="1262080" y="86614"/>
                    <a:pt x="1102801" y="50630"/>
                    <a:pt x="1006493" y="42693"/>
                  </a:cubicBezTo>
                  <a:cubicBezTo>
                    <a:pt x="910185" y="34755"/>
                    <a:pt x="781597" y="-9695"/>
                    <a:pt x="615968" y="33168"/>
                  </a:cubicBezTo>
                  <a:cubicBezTo>
                    <a:pt x="450339" y="76030"/>
                    <a:pt x="3193" y="304101"/>
                    <a:pt x="18" y="2998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8924265D-1106-196B-FB53-3DB47E886BEA}"/>
                </a:ext>
              </a:extLst>
            </p:cNvPr>
            <p:cNvSpPr/>
            <p:nvPr/>
          </p:nvSpPr>
          <p:spPr>
            <a:xfrm>
              <a:off x="4120638" y="1135244"/>
              <a:ext cx="1107873" cy="405569"/>
            </a:xfrm>
            <a:custGeom>
              <a:avLst/>
              <a:gdLst>
                <a:gd name="connsiteX0" fmla="*/ 6862 w 1107873"/>
                <a:gd name="connsiteY0" fmla="*/ 404631 h 405569"/>
                <a:gd name="connsiteX1" fmla="*/ 524387 w 1107873"/>
                <a:gd name="connsiteY1" fmla="*/ 52206 h 405569"/>
                <a:gd name="connsiteX2" fmla="*/ 1095887 w 1107873"/>
                <a:gd name="connsiteY2" fmla="*/ 103006 h 405569"/>
                <a:gd name="connsiteX3" fmla="*/ 886337 w 1107873"/>
                <a:gd name="connsiteY3" fmla="*/ 42681 h 405569"/>
                <a:gd name="connsiteX4" fmla="*/ 572012 w 1107873"/>
                <a:gd name="connsiteY4" fmla="*/ 4581 h 405569"/>
                <a:gd name="connsiteX5" fmla="*/ 248162 w 1107873"/>
                <a:gd name="connsiteY5" fmla="*/ 150631 h 405569"/>
                <a:gd name="connsiteX6" fmla="*/ 6862 w 1107873"/>
                <a:gd name="connsiteY6" fmla="*/ 404631 h 405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7873" h="405569">
                  <a:moveTo>
                    <a:pt x="6862" y="404631"/>
                  </a:moveTo>
                  <a:cubicBezTo>
                    <a:pt x="52900" y="388227"/>
                    <a:pt x="342883" y="102477"/>
                    <a:pt x="524387" y="52206"/>
                  </a:cubicBezTo>
                  <a:cubicBezTo>
                    <a:pt x="705891" y="1935"/>
                    <a:pt x="1035562" y="104593"/>
                    <a:pt x="1095887" y="103006"/>
                  </a:cubicBezTo>
                  <a:cubicBezTo>
                    <a:pt x="1156212" y="101419"/>
                    <a:pt x="973649" y="59085"/>
                    <a:pt x="886337" y="42681"/>
                  </a:cubicBezTo>
                  <a:cubicBezTo>
                    <a:pt x="799025" y="26277"/>
                    <a:pt x="678374" y="-13411"/>
                    <a:pt x="572012" y="4581"/>
                  </a:cubicBezTo>
                  <a:cubicBezTo>
                    <a:pt x="465650" y="22573"/>
                    <a:pt x="338120" y="83427"/>
                    <a:pt x="248162" y="150631"/>
                  </a:cubicBezTo>
                  <a:cubicBezTo>
                    <a:pt x="158204" y="217835"/>
                    <a:pt x="-39176" y="421035"/>
                    <a:pt x="6862" y="4046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11C7880A-9880-C522-BAE0-7C30F6DFCE09}"/>
                </a:ext>
              </a:extLst>
            </p:cNvPr>
            <p:cNvSpPr/>
            <p:nvPr/>
          </p:nvSpPr>
          <p:spPr>
            <a:xfrm>
              <a:off x="2936519" y="1484529"/>
              <a:ext cx="1140244" cy="682644"/>
            </a:xfrm>
            <a:custGeom>
              <a:avLst/>
              <a:gdLst>
                <a:gd name="connsiteX0" fmla="*/ 1140181 w 1140244"/>
                <a:gd name="connsiteY0" fmla="*/ 29946 h 682644"/>
                <a:gd name="connsiteX1" fmla="*/ 555981 w 1140244"/>
                <a:gd name="connsiteY1" fmla="*/ 55346 h 682644"/>
                <a:gd name="connsiteX2" fmla="*/ 13056 w 1140244"/>
                <a:gd name="connsiteY2" fmla="*/ 668121 h 682644"/>
                <a:gd name="connsiteX3" fmla="*/ 203556 w 1140244"/>
                <a:gd name="connsiteY3" fmla="*/ 455396 h 682644"/>
                <a:gd name="connsiteX4" fmla="*/ 590906 w 1140244"/>
                <a:gd name="connsiteY4" fmla="*/ 64871 h 682644"/>
                <a:gd name="connsiteX5" fmla="*/ 1140181 w 1140244"/>
                <a:gd name="connsiteY5" fmla="*/ 29946 h 68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0244" h="682644">
                  <a:moveTo>
                    <a:pt x="1140181" y="29946"/>
                  </a:moveTo>
                  <a:cubicBezTo>
                    <a:pt x="1134360" y="28358"/>
                    <a:pt x="743835" y="-51017"/>
                    <a:pt x="555981" y="55346"/>
                  </a:cubicBezTo>
                  <a:cubicBezTo>
                    <a:pt x="368127" y="161709"/>
                    <a:pt x="71793" y="601446"/>
                    <a:pt x="13056" y="668121"/>
                  </a:cubicBezTo>
                  <a:cubicBezTo>
                    <a:pt x="-45681" y="734796"/>
                    <a:pt x="107248" y="555938"/>
                    <a:pt x="203556" y="455396"/>
                  </a:cubicBezTo>
                  <a:cubicBezTo>
                    <a:pt x="299864" y="354854"/>
                    <a:pt x="431627" y="136309"/>
                    <a:pt x="590906" y="64871"/>
                  </a:cubicBezTo>
                  <a:cubicBezTo>
                    <a:pt x="750185" y="-6567"/>
                    <a:pt x="1146002" y="31534"/>
                    <a:pt x="1140181" y="299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74C4F6C2-44A9-3125-41C4-78D45BFED71E}"/>
                </a:ext>
              </a:extLst>
            </p:cNvPr>
            <p:cNvSpPr/>
            <p:nvPr/>
          </p:nvSpPr>
          <p:spPr>
            <a:xfrm>
              <a:off x="2424623" y="1452872"/>
              <a:ext cx="1589995" cy="833090"/>
            </a:xfrm>
            <a:custGeom>
              <a:avLst/>
              <a:gdLst>
                <a:gd name="connsiteX0" fmla="*/ 1588577 w 1589995"/>
                <a:gd name="connsiteY0" fmla="*/ 1278 h 833090"/>
                <a:gd name="connsiteX1" fmla="*/ 651952 w 1589995"/>
                <a:gd name="connsiteY1" fmla="*/ 131453 h 833090"/>
                <a:gd name="connsiteX2" fmla="*/ 29652 w 1589995"/>
                <a:gd name="connsiteY2" fmla="*/ 804553 h 833090"/>
                <a:gd name="connsiteX3" fmla="*/ 137602 w 1589995"/>
                <a:gd name="connsiteY3" fmla="*/ 671203 h 833090"/>
                <a:gd name="connsiteX4" fmla="*/ 470977 w 1589995"/>
                <a:gd name="connsiteY4" fmla="*/ 331478 h 833090"/>
                <a:gd name="connsiteX5" fmla="*/ 855152 w 1589995"/>
                <a:gd name="connsiteY5" fmla="*/ 80653 h 833090"/>
                <a:gd name="connsiteX6" fmla="*/ 1588577 w 1589995"/>
                <a:gd name="connsiteY6" fmla="*/ 1278 h 83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9995" h="833090">
                  <a:moveTo>
                    <a:pt x="1588577" y="1278"/>
                  </a:moveTo>
                  <a:cubicBezTo>
                    <a:pt x="1554710" y="9745"/>
                    <a:pt x="911773" y="-2426"/>
                    <a:pt x="651952" y="131453"/>
                  </a:cubicBezTo>
                  <a:cubicBezTo>
                    <a:pt x="392131" y="265332"/>
                    <a:pt x="115377" y="714595"/>
                    <a:pt x="29652" y="804553"/>
                  </a:cubicBezTo>
                  <a:cubicBezTo>
                    <a:pt x="-56073" y="894511"/>
                    <a:pt x="64048" y="750049"/>
                    <a:pt x="137602" y="671203"/>
                  </a:cubicBezTo>
                  <a:cubicBezTo>
                    <a:pt x="211156" y="592357"/>
                    <a:pt x="351385" y="429903"/>
                    <a:pt x="470977" y="331478"/>
                  </a:cubicBezTo>
                  <a:cubicBezTo>
                    <a:pt x="590569" y="233053"/>
                    <a:pt x="669944" y="134099"/>
                    <a:pt x="855152" y="80653"/>
                  </a:cubicBezTo>
                  <a:cubicBezTo>
                    <a:pt x="1040360" y="27207"/>
                    <a:pt x="1622444" y="-7189"/>
                    <a:pt x="1588577" y="1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81A7D625-82BC-AABF-9EF8-55E1645C61C9}"/>
                </a:ext>
              </a:extLst>
            </p:cNvPr>
            <p:cNvSpPr/>
            <p:nvPr/>
          </p:nvSpPr>
          <p:spPr>
            <a:xfrm>
              <a:off x="3142589" y="1704811"/>
              <a:ext cx="1097399" cy="1147406"/>
            </a:xfrm>
            <a:custGeom>
              <a:avLst/>
              <a:gdLst>
                <a:gd name="connsiteX0" fmla="*/ 1096036 w 1097399"/>
                <a:gd name="connsiteY0" fmla="*/ 6514 h 1147406"/>
                <a:gd name="connsiteX1" fmla="*/ 400711 w 1097399"/>
                <a:gd name="connsiteY1" fmla="*/ 247814 h 1147406"/>
                <a:gd name="connsiteX2" fmla="*/ 19711 w 1097399"/>
                <a:gd name="connsiteY2" fmla="*/ 1101889 h 1147406"/>
                <a:gd name="connsiteX3" fmla="*/ 73686 w 1097399"/>
                <a:gd name="connsiteY3" fmla="*/ 962189 h 1147406"/>
                <a:gd name="connsiteX4" fmla="*/ 238786 w 1097399"/>
                <a:gd name="connsiteY4" fmla="*/ 381164 h 1147406"/>
                <a:gd name="connsiteX5" fmla="*/ 568986 w 1097399"/>
                <a:gd name="connsiteY5" fmla="*/ 95414 h 1147406"/>
                <a:gd name="connsiteX6" fmla="*/ 1096036 w 1097399"/>
                <a:gd name="connsiteY6" fmla="*/ 6514 h 114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399" h="1147406">
                  <a:moveTo>
                    <a:pt x="1096036" y="6514"/>
                  </a:moveTo>
                  <a:cubicBezTo>
                    <a:pt x="1067990" y="31914"/>
                    <a:pt x="580098" y="65252"/>
                    <a:pt x="400711" y="247814"/>
                  </a:cubicBezTo>
                  <a:cubicBezTo>
                    <a:pt x="221324" y="430376"/>
                    <a:pt x="74215" y="982827"/>
                    <a:pt x="19711" y="1101889"/>
                  </a:cubicBezTo>
                  <a:cubicBezTo>
                    <a:pt x="-34793" y="1220952"/>
                    <a:pt x="37174" y="1082310"/>
                    <a:pt x="73686" y="962189"/>
                  </a:cubicBezTo>
                  <a:cubicBezTo>
                    <a:pt x="110198" y="842068"/>
                    <a:pt x="156236" y="525627"/>
                    <a:pt x="238786" y="381164"/>
                  </a:cubicBezTo>
                  <a:cubicBezTo>
                    <a:pt x="321336" y="236702"/>
                    <a:pt x="426111" y="156797"/>
                    <a:pt x="568986" y="95414"/>
                  </a:cubicBezTo>
                  <a:cubicBezTo>
                    <a:pt x="711861" y="34031"/>
                    <a:pt x="1124082" y="-18886"/>
                    <a:pt x="1096036" y="6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F62FF28B-BD3D-6073-5B20-C5649228B21B}"/>
                </a:ext>
              </a:extLst>
            </p:cNvPr>
            <p:cNvSpPr/>
            <p:nvPr/>
          </p:nvSpPr>
          <p:spPr>
            <a:xfrm>
              <a:off x="2487506" y="1605598"/>
              <a:ext cx="1783959" cy="1534242"/>
            </a:xfrm>
            <a:custGeom>
              <a:avLst/>
              <a:gdLst>
                <a:gd name="connsiteX0" fmla="*/ 1782869 w 1783959"/>
                <a:gd name="connsiteY0" fmla="*/ 952 h 1534242"/>
                <a:gd name="connsiteX1" fmla="*/ 912919 w 1783959"/>
                <a:gd name="connsiteY1" fmla="*/ 280352 h 1534242"/>
                <a:gd name="connsiteX2" fmla="*/ 55669 w 1783959"/>
                <a:gd name="connsiteY2" fmla="*/ 1451927 h 1534242"/>
                <a:gd name="connsiteX3" fmla="*/ 163619 w 1783959"/>
                <a:gd name="connsiteY3" fmla="*/ 1324927 h 1534242"/>
                <a:gd name="connsiteX4" fmla="*/ 811319 w 1783959"/>
                <a:gd name="connsiteY4" fmla="*/ 429577 h 1534242"/>
                <a:gd name="connsiteX5" fmla="*/ 1087544 w 1783959"/>
                <a:gd name="connsiteY5" fmla="*/ 197802 h 1534242"/>
                <a:gd name="connsiteX6" fmla="*/ 1782869 w 1783959"/>
                <a:gd name="connsiteY6" fmla="*/ 952 h 153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3959" h="1534242">
                  <a:moveTo>
                    <a:pt x="1782869" y="952"/>
                  </a:moveTo>
                  <a:cubicBezTo>
                    <a:pt x="1753765" y="14710"/>
                    <a:pt x="1200786" y="38523"/>
                    <a:pt x="912919" y="280352"/>
                  </a:cubicBezTo>
                  <a:cubicBezTo>
                    <a:pt x="625052" y="522181"/>
                    <a:pt x="180552" y="1277831"/>
                    <a:pt x="55669" y="1451927"/>
                  </a:cubicBezTo>
                  <a:cubicBezTo>
                    <a:pt x="-69214" y="1626023"/>
                    <a:pt x="37677" y="1495319"/>
                    <a:pt x="163619" y="1324927"/>
                  </a:cubicBezTo>
                  <a:cubicBezTo>
                    <a:pt x="289561" y="1154535"/>
                    <a:pt x="657332" y="617431"/>
                    <a:pt x="811319" y="429577"/>
                  </a:cubicBezTo>
                  <a:cubicBezTo>
                    <a:pt x="965306" y="241723"/>
                    <a:pt x="925090" y="269769"/>
                    <a:pt x="1087544" y="197802"/>
                  </a:cubicBezTo>
                  <a:cubicBezTo>
                    <a:pt x="1249998" y="125835"/>
                    <a:pt x="1811973" y="-12806"/>
                    <a:pt x="1782869" y="9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5FDE53EA-E464-6459-E95F-0DA27E915B86}"/>
                </a:ext>
              </a:extLst>
            </p:cNvPr>
            <p:cNvSpPr/>
            <p:nvPr/>
          </p:nvSpPr>
          <p:spPr>
            <a:xfrm>
              <a:off x="3387361" y="2523262"/>
              <a:ext cx="504976" cy="954947"/>
            </a:xfrm>
            <a:custGeom>
              <a:avLst/>
              <a:gdLst>
                <a:gd name="connsiteX0" fmla="*/ 489314 w 504976"/>
                <a:gd name="connsiteY0" fmla="*/ 863 h 954947"/>
                <a:gd name="connsiteX1" fmla="*/ 460739 w 504976"/>
                <a:gd name="connsiteY1" fmla="*/ 286613 h 954947"/>
                <a:gd name="connsiteX2" fmla="*/ 3539 w 504976"/>
                <a:gd name="connsiteY2" fmla="*/ 950188 h 954947"/>
                <a:gd name="connsiteX3" fmla="*/ 260714 w 504976"/>
                <a:gd name="connsiteY3" fmla="*/ 566013 h 954947"/>
                <a:gd name="connsiteX4" fmla="*/ 479789 w 504976"/>
                <a:gd name="connsiteY4" fmla="*/ 210413 h 954947"/>
                <a:gd name="connsiteX5" fmla="*/ 489314 w 504976"/>
                <a:gd name="connsiteY5" fmla="*/ 863 h 95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976" h="954947">
                  <a:moveTo>
                    <a:pt x="489314" y="863"/>
                  </a:moveTo>
                  <a:cubicBezTo>
                    <a:pt x="486139" y="13563"/>
                    <a:pt x="541701" y="128392"/>
                    <a:pt x="460739" y="286613"/>
                  </a:cubicBezTo>
                  <a:cubicBezTo>
                    <a:pt x="379777" y="444834"/>
                    <a:pt x="36876" y="903621"/>
                    <a:pt x="3539" y="950188"/>
                  </a:cubicBezTo>
                  <a:cubicBezTo>
                    <a:pt x="-29799" y="996755"/>
                    <a:pt x="181339" y="689309"/>
                    <a:pt x="260714" y="566013"/>
                  </a:cubicBezTo>
                  <a:cubicBezTo>
                    <a:pt x="340089" y="442717"/>
                    <a:pt x="443806" y="302488"/>
                    <a:pt x="479789" y="210413"/>
                  </a:cubicBezTo>
                  <a:cubicBezTo>
                    <a:pt x="515772" y="118338"/>
                    <a:pt x="492489" y="-11837"/>
                    <a:pt x="489314" y="8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38AE024C-BB9F-7410-4DB7-EE4DA33501FF}"/>
                </a:ext>
              </a:extLst>
            </p:cNvPr>
            <p:cNvSpPr/>
            <p:nvPr/>
          </p:nvSpPr>
          <p:spPr>
            <a:xfrm>
              <a:off x="3647692" y="2771225"/>
              <a:ext cx="305363" cy="1306704"/>
            </a:xfrm>
            <a:custGeom>
              <a:avLst/>
              <a:gdLst>
                <a:gd name="connsiteX0" fmla="*/ 305183 w 305363"/>
                <a:gd name="connsiteY0" fmla="*/ 550 h 1306704"/>
                <a:gd name="connsiteX1" fmla="*/ 48008 w 305363"/>
                <a:gd name="connsiteY1" fmla="*/ 524425 h 1306704"/>
                <a:gd name="connsiteX2" fmla="*/ 251208 w 305363"/>
                <a:gd name="connsiteY2" fmla="*/ 1251500 h 1306704"/>
                <a:gd name="connsiteX3" fmla="*/ 222633 w 305363"/>
                <a:gd name="connsiteY3" fmla="*/ 1184825 h 1306704"/>
                <a:gd name="connsiteX4" fmla="*/ 383 w 305363"/>
                <a:gd name="connsiteY4" fmla="*/ 619675 h 1306704"/>
                <a:gd name="connsiteX5" fmla="*/ 305183 w 305363"/>
                <a:gd name="connsiteY5" fmla="*/ 550 h 130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363" h="1306704">
                  <a:moveTo>
                    <a:pt x="305183" y="550"/>
                  </a:moveTo>
                  <a:cubicBezTo>
                    <a:pt x="313120" y="-15325"/>
                    <a:pt x="57004" y="315933"/>
                    <a:pt x="48008" y="524425"/>
                  </a:cubicBezTo>
                  <a:cubicBezTo>
                    <a:pt x="39012" y="732917"/>
                    <a:pt x="222104" y="1141433"/>
                    <a:pt x="251208" y="1251500"/>
                  </a:cubicBezTo>
                  <a:cubicBezTo>
                    <a:pt x="280312" y="1361567"/>
                    <a:pt x="264437" y="1290129"/>
                    <a:pt x="222633" y="1184825"/>
                  </a:cubicBezTo>
                  <a:cubicBezTo>
                    <a:pt x="180829" y="1079521"/>
                    <a:pt x="-9671" y="815996"/>
                    <a:pt x="383" y="619675"/>
                  </a:cubicBezTo>
                  <a:cubicBezTo>
                    <a:pt x="10437" y="423354"/>
                    <a:pt x="297246" y="16425"/>
                    <a:pt x="305183" y="5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99AC762A-D3D8-5230-EA24-E7AF6C9E7981}"/>
                </a:ext>
              </a:extLst>
            </p:cNvPr>
            <p:cNvSpPr/>
            <p:nvPr/>
          </p:nvSpPr>
          <p:spPr>
            <a:xfrm>
              <a:off x="3456344" y="3584509"/>
              <a:ext cx="185418" cy="1132397"/>
            </a:xfrm>
            <a:custGeom>
              <a:avLst/>
              <a:gdLst>
                <a:gd name="connsiteX0" fmla="*/ 185381 w 185418"/>
                <a:gd name="connsiteY0" fmla="*/ 66 h 1132397"/>
                <a:gd name="connsiteX1" fmla="*/ 137756 w 185418"/>
                <a:gd name="connsiteY1" fmla="*/ 374716 h 1132397"/>
                <a:gd name="connsiteX2" fmla="*/ 20281 w 185418"/>
                <a:gd name="connsiteY2" fmla="*/ 673166 h 1132397"/>
                <a:gd name="connsiteX3" fmla="*/ 17106 w 185418"/>
                <a:gd name="connsiteY3" fmla="*/ 1120841 h 1132397"/>
                <a:gd name="connsiteX4" fmla="*/ 13931 w 185418"/>
                <a:gd name="connsiteY4" fmla="*/ 965266 h 1132397"/>
                <a:gd name="connsiteX5" fmla="*/ 7581 w 185418"/>
                <a:gd name="connsiteY5" fmla="*/ 587441 h 1132397"/>
                <a:gd name="connsiteX6" fmla="*/ 131406 w 185418"/>
                <a:gd name="connsiteY6" fmla="*/ 346141 h 1132397"/>
                <a:gd name="connsiteX7" fmla="*/ 185381 w 185418"/>
                <a:gd name="connsiteY7" fmla="*/ 66 h 1132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418" h="1132397">
                  <a:moveTo>
                    <a:pt x="185381" y="66"/>
                  </a:moveTo>
                  <a:cubicBezTo>
                    <a:pt x="186439" y="4828"/>
                    <a:pt x="165273" y="262533"/>
                    <a:pt x="137756" y="374716"/>
                  </a:cubicBezTo>
                  <a:cubicBezTo>
                    <a:pt x="110239" y="486899"/>
                    <a:pt x="40389" y="548812"/>
                    <a:pt x="20281" y="673166"/>
                  </a:cubicBezTo>
                  <a:cubicBezTo>
                    <a:pt x="173" y="797520"/>
                    <a:pt x="18164" y="1072158"/>
                    <a:pt x="17106" y="1120841"/>
                  </a:cubicBezTo>
                  <a:cubicBezTo>
                    <a:pt x="16048" y="1169524"/>
                    <a:pt x="15518" y="1054166"/>
                    <a:pt x="13931" y="965266"/>
                  </a:cubicBezTo>
                  <a:cubicBezTo>
                    <a:pt x="12344" y="876366"/>
                    <a:pt x="-11998" y="690628"/>
                    <a:pt x="7581" y="587441"/>
                  </a:cubicBezTo>
                  <a:cubicBezTo>
                    <a:pt x="27160" y="484254"/>
                    <a:pt x="101773" y="444037"/>
                    <a:pt x="131406" y="346141"/>
                  </a:cubicBezTo>
                  <a:cubicBezTo>
                    <a:pt x="161039" y="248245"/>
                    <a:pt x="184323" y="-4696"/>
                    <a:pt x="185381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681C4DD8-5CAE-EA4C-9A9D-8FE826832F4B}"/>
                </a:ext>
              </a:extLst>
            </p:cNvPr>
            <p:cNvSpPr/>
            <p:nvPr/>
          </p:nvSpPr>
          <p:spPr>
            <a:xfrm>
              <a:off x="2470159" y="1583635"/>
              <a:ext cx="867200" cy="1462445"/>
            </a:xfrm>
            <a:custGeom>
              <a:avLst/>
              <a:gdLst>
                <a:gd name="connsiteX0" fmla="*/ 860416 w 867200"/>
                <a:gd name="connsiteY0" fmla="*/ 13390 h 1462445"/>
                <a:gd name="connsiteX1" fmla="*/ 231766 w 867200"/>
                <a:gd name="connsiteY1" fmla="*/ 737290 h 1462445"/>
                <a:gd name="connsiteX2" fmla="*/ 9516 w 867200"/>
                <a:gd name="connsiteY2" fmla="*/ 1445315 h 1462445"/>
                <a:gd name="connsiteX3" fmla="*/ 50791 w 867200"/>
                <a:gd name="connsiteY3" fmla="*/ 1210365 h 1462445"/>
                <a:gd name="connsiteX4" fmla="*/ 142866 w 867200"/>
                <a:gd name="connsiteY4" fmla="*/ 842065 h 1462445"/>
                <a:gd name="connsiteX5" fmla="*/ 539741 w 867200"/>
                <a:gd name="connsiteY5" fmla="*/ 308665 h 1462445"/>
                <a:gd name="connsiteX6" fmla="*/ 860416 w 867200"/>
                <a:gd name="connsiteY6" fmla="*/ 13390 h 146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7200" h="1462445">
                  <a:moveTo>
                    <a:pt x="860416" y="13390"/>
                  </a:moveTo>
                  <a:cubicBezTo>
                    <a:pt x="809087" y="84828"/>
                    <a:pt x="373583" y="498636"/>
                    <a:pt x="231766" y="737290"/>
                  </a:cubicBezTo>
                  <a:cubicBezTo>
                    <a:pt x="89949" y="975944"/>
                    <a:pt x="39679" y="1366469"/>
                    <a:pt x="9516" y="1445315"/>
                  </a:cubicBezTo>
                  <a:cubicBezTo>
                    <a:pt x="-20647" y="1524161"/>
                    <a:pt x="28566" y="1310907"/>
                    <a:pt x="50791" y="1210365"/>
                  </a:cubicBezTo>
                  <a:cubicBezTo>
                    <a:pt x="73016" y="1109823"/>
                    <a:pt x="61374" y="992348"/>
                    <a:pt x="142866" y="842065"/>
                  </a:cubicBezTo>
                  <a:cubicBezTo>
                    <a:pt x="224358" y="691782"/>
                    <a:pt x="420679" y="444132"/>
                    <a:pt x="539741" y="308665"/>
                  </a:cubicBezTo>
                  <a:cubicBezTo>
                    <a:pt x="658803" y="173198"/>
                    <a:pt x="911745" y="-58048"/>
                    <a:pt x="860416" y="13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31DBFA31-EE6C-89AD-9511-9CC60BB1C9DD}"/>
                </a:ext>
              </a:extLst>
            </p:cNvPr>
            <p:cNvSpPr/>
            <p:nvPr/>
          </p:nvSpPr>
          <p:spPr>
            <a:xfrm>
              <a:off x="2839426" y="2778083"/>
              <a:ext cx="351566" cy="1509679"/>
            </a:xfrm>
            <a:custGeom>
              <a:avLst/>
              <a:gdLst>
                <a:gd name="connsiteX0" fmla="*/ 351449 w 351566"/>
                <a:gd name="connsiteY0" fmla="*/ 42 h 1509679"/>
                <a:gd name="connsiteX1" fmla="*/ 59349 w 351566"/>
                <a:gd name="connsiteY1" fmla="*/ 698542 h 1509679"/>
                <a:gd name="connsiteX2" fmla="*/ 78399 w 351566"/>
                <a:gd name="connsiteY2" fmla="*/ 1501817 h 1509679"/>
                <a:gd name="connsiteX3" fmla="*/ 33949 w 351566"/>
                <a:gd name="connsiteY3" fmla="*/ 1082717 h 1509679"/>
                <a:gd name="connsiteX4" fmla="*/ 21249 w 351566"/>
                <a:gd name="connsiteY4" fmla="*/ 666792 h 1509679"/>
                <a:gd name="connsiteX5" fmla="*/ 351449 w 351566"/>
                <a:gd name="connsiteY5" fmla="*/ 42 h 1509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566" h="1509679">
                  <a:moveTo>
                    <a:pt x="351449" y="42"/>
                  </a:moveTo>
                  <a:cubicBezTo>
                    <a:pt x="357799" y="5334"/>
                    <a:pt x="104857" y="448246"/>
                    <a:pt x="59349" y="698542"/>
                  </a:cubicBezTo>
                  <a:cubicBezTo>
                    <a:pt x="13841" y="948838"/>
                    <a:pt x="82632" y="1437788"/>
                    <a:pt x="78399" y="1501817"/>
                  </a:cubicBezTo>
                  <a:cubicBezTo>
                    <a:pt x="74166" y="1565846"/>
                    <a:pt x="43474" y="1221888"/>
                    <a:pt x="33949" y="1082717"/>
                  </a:cubicBezTo>
                  <a:cubicBezTo>
                    <a:pt x="24424" y="943546"/>
                    <a:pt x="-29022" y="843534"/>
                    <a:pt x="21249" y="666792"/>
                  </a:cubicBezTo>
                  <a:cubicBezTo>
                    <a:pt x="71520" y="490050"/>
                    <a:pt x="345099" y="-5250"/>
                    <a:pt x="351449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635BEA58-BDFA-F462-7C84-EBA262C5F7FB}"/>
                </a:ext>
              </a:extLst>
            </p:cNvPr>
            <p:cNvSpPr/>
            <p:nvPr/>
          </p:nvSpPr>
          <p:spPr>
            <a:xfrm>
              <a:off x="2191927" y="3152757"/>
              <a:ext cx="392923" cy="1461717"/>
            </a:xfrm>
            <a:custGeom>
              <a:avLst/>
              <a:gdLst>
                <a:gd name="connsiteX0" fmla="*/ 392523 w 392923"/>
                <a:gd name="connsiteY0" fmla="*/ 18 h 1461717"/>
                <a:gd name="connsiteX1" fmla="*/ 208373 w 392923"/>
                <a:gd name="connsiteY1" fmla="*/ 609618 h 1461717"/>
                <a:gd name="connsiteX2" fmla="*/ 5173 w 392923"/>
                <a:gd name="connsiteY2" fmla="*/ 1444643 h 1461717"/>
                <a:gd name="connsiteX3" fmla="*/ 68673 w 392923"/>
                <a:gd name="connsiteY3" fmla="*/ 1127143 h 1461717"/>
                <a:gd name="connsiteX4" fmla="*/ 157573 w 392923"/>
                <a:gd name="connsiteY4" fmla="*/ 590568 h 1461717"/>
                <a:gd name="connsiteX5" fmla="*/ 392523 w 392923"/>
                <a:gd name="connsiteY5" fmla="*/ 18 h 146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2923" h="1461717">
                  <a:moveTo>
                    <a:pt x="392523" y="18"/>
                  </a:moveTo>
                  <a:cubicBezTo>
                    <a:pt x="400990" y="3193"/>
                    <a:pt x="272931" y="368847"/>
                    <a:pt x="208373" y="609618"/>
                  </a:cubicBezTo>
                  <a:cubicBezTo>
                    <a:pt x="143815" y="850389"/>
                    <a:pt x="28456" y="1358389"/>
                    <a:pt x="5173" y="1444643"/>
                  </a:cubicBezTo>
                  <a:cubicBezTo>
                    <a:pt x="-18110" y="1530897"/>
                    <a:pt x="43273" y="1269489"/>
                    <a:pt x="68673" y="1127143"/>
                  </a:cubicBezTo>
                  <a:cubicBezTo>
                    <a:pt x="94073" y="984797"/>
                    <a:pt x="105715" y="772601"/>
                    <a:pt x="157573" y="590568"/>
                  </a:cubicBezTo>
                  <a:cubicBezTo>
                    <a:pt x="209431" y="408535"/>
                    <a:pt x="384056" y="-3157"/>
                    <a:pt x="392523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22D6FDB0-7812-C82D-54BE-3B05ACDEED9A}"/>
                </a:ext>
              </a:extLst>
            </p:cNvPr>
            <p:cNvSpPr/>
            <p:nvPr/>
          </p:nvSpPr>
          <p:spPr>
            <a:xfrm>
              <a:off x="4222585" y="1318428"/>
              <a:ext cx="1673525" cy="399497"/>
            </a:xfrm>
            <a:custGeom>
              <a:avLst/>
              <a:gdLst>
                <a:gd name="connsiteX0" fmla="*/ 165 w 1673525"/>
                <a:gd name="connsiteY0" fmla="*/ 399247 h 399497"/>
                <a:gd name="connsiteX1" fmla="*/ 924090 w 1673525"/>
                <a:gd name="connsiteY1" fmla="*/ 65872 h 399497"/>
                <a:gd name="connsiteX2" fmla="*/ 1638465 w 1673525"/>
                <a:gd name="connsiteY2" fmla="*/ 307172 h 399497"/>
                <a:gd name="connsiteX3" fmla="*/ 1505115 w 1673525"/>
                <a:gd name="connsiteY3" fmla="*/ 237322 h 399497"/>
                <a:gd name="connsiteX4" fmla="*/ 997115 w 1673525"/>
                <a:gd name="connsiteY4" fmla="*/ 2372 h 399497"/>
                <a:gd name="connsiteX5" fmla="*/ 165 w 1673525"/>
                <a:gd name="connsiteY5" fmla="*/ 399247 h 39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3525" h="399497">
                  <a:moveTo>
                    <a:pt x="165" y="399247"/>
                  </a:moveTo>
                  <a:cubicBezTo>
                    <a:pt x="-12006" y="409830"/>
                    <a:pt x="651040" y="81218"/>
                    <a:pt x="924090" y="65872"/>
                  </a:cubicBezTo>
                  <a:cubicBezTo>
                    <a:pt x="1197140" y="50526"/>
                    <a:pt x="1541628" y="278597"/>
                    <a:pt x="1638465" y="307172"/>
                  </a:cubicBezTo>
                  <a:cubicBezTo>
                    <a:pt x="1735302" y="335747"/>
                    <a:pt x="1612007" y="288122"/>
                    <a:pt x="1505115" y="237322"/>
                  </a:cubicBezTo>
                  <a:cubicBezTo>
                    <a:pt x="1398223" y="186522"/>
                    <a:pt x="1245823" y="-24615"/>
                    <a:pt x="997115" y="2372"/>
                  </a:cubicBezTo>
                  <a:cubicBezTo>
                    <a:pt x="748407" y="29359"/>
                    <a:pt x="12336" y="388664"/>
                    <a:pt x="165" y="3992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D7E94BD3-84A5-7D89-FB5E-4B6C0D87417F}"/>
                </a:ext>
              </a:extLst>
            </p:cNvPr>
            <p:cNvSpPr/>
            <p:nvPr/>
          </p:nvSpPr>
          <p:spPr>
            <a:xfrm>
              <a:off x="4853724" y="1527240"/>
              <a:ext cx="1469358" cy="741055"/>
            </a:xfrm>
            <a:custGeom>
              <a:avLst/>
              <a:gdLst>
                <a:gd name="connsiteX0" fmla="*/ 851 w 1469358"/>
                <a:gd name="connsiteY0" fmla="*/ 3110 h 741055"/>
                <a:gd name="connsiteX1" fmla="*/ 940651 w 1469358"/>
                <a:gd name="connsiteY1" fmla="*/ 139635 h 741055"/>
                <a:gd name="connsiteX2" fmla="*/ 1423251 w 1469358"/>
                <a:gd name="connsiteY2" fmla="*/ 688910 h 741055"/>
                <a:gd name="connsiteX3" fmla="*/ 1442301 w 1469358"/>
                <a:gd name="connsiteY3" fmla="*/ 704785 h 741055"/>
                <a:gd name="connsiteX4" fmla="*/ 1356576 w 1469358"/>
                <a:gd name="connsiteY4" fmla="*/ 568260 h 741055"/>
                <a:gd name="connsiteX5" fmla="*/ 1112101 w 1469358"/>
                <a:gd name="connsiteY5" fmla="*/ 193610 h 741055"/>
                <a:gd name="connsiteX6" fmla="*/ 778726 w 1469358"/>
                <a:gd name="connsiteY6" fmla="*/ 57085 h 741055"/>
                <a:gd name="connsiteX7" fmla="*/ 851 w 1469358"/>
                <a:gd name="connsiteY7" fmla="*/ 3110 h 74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9358" h="741055">
                  <a:moveTo>
                    <a:pt x="851" y="3110"/>
                  </a:moveTo>
                  <a:cubicBezTo>
                    <a:pt x="27839" y="16868"/>
                    <a:pt x="703584" y="25335"/>
                    <a:pt x="940651" y="139635"/>
                  </a:cubicBezTo>
                  <a:cubicBezTo>
                    <a:pt x="1177718" y="253935"/>
                    <a:pt x="1339643" y="594718"/>
                    <a:pt x="1423251" y="688910"/>
                  </a:cubicBezTo>
                  <a:cubicBezTo>
                    <a:pt x="1506859" y="783102"/>
                    <a:pt x="1453413" y="724893"/>
                    <a:pt x="1442301" y="704785"/>
                  </a:cubicBezTo>
                  <a:cubicBezTo>
                    <a:pt x="1431189" y="684677"/>
                    <a:pt x="1411609" y="653456"/>
                    <a:pt x="1356576" y="568260"/>
                  </a:cubicBezTo>
                  <a:cubicBezTo>
                    <a:pt x="1301543" y="483064"/>
                    <a:pt x="1208409" y="278806"/>
                    <a:pt x="1112101" y="193610"/>
                  </a:cubicBezTo>
                  <a:cubicBezTo>
                    <a:pt x="1015793" y="108414"/>
                    <a:pt x="961288" y="90422"/>
                    <a:pt x="778726" y="57085"/>
                  </a:cubicBezTo>
                  <a:cubicBezTo>
                    <a:pt x="596164" y="23748"/>
                    <a:pt x="-26137" y="-10648"/>
                    <a:pt x="851" y="3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04764638-0BBB-2EDE-0881-18A985726AA5}"/>
                </a:ext>
              </a:extLst>
            </p:cNvPr>
            <p:cNvSpPr/>
            <p:nvPr/>
          </p:nvSpPr>
          <p:spPr>
            <a:xfrm>
              <a:off x="4920345" y="1698541"/>
              <a:ext cx="962700" cy="525230"/>
            </a:xfrm>
            <a:custGeom>
              <a:avLst/>
              <a:gdLst>
                <a:gd name="connsiteX0" fmla="*/ 905 w 962700"/>
                <a:gd name="connsiteY0" fmla="*/ 84 h 525230"/>
                <a:gd name="connsiteX1" fmla="*/ 493030 w 962700"/>
                <a:gd name="connsiteY1" fmla="*/ 120734 h 525230"/>
                <a:gd name="connsiteX2" fmla="*/ 947055 w 962700"/>
                <a:gd name="connsiteY2" fmla="*/ 511259 h 525230"/>
                <a:gd name="connsiteX3" fmla="*/ 835930 w 962700"/>
                <a:gd name="connsiteY3" fmla="*/ 409659 h 525230"/>
                <a:gd name="connsiteX4" fmla="*/ 620030 w 962700"/>
                <a:gd name="connsiteY4" fmla="*/ 133434 h 525230"/>
                <a:gd name="connsiteX5" fmla="*/ 905 w 962700"/>
                <a:gd name="connsiteY5" fmla="*/ 84 h 52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2700" h="525230">
                  <a:moveTo>
                    <a:pt x="905" y="84"/>
                  </a:moveTo>
                  <a:cubicBezTo>
                    <a:pt x="-20262" y="-2033"/>
                    <a:pt x="335338" y="35538"/>
                    <a:pt x="493030" y="120734"/>
                  </a:cubicBezTo>
                  <a:cubicBezTo>
                    <a:pt x="650722" y="205930"/>
                    <a:pt x="889905" y="463105"/>
                    <a:pt x="947055" y="511259"/>
                  </a:cubicBezTo>
                  <a:cubicBezTo>
                    <a:pt x="1004205" y="559413"/>
                    <a:pt x="890434" y="472630"/>
                    <a:pt x="835930" y="409659"/>
                  </a:cubicBezTo>
                  <a:cubicBezTo>
                    <a:pt x="781426" y="346688"/>
                    <a:pt x="756026" y="202755"/>
                    <a:pt x="620030" y="133434"/>
                  </a:cubicBezTo>
                  <a:cubicBezTo>
                    <a:pt x="484034" y="64113"/>
                    <a:pt x="22072" y="2201"/>
                    <a:pt x="905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EC8C493A-BCB7-479A-E2CE-663F93EAA2B8}"/>
                </a:ext>
              </a:extLst>
            </p:cNvPr>
            <p:cNvSpPr/>
            <p:nvPr/>
          </p:nvSpPr>
          <p:spPr>
            <a:xfrm>
              <a:off x="5517980" y="1736722"/>
              <a:ext cx="464649" cy="999950"/>
            </a:xfrm>
            <a:custGeom>
              <a:avLst/>
              <a:gdLst>
                <a:gd name="connsiteX0" fmla="*/ 170 w 464649"/>
                <a:gd name="connsiteY0" fmla="*/ 3 h 999950"/>
                <a:gd name="connsiteX1" fmla="*/ 339895 w 464649"/>
                <a:gd name="connsiteY1" fmla="*/ 425453 h 999950"/>
                <a:gd name="connsiteX2" fmla="*/ 460545 w 464649"/>
                <a:gd name="connsiteY2" fmla="*/ 984253 h 999950"/>
                <a:gd name="connsiteX3" fmla="*/ 431970 w 464649"/>
                <a:gd name="connsiteY3" fmla="*/ 809628 h 999950"/>
                <a:gd name="connsiteX4" fmla="*/ 387520 w 464649"/>
                <a:gd name="connsiteY4" fmla="*/ 431803 h 999950"/>
                <a:gd name="connsiteX5" fmla="*/ 170 w 464649"/>
                <a:gd name="connsiteY5" fmla="*/ 3 h 99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49" h="999950">
                  <a:moveTo>
                    <a:pt x="170" y="3"/>
                  </a:moveTo>
                  <a:cubicBezTo>
                    <a:pt x="-7767" y="-1055"/>
                    <a:pt x="263166" y="261411"/>
                    <a:pt x="339895" y="425453"/>
                  </a:cubicBezTo>
                  <a:cubicBezTo>
                    <a:pt x="416624" y="589495"/>
                    <a:pt x="445199" y="920224"/>
                    <a:pt x="460545" y="984253"/>
                  </a:cubicBezTo>
                  <a:cubicBezTo>
                    <a:pt x="475891" y="1048282"/>
                    <a:pt x="444141" y="901703"/>
                    <a:pt x="431970" y="809628"/>
                  </a:cubicBezTo>
                  <a:cubicBezTo>
                    <a:pt x="419799" y="717553"/>
                    <a:pt x="456841" y="567270"/>
                    <a:pt x="387520" y="431803"/>
                  </a:cubicBezTo>
                  <a:cubicBezTo>
                    <a:pt x="318199" y="296336"/>
                    <a:pt x="8107" y="1061"/>
                    <a:pt x="170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FE30A412-30E5-411A-B145-DCBC5A29562B}"/>
                </a:ext>
              </a:extLst>
            </p:cNvPr>
            <p:cNvSpPr/>
            <p:nvPr/>
          </p:nvSpPr>
          <p:spPr>
            <a:xfrm>
              <a:off x="5292520" y="1625588"/>
              <a:ext cx="1067948" cy="1449234"/>
            </a:xfrm>
            <a:custGeom>
              <a:avLst/>
              <a:gdLst>
                <a:gd name="connsiteX0" fmla="*/ 205 w 1067948"/>
                <a:gd name="connsiteY0" fmla="*/ 12 h 1449234"/>
                <a:gd name="connsiteX1" fmla="*/ 628855 w 1067948"/>
                <a:gd name="connsiteY1" fmla="*/ 241312 h 1449234"/>
                <a:gd name="connsiteX2" fmla="*/ 987630 w 1067948"/>
                <a:gd name="connsiteY2" fmla="*/ 841387 h 1449234"/>
                <a:gd name="connsiteX3" fmla="*/ 1067005 w 1067948"/>
                <a:gd name="connsiteY3" fmla="*/ 1444637 h 1449234"/>
                <a:gd name="connsiteX4" fmla="*/ 1016205 w 1067948"/>
                <a:gd name="connsiteY4" fmla="*/ 1085862 h 1449234"/>
                <a:gd name="connsiteX5" fmla="*/ 809830 w 1067948"/>
                <a:gd name="connsiteY5" fmla="*/ 482612 h 1449234"/>
                <a:gd name="connsiteX6" fmla="*/ 562180 w 1067948"/>
                <a:gd name="connsiteY6" fmla="*/ 231787 h 1449234"/>
                <a:gd name="connsiteX7" fmla="*/ 205 w 1067948"/>
                <a:gd name="connsiteY7" fmla="*/ 12 h 1449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948" h="1449234">
                  <a:moveTo>
                    <a:pt x="205" y="12"/>
                  </a:moveTo>
                  <a:cubicBezTo>
                    <a:pt x="11317" y="1599"/>
                    <a:pt x="464284" y="101083"/>
                    <a:pt x="628855" y="241312"/>
                  </a:cubicBezTo>
                  <a:cubicBezTo>
                    <a:pt x="793426" y="381541"/>
                    <a:pt x="914605" y="640833"/>
                    <a:pt x="987630" y="841387"/>
                  </a:cubicBezTo>
                  <a:cubicBezTo>
                    <a:pt x="1060655" y="1041941"/>
                    <a:pt x="1062243" y="1403891"/>
                    <a:pt x="1067005" y="1444637"/>
                  </a:cubicBezTo>
                  <a:cubicBezTo>
                    <a:pt x="1071767" y="1485383"/>
                    <a:pt x="1059067" y="1246199"/>
                    <a:pt x="1016205" y="1085862"/>
                  </a:cubicBezTo>
                  <a:cubicBezTo>
                    <a:pt x="973343" y="925525"/>
                    <a:pt x="885501" y="624958"/>
                    <a:pt x="809830" y="482612"/>
                  </a:cubicBezTo>
                  <a:cubicBezTo>
                    <a:pt x="734159" y="340266"/>
                    <a:pt x="692884" y="310104"/>
                    <a:pt x="562180" y="231787"/>
                  </a:cubicBezTo>
                  <a:cubicBezTo>
                    <a:pt x="431476" y="153470"/>
                    <a:pt x="-10907" y="-1575"/>
                    <a:pt x="205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F40AAEAF-22C5-D0EC-071B-CA32C09D6E3A}"/>
                </a:ext>
              </a:extLst>
            </p:cNvPr>
            <p:cNvSpPr/>
            <p:nvPr/>
          </p:nvSpPr>
          <p:spPr>
            <a:xfrm>
              <a:off x="6304166" y="2812960"/>
              <a:ext cx="227103" cy="914539"/>
            </a:xfrm>
            <a:custGeom>
              <a:avLst/>
              <a:gdLst>
                <a:gd name="connsiteX0" fmla="*/ 150609 w 227103"/>
                <a:gd name="connsiteY0" fmla="*/ 90 h 914539"/>
                <a:gd name="connsiteX1" fmla="*/ 39484 w 227103"/>
                <a:gd name="connsiteY1" fmla="*/ 358865 h 914539"/>
                <a:gd name="connsiteX2" fmla="*/ 226809 w 227103"/>
                <a:gd name="connsiteY2" fmla="*/ 908140 h 914539"/>
                <a:gd name="connsiteX3" fmla="*/ 80759 w 227103"/>
                <a:gd name="connsiteY3" fmla="*/ 638265 h 914539"/>
                <a:gd name="connsiteX4" fmla="*/ 1384 w 227103"/>
                <a:gd name="connsiteY4" fmla="*/ 327115 h 914539"/>
                <a:gd name="connsiteX5" fmla="*/ 150609 w 227103"/>
                <a:gd name="connsiteY5" fmla="*/ 90 h 914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103" h="914539">
                  <a:moveTo>
                    <a:pt x="150609" y="90"/>
                  </a:moveTo>
                  <a:cubicBezTo>
                    <a:pt x="156959" y="5382"/>
                    <a:pt x="26784" y="207523"/>
                    <a:pt x="39484" y="358865"/>
                  </a:cubicBezTo>
                  <a:cubicBezTo>
                    <a:pt x="52184" y="510207"/>
                    <a:pt x="219930" y="861573"/>
                    <a:pt x="226809" y="908140"/>
                  </a:cubicBezTo>
                  <a:cubicBezTo>
                    <a:pt x="233688" y="954707"/>
                    <a:pt x="118330" y="735102"/>
                    <a:pt x="80759" y="638265"/>
                  </a:cubicBezTo>
                  <a:cubicBezTo>
                    <a:pt x="43188" y="541428"/>
                    <a:pt x="-9199" y="431361"/>
                    <a:pt x="1384" y="327115"/>
                  </a:cubicBezTo>
                  <a:cubicBezTo>
                    <a:pt x="11967" y="222869"/>
                    <a:pt x="144259" y="-5202"/>
                    <a:pt x="150609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D6DC936B-8836-1AF8-08B6-801BEB76B954}"/>
                </a:ext>
              </a:extLst>
            </p:cNvPr>
            <p:cNvSpPr/>
            <p:nvPr/>
          </p:nvSpPr>
          <p:spPr>
            <a:xfrm>
              <a:off x="5813089" y="1904015"/>
              <a:ext cx="350132" cy="1366605"/>
            </a:xfrm>
            <a:custGeom>
              <a:avLst/>
              <a:gdLst>
                <a:gd name="connsiteX0" fmla="*/ 336 w 350132"/>
                <a:gd name="connsiteY0" fmla="*/ 985 h 1366605"/>
                <a:gd name="connsiteX1" fmla="*/ 276561 w 350132"/>
                <a:gd name="connsiteY1" fmla="*/ 477235 h 1366605"/>
                <a:gd name="connsiteX2" fmla="*/ 267036 w 350132"/>
                <a:gd name="connsiteY2" fmla="*/ 1318610 h 1366605"/>
                <a:gd name="connsiteX3" fmla="*/ 273386 w 350132"/>
                <a:gd name="connsiteY3" fmla="*/ 1191610 h 1366605"/>
                <a:gd name="connsiteX4" fmla="*/ 340061 w 350132"/>
                <a:gd name="connsiteY4" fmla="*/ 594710 h 1366605"/>
                <a:gd name="connsiteX5" fmla="*/ 336 w 350132"/>
                <a:gd name="connsiteY5" fmla="*/ 985 h 1366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132" h="1366605">
                  <a:moveTo>
                    <a:pt x="336" y="985"/>
                  </a:moveTo>
                  <a:cubicBezTo>
                    <a:pt x="-10247" y="-18594"/>
                    <a:pt x="232111" y="257631"/>
                    <a:pt x="276561" y="477235"/>
                  </a:cubicBezTo>
                  <a:cubicBezTo>
                    <a:pt x="321011" y="696839"/>
                    <a:pt x="267565" y="1199548"/>
                    <a:pt x="267036" y="1318610"/>
                  </a:cubicBezTo>
                  <a:cubicBezTo>
                    <a:pt x="266507" y="1437672"/>
                    <a:pt x="261215" y="1312260"/>
                    <a:pt x="273386" y="1191610"/>
                  </a:cubicBezTo>
                  <a:cubicBezTo>
                    <a:pt x="285557" y="1070960"/>
                    <a:pt x="380807" y="794206"/>
                    <a:pt x="340061" y="594710"/>
                  </a:cubicBezTo>
                  <a:cubicBezTo>
                    <a:pt x="299315" y="395214"/>
                    <a:pt x="10919" y="20564"/>
                    <a:pt x="336" y="9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11CBF789-4DB5-B5EE-6977-839A71EBD58A}"/>
                </a:ext>
              </a:extLst>
            </p:cNvPr>
            <p:cNvSpPr/>
            <p:nvPr/>
          </p:nvSpPr>
          <p:spPr>
            <a:xfrm>
              <a:off x="6152653" y="2916187"/>
              <a:ext cx="194430" cy="980524"/>
            </a:xfrm>
            <a:custGeom>
              <a:avLst/>
              <a:gdLst>
                <a:gd name="connsiteX0" fmla="*/ 130672 w 194430"/>
                <a:gd name="connsiteY0" fmla="*/ 1638 h 980524"/>
                <a:gd name="connsiteX1" fmla="*/ 38597 w 194430"/>
                <a:gd name="connsiteY1" fmla="*/ 360413 h 980524"/>
                <a:gd name="connsiteX2" fmla="*/ 194172 w 194430"/>
                <a:gd name="connsiteY2" fmla="*/ 976363 h 980524"/>
                <a:gd name="connsiteX3" fmla="*/ 73522 w 194430"/>
                <a:gd name="connsiteY3" fmla="*/ 623938 h 980524"/>
                <a:gd name="connsiteX4" fmla="*/ 497 w 194430"/>
                <a:gd name="connsiteY4" fmla="*/ 496938 h 980524"/>
                <a:gd name="connsiteX5" fmla="*/ 130672 w 194430"/>
                <a:gd name="connsiteY5" fmla="*/ 1638 h 98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430" h="980524">
                  <a:moveTo>
                    <a:pt x="130672" y="1638"/>
                  </a:moveTo>
                  <a:cubicBezTo>
                    <a:pt x="137022" y="-21116"/>
                    <a:pt x="28014" y="197959"/>
                    <a:pt x="38597" y="360413"/>
                  </a:cubicBezTo>
                  <a:cubicBezTo>
                    <a:pt x="49180" y="522867"/>
                    <a:pt x="188351" y="932442"/>
                    <a:pt x="194172" y="976363"/>
                  </a:cubicBezTo>
                  <a:cubicBezTo>
                    <a:pt x="199993" y="1020284"/>
                    <a:pt x="105801" y="703842"/>
                    <a:pt x="73522" y="623938"/>
                  </a:cubicBezTo>
                  <a:cubicBezTo>
                    <a:pt x="41243" y="544034"/>
                    <a:pt x="-5324" y="598538"/>
                    <a:pt x="497" y="496938"/>
                  </a:cubicBezTo>
                  <a:cubicBezTo>
                    <a:pt x="6318" y="395338"/>
                    <a:pt x="124322" y="24392"/>
                    <a:pt x="130672" y="16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7D13AFE6-9CD5-4B0B-AACD-4B1F7CA0C5E9}"/>
                </a:ext>
              </a:extLst>
            </p:cNvPr>
            <p:cNvSpPr/>
            <p:nvPr/>
          </p:nvSpPr>
          <p:spPr>
            <a:xfrm>
              <a:off x="6397552" y="3622658"/>
              <a:ext cx="251957" cy="630339"/>
            </a:xfrm>
            <a:custGeom>
              <a:avLst/>
              <a:gdLst>
                <a:gd name="connsiteX0" fmla="*/ 73 w 251957"/>
                <a:gd name="connsiteY0" fmla="*/ 17 h 630339"/>
                <a:gd name="connsiteX1" fmla="*/ 139773 w 251957"/>
                <a:gd name="connsiteY1" fmla="*/ 282592 h 630339"/>
                <a:gd name="connsiteX2" fmla="*/ 250898 w 251957"/>
                <a:gd name="connsiteY2" fmla="*/ 625492 h 630339"/>
                <a:gd name="connsiteX3" fmla="*/ 193748 w 251957"/>
                <a:gd name="connsiteY3" fmla="*/ 469917 h 630339"/>
                <a:gd name="connsiteX4" fmla="*/ 158823 w 251957"/>
                <a:gd name="connsiteY4" fmla="*/ 269892 h 630339"/>
                <a:gd name="connsiteX5" fmla="*/ 73 w 251957"/>
                <a:gd name="connsiteY5" fmla="*/ 17 h 63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57" h="630339">
                  <a:moveTo>
                    <a:pt x="73" y="17"/>
                  </a:moveTo>
                  <a:cubicBezTo>
                    <a:pt x="-3102" y="2134"/>
                    <a:pt x="97969" y="178346"/>
                    <a:pt x="139773" y="282592"/>
                  </a:cubicBezTo>
                  <a:cubicBezTo>
                    <a:pt x="181577" y="386838"/>
                    <a:pt x="241902" y="594271"/>
                    <a:pt x="250898" y="625492"/>
                  </a:cubicBezTo>
                  <a:cubicBezTo>
                    <a:pt x="259894" y="656713"/>
                    <a:pt x="209094" y="529184"/>
                    <a:pt x="193748" y="469917"/>
                  </a:cubicBezTo>
                  <a:cubicBezTo>
                    <a:pt x="178402" y="410650"/>
                    <a:pt x="190573" y="348209"/>
                    <a:pt x="158823" y="269892"/>
                  </a:cubicBezTo>
                  <a:cubicBezTo>
                    <a:pt x="127073" y="191575"/>
                    <a:pt x="3248" y="-2100"/>
                    <a:pt x="73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1C39BA50-025D-CB79-55C1-CCCEE7C68B8E}"/>
                </a:ext>
              </a:extLst>
            </p:cNvPr>
            <p:cNvSpPr/>
            <p:nvPr/>
          </p:nvSpPr>
          <p:spPr>
            <a:xfrm>
              <a:off x="6340853" y="3696307"/>
              <a:ext cx="368269" cy="1140937"/>
            </a:xfrm>
            <a:custGeom>
              <a:avLst/>
              <a:gdLst>
                <a:gd name="connsiteX0" fmla="*/ 2797 w 368269"/>
                <a:gd name="connsiteY0" fmla="*/ 5743 h 1140937"/>
                <a:gd name="connsiteX1" fmla="*/ 313947 w 368269"/>
                <a:gd name="connsiteY1" fmla="*/ 523268 h 1140937"/>
                <a:gd name="connsiteX2" fmla="*/ 345697 w 368269"/>
                <a:gd name="connsiteY2" fmla="*/ 1123343 h 1140937"/>
                <a:gd name="connsiteX3" fmla="*/ 342522 w 368269"/>
                <a:gd name="connsiteY3" fmla="*/ 951893 h 1140937"/>
                <a:gd name="connsiteX4" fmla="*/ 358397 w 368269"/>
                <a:gd name="connsiteY4" fmla="*/ 650268 h 1140937"/>
                <a:gd name="connsiteX5" fmla="*/ 171072 w 368269"/>
                <a:gd name="connsiteY5" fmla="*/ 269268 h 1140937"/>
                <a:gd name="connsiteX6" fmla="*/ 2797 w 368269"/>
                <a:gd name="connsiteY6" fmla="*/ 5743 h 1140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8269" h="1140937">
                  <a:moveTo>
                    <a:pt x="2797" y="5743"/>
                  </a:moveTo>
                  <a:cubicBezTo>
                    <a:pt x="26610" y="48076"/>
                    <a:pt x="256797" y="337001"/>
                    <a:pt x="313947" y="523268"/>
                  </a:cubicBezTo>
                  <a:cubicBezTo>
                    <a:pt x="371097" y="709535"/>
                    <a:pt x="340935" y="1051906"/>
                    <a:pt x="345697" y="1123343"/>
                  </a:cubicBezTo>
                  <a:cubicBezTo>
                    <a:pt x="350460" y="1194781"/>
                    <a:pt x="340405" y="1030739"/>
                    <a:pt x="342522" y="951893"/>
                  </a:cubicBezTo>
                  <a:cubicBezTo>
                    <a:pt x="344639" y="873047"/>
                    <a:pt x="386972" y="764039"/>
                    <a:pt x="358397" y="650268"/>
                  </a:cubicBezTo>
                  <a:cubicBezTo>
                    <a:pt x="329822" y="536497"/>
                    <a:pt x="228751" y="372985"/>
                    <a:pt x="171072" y="269268"/>
                  </a:cubicBezTo>
                  <a:cubicBezTo>
                    <a:pt x="113393" y="165551"/>
                    <a:pt x="-21016" y="-36590"/>
                    <a:pt x="2797" y="5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49327DF1-36F0-A7B8-8115-952297260F8F}"/>
                </a:ext>
              </a:extLst>
            </p:cNvPr>
            <p:cNvSpPr/>
            <p:nvPr/>
          </p:nvSpPr>
          <p:spPr>
            <a:xfrm>
              <a:off x="6241517" y="3740115"/>
              <a:ext cx="631206" cy="920493"/>
            </a:xfrm>
            <a:custGeom>
              <a:avLst/>
              <a:gdLst>
                <a:gd name="connsiteX0" fmla="*/ 25933 w 631206"/>
                <a:gd name="connsiteY0" fmla="*/ 35 h 920493"/>
                <a:gd name="connsiteX1" fmla="*/ 89433 w 631206"/>
                <a:gd name="connsiteY1" fmla="*/ 358810 h 920493"/>
                <a:gd name="connsiteX2" fmla="*/ 597433 w 631206"/>
                <a:gd name="connsiteY2" fmla="*/ 889035 h 920493"/>
                <a:gd name="connsiteX3" fmla="*/ 524408 w 631206"/>
                <a:gd name="connsiteY3" fmla="*/ 803310 h 920493"/>
                <a:gd name="connsiteX4" fmla="*/ 44983 w 631206"/>
                <a:gd name="connsiteY4" fmla="*/ 339760 h 920493"/>
                <a:gd name="connsiteX5" fmla="*/ 25933 w 631206"/>
                <a:gd name="connsiteY5" fmla="*/ 35 h 92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1206" h="920493">
                  <a:moveTo>
                    <a:pt x="25933" y="35"/>
                  </a:moveTo>
                  <a:cubicBezTo>
                    <a:pt x="33341" y="3210"/>
                    <a:pt x="-5817" y="210643"/>
                    <a:pt x="89433" y="358810"/>
                  </a:cubicBezTo>
                  <a:cubicBezTo>
                    <a:pt x="184683" y="506977"/>
                    <a:pt x="524937" y="814952"/>
                    <a:pt x="597433" y="889035"/>
                  </a:cubicBezTo>
                  <a:cubicBezTo>
                    <a:pt x="669929" y="963118"/>
                    <a:pt x="616483" y="894856"/>
                    <a:pt x="524408" y="803310"/>
                  </a:cubicBezTo>
                  <a:cubicBezTo>
                    <a:pt x="432333" y="711764"/>
                    <a:pt x="128591" y="473110"/>
                    <a:pt x="44983" y="339760"/>
                  </a:cubicBezTo>
                  <a:cubicBezTo>
                    <a:pt x="-38625" y="206410"/>
                    <a:pt x="18525" y="-3140"/>
                    <a:pt x="25933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EF1B3236-F271-6772-F67C-F58BE20479DD}"/>
                </a:ext>
              </a:extLst>
            </p:cNvPr>
            <p:cNvSpPr/>
            <p:nvPr/>
          </p:nvSpPr>
          <p:spPr>
            <a:xfrm>
              <a:off x="6197358" y="4184117"/>
              <a:ext cx="765698" cy="709767"/>
            </a:xfrm>
            <a:custGeom>
              <a:avLst/>
              <a:gdLst>
                <a:gd name="connsiteX0" fmla="*/ 12942 w 765698"/>
                <a:gd name="connsiteY0" fmla="*/ 533 h 709767"/>
                <a:gd name="connsiteX1" fmla="*/ 92317 w 765698"/>
                <a:gd name="connsiteY1" fmla="*/ 213258 h 709767"/>
                <a:gd name="connsiteX2" fmla="*/ 727317 w 765698"/>
                <a:gd name="connsiteY2" fmla="*/ 683158 h 709767"/>
                <a:gd name="connsiteX3" fmla="*/ 644767 w 765698"/>
                <a:gd name="connsiteY3" fmla="*/ 622833 h 709767"/>
                <a:gd name="connsiteX4" fmla="*/ 232017 w 765698"/>
                <a:gd name="connsiteY4" fmla="*/ 384708 h 709767"/>
                <a:gd name="connsiteX5" fmla="*/ 22467 w 765698"/>
                <a:gd name="connsiteY5" fmla="*/ 159283 h 709767"/>
                <a:gd name="connsiteX6" fmla="*/ 12942 w 765698"/>
                <a:gd name="connsiteY6" fmla="*/ 533 h 70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5698" h="709767">
                  <a:moveTo>
                    <a:pt x="12942" y="533"/>
                  </a:moveTo>
                  <a:cubicBezTo>
                    <a:pt x="24584" y="9529"/>
                    <a:pt x="-26746" y="99487"/>
                    <a:pt x="92317" y="213258"/>
                  </a:cubicBezTo>
                  <a:cubicBezTo>
                    <a:pt x="211380" y="327029"/>
                    <a:pt x="635242" y="614896"/>
                    <a:pt x="727317" y="683158"/>
                  </a:cubicBezTo>
                  <a:cubicBezTo>
                    <a:pt x="819392" y="751420"/>
                    <a:pt x="727317" y="672575"/>
                    <a:pt x="644767" y="622833"/>
                  </a:cubicBezTo>
                  <a:cubicBezTo>
                    <a:pt x="562217" y="573091"/>
                    <a:pt x="335734" y="461966"/>
                    <a:pt x="232017" y="384708"/>
                  </a:cubicBezTo>
                  <a:cubicBezTo>
                    <a:pt x="128300" y="307450"/>
                    <a:pt x="57921" y="220137"/>
                    <a:pt x="22467" y="159283"/>
                  </a:cubicBezTo>
                  <a:cubicBezTo>
                    <a:pt x="-12987" y="98429"/>
                    <a:pt x="1300" y="-8463"/>
                    <a:pt x="12942" y="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D9E68289-DBF4-1550-E322-9E0B59794684}"/>
                </a:ext>
              </a:extLst>
            </p:cNvPr>
            <p:cNvSpPr/>
            <p:nvPr/>
          </p:nvSpPr>
          <p:spPr>
            <a:xfrm>
              <a:off x="6158795" y="4345985"/>
              <a:ext cx="678646" cy="1468293"/>
            </a:xfrm>
            <a:custGeom>
              <a:avLst/>
              <a:gdLst>
                <a:gd name="connsiteX0" fmla="*/ 705 w 678646"/>
                <a:gd name="connsiteY0" fmla="*/ 3765 h 1468293"/>
                <a:gd name="connsiteX1" fmla="*/ 565855 w 678646"/>
                <a:gd name="connsiteY1" fmla="*/ 702265 h 1468293"/>
                <a:gd name="connsiteX2" fmla="*/ 670630 w 678646"/>
                <a:gd name="connsiteY2" fmla="*/ 1429340 h 1468293"/>
                <a:gd name="connsiteX3" fmla="*/ 664280 w 678646"/>
                <a:gd name="connsiteY3" fmla="*/ 1299165 h 1468293"/>
                <a:gd name="connsiteX4" fmla="*/ 607130 w 678646"/>
                <a:gd name="connsiteY4" fmla="*/ 702265 h 1468293"/>
                <a:gd name="connsiteX5" fmla="*/ 451555 w 678646"/>
                <a:gd name="connsiteY5" fmla="*/ 435565 h 1468293"/>
                <a:gd name="connsiteX6" fmla="*/ 705 w 678646"/>
                <a:gd name="connsiteY6" fmla="*/ 3765 h 1468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646" h="1468293">
                  <a:moveTo>
                    <a:pt x="705" y="3765"/>
                  </a:moveTo>
                  <a:cubicBezTo>
                    <a:pt x="19755" y="48215"/>
                    <a:pt x="454201" y="464669"/>
                    <a:pt x="565855" y="702265"/>
                  </a:cubicBezTo>
                  <a:cubicBezTo>
                    <a:pt x="677509" y="939861"/>
                    <a:pt x="654226" y="1329857"/>
                    <a:pt x="670630" y="1429340"/>
                  </a:cubicBezTo>
                  <a:cubicBezTo>
                    <a:pt x="687034" y="1528823"/>
                    <a:pt x="674863" y="1420344"/>
                    <a:pt x="664280" y="1299165"/>
                  </a:cubicBezTo>
                  <a:cubicBezTo>
                    <a:pt x="653697" y="1177986"/>
                    <a:pt x="642584" y="846198"/>
                    <a:pt x="607130" y="702265"/>
                  </a:cubicBezTo>
                  <a:cubicBezTo>
                    <a:pt x="571676" y="558332"/>
                    <a:pt x="549451" y="550394"/>
                    <a:pt x="451555" y="435565"/>
                  </a:cubicBezTo>
                  <a:cubicBezTo>
                    <a:pt x="353659" y="320736"/>
                    <a:pt x="-18345" y="-40685"/>
                    <a:pt x="705" y="37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436AB496-891F-7E4A-F0DD-A61EB9068B79}"/>
                </a:ext>
              </a:extLst>
            </p:cNvPr>
            <p:cNvSpPr/>
            <p:nvPr/>
          </p:nvSpPr>
          <p:spPr>
            <a:xfrm>
              <a:off x="6127750" y="4557997"/>
              <a:ext cx="395079" cy="1440308"/>
            </a:xfrm>
            <a:custGeom>
              <a:avLst/>
              <a:gdLst>
                <a:gd name="connsiteX0" fmla="*/ 0 w 395079"/>
                <a:gd name="connsiteY0" fmla="*/ 1303 h 1440308"/>
                <a:gd name="connsiteX1" fmla="*/ 320675 w 395079"/>
                <a:gd name="connsiteY1" fmla="*/ 436278 h 1440308"/>
                <a:gd name="connsiteX2" fmla="*/ 387350 w 395079"/>
                <a:gd name="connsiteY2" fmla="*/ 1363378 h 1440308"/>
                <a:gd name="connsiteX3" fmla="*/ 387350 w 395079"/>
                <a:gd name="connsiteY3" fmla="*/ 1299878 h 1440308"/>
                <a:gd name="connsiteX4" fmla="*/ 390525 w 395079"/>
                <a:gd name="connsiteY4" fmla="*/ 595028 h 1440308"/>
                <a:gd name="connsiteX5" fmla="*/ 317500 w 395079"/>
                <a:gd name="connsiteY5" fmla="*/ 312453 h 1440308"/>
                <a:gd name="connsiteX6" fmla="*/ 0 w 395079"/>
                <a:gd name="connsiteY6" fmla="*/ 1303 h 144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5079" h="1440308">
                  <a:moveTo>
                    <a:pt x="0" y="1303"/>
                  </a:moveTo>
                  <a:cubicBezTo>
                    <a:pt x="529" y="21940"/>
                    <a:pt x="256117" y="209266"/>
                    <a:pt x="320675" y="436278"/>
                  </a:cubicBezTo>
                  <a:cubicBezTo>
                    <a:pt x="385233" y="663290"/>
                    <a:pt x="376237" y="1219445"/>
                    <a:pt x="387350" y="1363378"/>
                  </a:cubicBezTo>
                  <a:cubicBezTo>
                    <a:pt x="398463" y="1507311"/>
                    <a:pt x="386821" y="1427936"/>
                    <a:pt x="387350" y="1299878"/>
                  </a:cubicBezTo>
                  <a:cubicBezTo>
                    <a:pt x="387879" y="1171820"/>
                    <a:pt x="402167" y="759599"/>
                    <a:pt x="390525" y="595028"/>
                  </a:cubicBezTo>
                  <a:cubicBezTo>
                    <a:pt x="378883" y="430457"/>
                    <a:pt x="380471" y="414582"/>
                    <a:pt x="317500" y="312453"/>
                  </a:cubicBezTo>
                  <a:cubicBezTo>
                    <a:pt x="254529" y="210324"/>
                    <a:pt x="-529" y="-19334"/>
                    <a:pt x="0" y="13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A0A7BE83-0DDB-ACE3-A352-02F80115B9D0}"/>
                </a:ext>
              </a:extLst>
            </p:cNvPr>
            <p:cNvSpPr/>
            <p:nvPr/>
          </p:nvSpPr>
          <p:spPr>
            <a:xfrm>
              <a:off x="6613375" y="5118051"/>
              <a:ext cx="419563" cy="1463276"/>
            </a:xfrm>
            <a:custGeom>
              <a:avLst/>
              <a:gdLst>
                <a:gd name="connsiteX0" fmla="*/ 150 w 419563"/>
                <a:gd name="connsiteY0" fmla="*/ 49 h 1463276"/>
                <a:gd name="connsiteX1" fmla="*/ 365275 w 419563"/>
                <a:gd name="connsiteY1" fmla="*/ 657274 h 1463276"/>
                <a:gd name="connsiteX2" fmla="*/ 133500 w 419563"/>
                <a:gd name="connsiteY2" fmla="*/ 1435149 h 1463276"/>
                <a:gd name="connsiteX3" fmla="*/ 212875 w 419563"/>
                <a:gd name="connsiteY3" fmla="*/ 1235124 h 1463276"/>
                <a:gd name="connsiteX4" fmla="*/ 416075 w 419563"/>
                <a:gd name="connsiteY4" fmla="*/ 689024 h 1463276"/>
                <a:gd name="connsiteX5" fmla="*/ 150 w 419563"/>
                <a:gd name="connsiteY5" fmla="*/ 49 h 146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563" h="1463276">
                  <a:moveTo>
                    <a:pt x="150" y="49"/>
                  </a:moveTo>
                  <a:cubicBezTo>
                    <a:pt x="-8317" y="-5243"/>
                    <a:pt x="343050" y="418091"/>
                    <a:pt x="365275" y="657274"/>
                  </a:cubicBezTo>
                  <a:cubicBezTo>
                    <a:pt x="387500" y="896457"/>
                    <a:pt x="158900" y="1338841"/>
                    <a:pt x="133500" y="1435149"/>
                  </a:cubicBezTo>
                  <a:cubicBezTo>
                    <a:pt x="108100" y="1531457"/>
                    <a:pt x="165779" y="1359478"/>
                    <a:pt x="212875" y="1235124"/>
                  </a:cubicBezTo>
                  <a:cubicBezTo>
                    <a:pt x="259971" y="1110770"/>
                    <a:pt x="447296" y="894341"/>
                    <a:pt x="416075" y="689024"/>
                  </a:cubicBezTo>
                  <a:cubicBezTo>
                    <a:pt x="384854" y="483707"/>
                    <a:pt x="8617" y="5341"/>
                    <a:pt x="150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A3A1FFB9-FB2B-9956-6370-FA81B0FB7029}"/>
                </a:ext>
              </a:extLst>
            </p:cNvPr>
            <p:cNvSpPr/>
            <p:nvPr/>
          </p:nvSpPr>
          <p:spPr>
            <a:xfrm>
              <a:off x="3521667" y="1751820"/>
              <a:ext cx="1769591" cy="1298857"/>
            </a:xfrm>
            <a:custGeom>
              <a:avLst/>
              <a:gdLst>
                <a:gd name="connsiteX0" fmla="*/ 1031283 w 1769591"/>
                <a:gd name="connsiteY0" fmla="*/ 379663 h 1298857"/>
                <a:gd name="connsiteX1" fmla="*/ 734950 w 1769591"/>
                <a:gd name="connsiteY1" fmla="*/ 618847 h 1298857"/>
                <a:gd name="connsiteX2" fmla="*/ 851366 w 1769591"/>
                <a:gd name="connsiteY2" fmla="*/ 589213 h 1298857"/>
                <a:gd name="connsiteX3" fmla="*/ 495766 w 1769591"/>
                <a:gd name="connsiteY3" fmla="*/ 949047 h 1298857"/>
                <a:gd name="connsiteX4" fmla="*/ 616416 w 1769591"/>
                <a:gd name="connsiteY4" fmla="*/ 877080 h 1298857"/>
                <a:gd name="connsiteX5" fmla="*/ 362416 w 1769591"/>
                <a:gd name="connsiteY5" fmla="*/ 1275013 h 1298857"/>
                <a:gd name="connsiteX6" fmla="*/ 392050 w 1769591"/>
                <a:gd name="connsiteY6" fmla="*/ 1122613 h 1298857"/>
                <a:gd name="connsiteX7" fmla="*/ 184616 w 1769591"/>
                <a:gd name="connsiteY7" fmla="*/ 1270780 h 1298857"/>
                <a:gd name="connsiteX8" fmla="*/ 366650 w 1769591"/>
                <a:gd name="connsiteY8" fmla="*/ 982913 h 1298857"/>
                <a:gd name="connsiteX9" fmla="*/ 25866 w 1769591"/>
                <a:gd name="connsiteY9" fmla="*/ 1275013 h 1298857"/>
                <a:gd name="connsiteX10" fmla="*/ 55500 w 1769591"/>
                <a:gd name="connsiteY10" fmla="*/ 1253847 h 1298857"/>
                <a:gd name="connsiteX11" fmla="*/ 307383 w 1769591"/>
                <a:gd name="connsiteY11" fmla="*/ 1031597 h 1298857"/>
                <a:gd name="connsiteX12" fmla="*/ 49150 w 1769591"/>
                <a:gd name="connsiteY12" fmla="*/ 1230563 h 1298857"/>
                <a:gd name="connsiteX13" fmla="*/ 303150 w 1769591"/>
                <a:gd name="connsiteY13" fmla="*/ 946930 h 1298857"/>
                <a:gd name="connsiteX14" fmla="*/ 193083 w 1769591"/>
                <a:gd name="connsiteY14" fmla="*/ 1033713 h 1298857"/>
                <a:gd name="connsiteX15" fmla="*/ 292566 w 1769591"/>
                <a:gd name="connsiteY15" fmla="*/ 790297 h 1298857"/>
                <a:gd name="connsiteX16" fmla="*/ 203666 w 1769591"/>
                <a:gd name="connsiteY16" fmla="*/ 959630 h 1298857"/>
                <a:gd name="connsiteX17" fmla="*/ 351833 w 1769591"/>
                <a:gd name="connsiteY17" fmla="*/ 625197 h 1298857"/>
                <a:gd name="connsiteX18" fmla="*/ 868300 w 1769591"/>
                <a:gd name="connsiteY18" fmla="*/ 246313 h 1298857"/>
                <a:gd name="connsiteX19" fmla="*/ 574083 w 1769591"/>
                <a:gd name="connsiteY19" fmla="*/ 386013 h 1298857"/>
                <a:gd name="connsiteX20" fmla="*/ 1509650 w 1769591"/>
                <a:gd name="connsiteY20" fmla="*/ 28297 h 1298857"/>
                <a:gd name="connsiteX21" fmla="*/ 775166 w 1769591"/>
                <a:gd name="connsiteY21" fmla="*/ 163763 h 1298857"/>
                <a:gd name="connsiteX22" fmla="*/ 1717083 w 1769591"/>
                <a:gd name="connsiteY22" fmla="*/ 9247 h 1298857"/>
                <a:gd name="connsiteX23" fmla="*/ 1617600 w 1769591"/>
                <a:gd name="connsiteY23" fmla="*/ 38880 h 1298857"/>
                <a:gd name="connsiteX24" fmla="*/ 1350900 w 1769591"/>
                <a:gd name="connsiteY24" fmla="*/ 214563 h 1298857"/>
                <a:gd name="connsiteX25" fmla="*/ 1689566 w 1769591"/>
                <a:gd name="connsiteY25" fmla="*/ 51580 h 1298857"/>
                <a:gd name="connsiteX26" fmla="*/ 1257766 w 1769591"/>
                <a:gd name="connsiteY26" fmla="*/ 242080 h 1298857"/>
                <a:gd name="connsiteX27" fmla="*/ 857716 w 1769591"/>
                <a:gd name="connsiteY27" fmla="*/ 430463 h 1298857"/>
                <a:gd name="connsiteX28" fmla="*/ 595250 w 1769591"/>
                <a:gd name="connsiteY28" fmla="*/ 680230 h 1298857"/>
                <a:gd name="connsiteX29" fmla="*/ 859833 w 1769591"/>
                <a:gd name="connsiteY29" fmla="*/ 485497 h 1298857"/>
                <a:gd name="connsiteX30" fmla="*/ 1031283 w 1769591"/>
                <a:gd name="connsiteY30" fmla="*/ 379663 h 129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69591" h="1298857">
                  <a:moveTo>
                    <a:pt x="1031283" y="379663"/>
                  </a:moveTo>
                  <a:cubicBezTo>
                    <a:pt x="1010469" y="401888"/>
                    <a:pt x="764936" y="583922"/>
                    <a:pt x="734950" y="618847"/>
                  </a:cubicBezTo>
                  <a:cubicBezTo>
                    <a:pt x="704964" y="653772"/>
                    <a:pt x="891230" y="534180"/>
                    <a:pt x="851366" y="589213"/>
                  </a:cubicBezTo>
                  <a:cubicBezTo>
                    <a:pt x="811502" y="644246"/>
                    <a:pt x="534924" y="901069"/>
                    <a:pt x="495766" y="949047"/>
                  </a:cubicBezTo>
                  <a:cubicBezTo>
                    <a:pt x="456608" y="997025"/>
                    <a:pt x="638641" y="822752"/>
                    <a:pt x="616416" y="877080"/>
                  </a:cubicBezTo>
                  <a:cubicBezTo>
                    <a:pt x="594191" y="931408"/>
                    <a:pt x="399810" y="1234091"/>
                    <a:pt x="362416" y="1275013"/>
                  </a:cubicBezTo>
                  <a:cubicBezTo>
                    <a:pt x="325022" y="1315935"/>
                    <a:pt x="421683" y="1123319"/>
                    <a:pt x="392050" y="1122613"/>
                  </a:cubicBezTo>
                  <a:cubicBezTo>
                    <a:pt x="362417" y="1121907"/>
                    <a:pt x="188849" y="1294063"/>
                    <a:pt x="184616" y="1270780"/>
                  </a:cubicBezTo>
                  <a:cubicBezTo>
                    <a:pt x="180383" y="1247497"/>
                    <a:pt x="393108" y="982208"/>
                    <a:pt x="366650" y="982913"/>
                  </a:cubicBezTo>
                  <a:cubicBezTo>
                    <a:pt x="340192" y="983619"/>
                    <a:pt x="77724" y="1229857"/>
                    <a:pt x="25866" y="1275013"/>
                  </a:cubicBezTo>
                  <a:cubicBezTo>
                    <a:pt x="-25992" y="1320169"/>
                    <a:pt x="8580" y="1294416"/>
                    <a:pt x="55500" y="1253847"/>
                  </a:cubicBezTo>
                  <a:cubicBezTo>
                    <a:pt x="102419" y="1213278"/>
                    <a:pt x="308441" y="1035478"/>
                    <a:pt x="307383" y="1031597"/>
                  </a:cubicBezTo>
                  <a:cubicBezTo>
                    <a:pt x="306325" y="1027716"/>
                    <a:pt x="49855" y="1244674"/>
                    <a:pt x="49150" y="1230563"/>
                  </a:cubicBezTo>
                  <a:cubicBezTo>
                    <a:pt x="48444" y="1216452"/>
                    <a:pt x="279161" y="979738"/>
                    <a:pt x="303150" y="946930"/>
                  </a:cubicBezTo>
                  <a:cubicBezTo>
                    <a:pt x="327139" y="914122"/>
                    <a:pt x="194847" y="1059819"/>
                    <a:pt x="193083" y="1033713"/>
                  </a:cubicBezTo>
                  <a:cubicBezTo>
                    <a:pt x="191319" y="1007607"/>
                    <a:pt x="290802" y="802644"/>
                    <a:pt x="292566" y="790297"/>
                  </a:cubicBezTo>
                  <a:cubicBezTo>
                    <a:pt x="294330" y="777950"/>
                    <a:pt x="193788" y="987147"/>
                    <a:pt x="203666" y="959630"/>
                  </a:cubicBezTo>
                  <a:cubicBezTo>
                    <a:pt x="213544" y="932113"/>
                    <a:pt x="241061" y="744083"/>
                    <a:pt x="351833" y="625197"/>
                  </a:cubicBezTo>
                  <a:cubicBezTo>
                    <a:pt x="462605" y="506311"/>
                    <a:pt x="831258" y="286177"/>
                    <a:pt x="868300" y="246313"/>
                  </a:cubicBezTo>
                  <a:cubicBezTo>
                    <a:pt x="905342" y="206449"/>
                    <a:pt x="467191" y="422349"/>
                    <a:pt x="574083" y="386013"/>
                  </a:cubicBezTo>
                  <a:cubicBezTo>
                    <a:pt x="680975" y="349677"/>
                    <a:pt x="1476136" y="65339"/>
                    <a:pt x="1509650" y="28297"/>
                  </a:cubicBezTo>
                  <a:cubicBezTo>
                    <a:pt x="1543164" y="-8745"/>
                    <a:pt x="740594" y="166938"/>
                    <a:pt x="775166" y="163763"/>
                  </a:cubicBezTo>
                  <a:cubicBezTo>
                    <a:pt x="809738" y="160588"/>
                    <a:pt x="1576677" y="30061"/>
                    <a:pt x="1717083" y="9247"/>
                  </a:cubicBezTo>
                  <a:cubicBezTo>
                    <a:pt x="1857489" y="-11567"/>
                    <a:pt x="1678630" y="4661"/>
                    <a:pt x="1617600" y="38880"/>
                  </a:cubicBezTo>
                  <a:cubicBezTo>
                    <a:pt x="1556570" y="73099"/>
                    <a:pt x="1338906" y="212446"/>
                    <a:pt x="1350900" y="214563"/>
                  </a:cubicBezTo>
                  <a:cubicBezTo>
                    <a:pt x="1362894" y="216680"/>
                    <a:pt x="1705088" y="46994"/>
                    <a:pt x="1689566" y="51580"/>
                  </a:cubicBezTo>
                  <a:cubicBezTo>
                    <a:pt x="1674044" y="56166"/>
                    <a:pt x="1396408" y="178933"/>
                    <a:pt x="1257766" y="242080"/>
                  </a:cubicBezTo>
                  <a:cubicBezTo>
                    <a:pt x="1119124" y="305227"/>
                    <a:pt x="968135" y="357438"/>
                    <a:pt x="857716" y="430463"/>
                  </a:cubicBezTo>
                  <a:cubicBezTo>
                    <a:pt x="747297" y="503488"/>
                    <a:pt x="594897" y="671058"/>
                    <a:pt x="595250" y="680230"/>
                  </a:cubicBezTo>
                  <a:cubicBezTo>
                    <a:pt x="595603" y="689402"/>
                    <a:pt x="787514" y="530652"/>
                    <a:pt x="859833" y="485497"/>
                  </a:cubicBezTo>
                  <a:cubicBezTo>
                    <a:pt x="932152" y="440342"/>
                    <a:pt x="1052097" y="357438"/>
                    <a:pt x="1031283" y="37966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B77541C2-1C3E-2E49-B2FF-12B2FA5AC71A}"/>
                </a:ext>
              </a:extLst>
            </p:cNvPr>
            <p:cNvSpPr/>
            <p:nvPr/>
          </p:nvSpPr>
          <p:spPr>
            <a:xfrm>
              <a:off x="3508923" y="2742348"/>
              <a:ext cx="626891" cy="1319977"/>
            </a:xfrm>
            <a:custGeom>
              <a:avLst/>
              <a:gdLst>
                <a:gd name="connsiteX0" fmla="*/ 536027 w 626891"/>
                <a:gd name="connsiteY0" fmla="*/ 263319 h 1319977"/>
                <a:gd name="connsiteX1" fmla="*/ 324360 w 626891"/>
                <a:gd name="connsiteY1" fmla="*/ 568119 h 1319977"/>
                <a:gd name="connsiteX2" fmla="*/ 406910 w 626891"/>
                <a:gd name="connsiteY2" fmla="*/ 455935 h 1319977"/>
                <a:gd name="connsiteX3" fmla="*/ 326477 w 626891"/>
                <a:gd name="connsiteY3" fmla="*/ 589285 h 1319977"/>
                <a:gd name="connsiteX4" fmla="*/ 377277 w 626891"/>
                <a:gd name="connsiteY4" fmla="*/ 908902 h 1319977"/>
                <a:gd name="connsiteX5" fmla="*/ 377277 w 626891"/>
                <a:gd name="connsiteY5" fmla="*/ 872919 h 1319977"/>
                <a:gd name="connsiteX6" fmla="*/ 330710 w 626891"/>
                <a:gd name="connsiteY6" fmla="*/ 661252 h 1319977"/>
                <a:gd name="connsiteX7" fmla="*/ 413260 w 626891"/>
                <a:gd name="connsiteY7" fmla="*/ 1093052 h 1319977"/>
                <a:gd name="connsiteX8" fmla="*/ 271444 w 626891"/>
                <a:gd name="connsiteY8" fmla="*/ 767085 h 1319977"/>
                <a:gd name="connsiteX9" fmla="*/ 396327 w 626891"/>
                <a:gd name="connsiteY9" fmla="*/ 1133269 h 1319977"/>
                <a:gd name="connsiteX10" fmla="*/ 565660 w 626891"/>
                <a:gd name="connsiteY10" fmla="*/ 1319535 h 1319977"/>
                <a:gd name="connsiteX11" fmla="*/ 406910 w 626891"/>
                <a:gd name="connsiteY11" fmla="*/ 1188302 h 1319977"/>
                <a:gd name="connsiteX12" fmla="*/ 191010 w 626891"/>
                <a:gd name="connsiteY12" fmla="*/ 1296252 h 1319977"/>
                <a:gd name="connsiteX13" fmla="*/ 250277 w 626891"/>
                <a:gd name="connsiteY13" fmla="*/ 1245452 h 1319977"/>
                <a:gd name="connsiteX14" fmla="*/ 510 w 626891"/>
                <a:gd name="connsiteY14" fmla="*/ 1319535 h 1319977"/>
                <a:gd name="connsiteX15" fmla="*/ 182544 w 626891"/>
                <a:gd name="connsiteY15" fmla="*/ 1245452 h 1319977"/>
                <a:gd name="connsiteX16" fmla="*/ 83060 w 626891"/>
                <a:gd name="connsiteY16" fmla="*/ 1253919 h 1319977"/>
                <a:gd name="connsiteX17" fmla="*/ 61894 w 626891"/>
                <a:gd name="connsiteY17" fmla="*/ 510969 h 1319977"/>
                <a:gd name="connsiteX18" fmla="*/ 80944 w 626891"/>
                <a:gd name="connsiteY18" fmla="*/ 718402 h 1319977"/>
                <a:gd name="connsiteX19" fmla="*/ 161377 w 626891"/>
                <a:gd name="connsiteY19" fmla="*/ 576585 h 1319977"/>
                <a:gd name="connsiteX20" fmla="*/ 472527 w 626891"/>
                <a:gd name="connsiteY20" fmla="*/ 142669 h 1319977"/>
                <a:gd name="connsiteX21" fmla="*/ 55544 w 626891"/>
                <a:gd name="connsiteY21" fmla="*/ 481335 h 1319977"/>
                <a:gd name="connsiteX22" fmla="*/ 597410 w 626891"/>
                <a:gd name="connsiteY22" fmla="*/ 17785 h 1319977"/>
                <a:gd name="connsiteX23" fmla="*/ 536027 w 626891"/>
                <a:gd name="connsiteY23" fmla="*/ 129969 h 1319977"/>
                <a:gd name="connsiteX24" fmla="*/ 375160 w 626891"/>
                <a:gd name="connsiteY24" fmla="*/ 449585 h 1319977"/>
                <a:gd name="connsiteX25" fmla="*/ 536027 w 626891"/>
                <a:gd name="connsiteY25" fmla="*/ 263319 h 131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6891" h="1319977">
                  <a:moveTo>
                    <a:pt x="536027" y="263319"/>
                  </a:moveTo>
                  <a:cubicBezTo>
                    <a:pt x="527560" y="283075"/>
                    <a:pt x="345879" y="536016"/>
                    <a:pt x="324360" y="568119"/>
                  </a:cubicBezTo>
                  <a:cubicBezTo>
                    <a:pt x="302841" y="600222"/>
                    <a:pt x="406557" y="452407"/>
                    <a:pt x="406910" y="455935"/>
                  </a:cubicBezTo>
                  <a:cubicBezTo>
                    <a:pt x="407263" y="459463"/>
                    <a:pt x="331416" y="513791"/>
                    <a:pt x="326477" y="589285"/>
                  </a:cubicBezTo>
                  <a:cubicBezTo>
                    <a:pt x="321538" y="664779"/>
                    <a:pt x="368810" y="861630"/>
                    <a:pt x="377277" y="908902"/>
                  </a:cubicBezTo>
                  <a:cubicBezTo>
                    <a:pt x="385744" y="956174"/>
                    <a:pt x="385038" y="914194"/>
                    <a:pt x="377277" y="872919"/>
                  </a:cubicBezTo>
                  <a:cubicBezTo>
                    <a:pt x="369516" y="831644"/>
                    <a:pt x="324713" y="624563"/>
                    <a:pt x="330710" y="661252"/>
                  </a:cubicBezTo>
                  <a:cubicBezTo>
                    <a:pt x="336707" y="697941"/>
                    <a:pt x="423138" y="1075413"/>
                    <a:pt x="413260" y="1093052"/>
                  </a:cubicBezTo>
                  <a:cubicBezTo>
                    <a:pt x="403382" y="1110691"/>
                    <a:pt x="274266" y="760382"/>
                    <a:pt x="271444" y="767085"/>
                  </a:cubicBezTo>
                  <a:cubicBezTo>
                    <a:pt x="268622" y="773788"/>
                    <a:pt x="347291" y="1041194"/>
                    <a:pt x="396327" y="1133269"/>
                  </a:cubicBezTo>
                  <a:cubicBezTo>
                    <a:pt x="445363" y="1225344"/>
                    <a:pt x="563896" y="1310363"/>
                    <a:pt x="565660" y="1319535"/>
                  </a:cubicBezTo>
                  <a:cubicBezTo>
                    <a:pt x="567424" y="1328707"/>
                    <a:pt x="469352" y="1192182"/>
                    <a:pt x="406910" y="1188302"/>
                  </a:cubicBezTo>
                  <a:cubicBezTo>
                    <a:pt x="344468" y="1184422"/>
                    <a:pt x="217115" y="1286727"/>
                    <a:pt x="191010" y="1296252"/>
                  </a:cubicBezTo>
                  <a:cubicBezTo>
                    <a:pt x="164904" y="1305777"/>
                    <a:pt x="282027" y="1241572"/>
                    <a:pt x="250277" y="1245452"/>
                  </a:cubicBezTo>
                  <a:cubicBezTo>
                    <a:pt x="218527" y="1249333"/>
                    <a:pt x="11799" y="1319535"/>
                    <a:pt x="510" y="1319535"/>
                  </a:cubicBezTo>
                  <a:cubicBezTo>
                    <a:pt x="-10779" y="1319535"/>
                    <a:pt x="168786" y="1256388"/>
                    <a:pt x="182544" y="1245452"/>
                  </a:cubicBezTo>
                  <a:cubicBezTo>
                    <a:pt x="196302" y="1234516"/>
                    <a:pt x="103168" y="1376333"/>
                    <a:pt x="83060" y="1253919"/>
                  </a:cubicBezTo>
                  <a:cubicBezTo>
                    <a:pt x="62952" y="1131505"/>
                    <a:pt x="62247" y="600222"/>
                    <a:pt x="61894" y="510969"/>
                  </a:cubicBezTo>
                  <a:cubicBezTo>
                    <a:pt x="61541" y="421716"/>
                    <a:pt x="64364" y="707466"/>
                    <a:pt x="80944" y="718402"/>
                  </a:cubicBezTo>
                  <a:cubicBezTo>
                    <a:pt x="97524" y="729338"/>
                    <a:pt x="96113" y="672540"/>
                    <a:pt x="161377" y="576585"/>
                  </a:cubicBezTo>
                  <a:cubicBezTo>
                    <a:pt x="226641" y="480630"/>
                    <a:pt x="490166" y="158544"/>
                    <a:pt x="472527" y="142669"/>
                  </a:cubicBezTo>
                  <a:cubicBezTo>
                    <a:pt x="454888" y="126794"/>
                    <a:pt x="34730" y="502149"/>
                    <a:pt x="55544" y="481335"/>
                  </a:cubicBezTo>
                  <a:cubicBezTo>
                    <a:pt x="76358" y="460521"/>
                    <a:pt x="517330" y="76346"/>
                    <a:pt x="597410" y="17785"/>
                  </a:cubicBezTo>
                  <a:cubicBezTo>
                    <a:pt x="677490" y="-40776"/>
                    <a:pt x="573069" y="58002"/>
                    <a:pt x="536027" y="129969"/>
                  </a:cubicBezTo>
                  <a:cubicBezTo>
                    <a:pt x="498985" y="201936"/>
                    <a:pt x="373749" y="424891"/>
                    <a:pt x="375160" y="449585"/>
                  </a:cubicBezTo>
                  <a:cubicBezTo>
                    <a:pt x="376571" y="474279"/>
                    <a:pt x="544494" y="243563"/>
                    <a:pt x="536027" y="26331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9650F711-1875-B43D-1D25-0653BD9803F5}"/>
                </a:ext>
              </a:extLst>
            </p:cNvPr>
            <p:cNvSpPr/>
            <p:nvPr/>
          </p:nvSpPr>
          <p:spPr>
            <a:xfrm>
              <a:off x="3529243" y="2922378"/>
              <a:ext cx="456780" cy="606783"/>
            </a:xfrm>
            <a:custGeom>
              <a:avLst/>
              <a:gdLst>
                <a:gd name="connsiteX0" fmla="*/ 456440 w 456780"/>
                <a:gd name="connsiteY0" fmla="*/ 739 h 606783"/>
                <a:gd name="connsiteX1" fmla="*/ 183390 w 456780"/>
                <a:gd name="connsiteY1" fmla="*/ 267439 h 606783"/>
                <a:gd name="connsiteX2" fmla="*/ 3474 w 456780"/>
                <a:gd name="connsiteY2" fmla="*/ 599755 h 606783"/>
                <a:gd name="connsiteX3" fmla="*/ 69090 w 456780"/>
                <a:gd name="connsiteY3" fmla="*/ 470639 h 606783"/>
                <a:gd name="connsiteX4" fmla="*/ 124124 w 456780"/>
                <a:gd name="connsiteY4" fmla="*/ 197589 h 606783"/>
                <a:gd name="connsiteX5" fmla="*/ 456440 w 456780"/>
                <a:gd name="connsiteY5" fmla="*/ 739 h 606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6780" h="606783">
                  <a:moveTo>
                    <a:pt x="456440" y="739"/>
                  </a:moveTo>
                  <a:cubicBezTo>
                    <a:pt x="466318" y="12381"/>
                    <a:pt x="258884" y="167603"/>
                    <a:pt x="183390" y="267439"/>
                  </a:cubicBezTo>
                  <a:cubicBezTo>
                    <a:pt x="107896" y="367275"/>
                    <a:pt x="22524" y="565888"/>
                    <a:pt x="3474" y="599755"/>
                  </a:cubicBezTo>
                  <a:cubicBezTo>
                    <a:pt x="-15576" y="633622"/>
                    <a:pt x="48982" y="537667"/>
                    <a:pt x="69090" y="470639"/>
                  </a:cubicBezTo>
                  <a:cubicBezTo>
                    <a:pt x="89198" y="403611"/>
                    <a:pt x="55332" y="277670"/>
                    <a:pt x="124124" y="197589"/>
                  </a:cubicBezTo>
                  <a:cubicBezTo>
                    <a:pt x="192916" y="117508"/>
                    <a:pt x="446562" y="-10903"/>
                    <a:pt x="456440" y="73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92EF3E4D-242A-0487-B779-9D10D92922ED}"/>
                </a:ext>
              </a:extLst>
            </p:cNvPr>
            <p:cNvSpPr/>
            <p:nvPr/>
          </p:nvSpPr>
          <p:spPr>
            <a:xfrm>
              <a:off x="3414077" y="3877559"/>
              <a:ext cx="831736" cy="1024865"/>
            </a:xfrm>
            <a:custGeom>
              <a:avLst/>
              <a:gdLst>
                <a:gd name="connsiteX0" fmla="*/ 298556 w 831736"/>
                <a:gd name="connsiteY0" fmla="*/ 174 h 1024865"/>
                <a:gd name="connsiteX1" fmla="*/ 749406 w 831736"/>
                <a:gd name="connsiteY1" fmla="*/ 294391 h 1024865"/>
                <a:gd name="connsiteX2" fmla="*/ 681673 w 831736"/>
                <a:gd name="connsiteY2" fmla="*/ 279574 h 1024865"/>
                <a:gd name="connsiteX3" fmla="*/ 713423 w 831736"/>
                <a:gd name="connsiteY3" fmla="*/ 776991 h 1024865"/>
                <a:gd name="connsiteX4" fmla="*/ 677440 w 831736"/>
                <a:gd name="connsiteY4" fmla="*/ 567441 h 1024865"/>
                <a:gd name="connsiteX5" fmla="*/ 812906 w 831736"/>
                <a:gd name="connsiteY5" fmla="*/ 986541 h 1024865"/>
                <a:gd name="connsiteX6" fmla="*/ 823490 w 831736"/>
                <a:gd name="connsiteY6" fmla="*/ 997124 h 1024865"/>
                <a:gd name="connsiteX7" fmla="*/ 745173 w 831736"/>
                <a:gd name="connsiteY7" fmla="*/ 910341 h 1024865"/>
                <a:gd name="connsiteX8" fmla="*/ 281623 w 831736"/>
                <a:gd name="connsiteY8" fmla="*/ 493358 h 1024865"/>
                <a:gd name="connsiteX9" fmla="*/ 656273 w 831736"/>
                <a:gd name="connsiteY9" fmla="*/ 821441 h 1024865"/>
                <a:gd name="connsiteX10" fmla="*/ 328190 w 831736"/>
                <a:gd name="connsiteY10" fmla="*/ 497591 h 1024865"/>
                <a:gd name="connsiteX11" fmla="*/ 17040 w 831736"/>
                <a:gd name="connsiteY11" fmla="*/ 311324 h 1024865"/>
                <a:gd name="connsiteX12" fmla="*/ 597006 w 831736"/>
                <a:gd name="connsiteY12" fmla="*/ 592841 h 1024865"/>
                <a:gd name="connsiteX13" fmla="*/ 106 w 831736"/>
                <a:gd name="connsiteY13" fmla="*/ 59441 h 1024865"/>
                <a:gd name="connsiteX14" fmla="*/ 546206 w 831736"/>
                <a:gd name="connsiteY14" fmla="*/ 692324 h 1024865"/>
                <a:gd name="connsiteX15" fmla="*/ 343006 w 831736"/>
                <a:gd name="connsiteY15" fmla="*/ 338841 h 1024865"/>
                <a:gd name="connsiteX16" fmla="*/ 290090 w 831736"/>
                <a:gd name="connsiteY16" fmla="*/ 180091 h 1024865"/>
                <a:gd name="connsiteX17" fmla="*/ 86890 w 831736"/>
                <a:gd name="connsiteY17" fmla="*/ 29808 h 1024865"/>
                <a:gd name="connsiteX18" fmla="*/ 565256 w 831736"/>
                <a:gd name="connsiteY18" fmla="*/ 247824 h 1024865"/>
                <a:gd name="connsiteX19" fmla="*/ 298556 w 831736"/>
                <a:gd name="connsiteY19" fmla="*/ 174 h 102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31736" h="1024865">
                  <a:moveTo>
                    <a:pt x="298556" y="174"/>
                  </a:moveTo>
                  <a:cubicBezTo>
                    <a:pt x="329248" y="7935"/>
                    <a:pt x="685553" y="247824"/>
                    <a:pt x="749406" y="294391"/>
                  </a:cubicBezTo>
                  <a:cubicBezTo>
                    <a:pt x="813259" y="340958"/>
                    <a:pt x="687670" y="199141"/>
                    <a:pt x="681673" y="279574"/>
                  </a:cubicBezTo>
                  <a:cubicBezTo>
                    <a:pt x="675676" y="360007"/>
                    <a:pt x="714128" y="729013"/>
                    <a:pt x="713423" y="776991"/>
                  </a:cubicBezTo>
                  <a:cubicBezTo>
                    <a:pt x="712718" y="824969"/>
                    <a:pt x="660859" y="532516"/>
                    <a:pt x="677440" y="567441"/>
                  </a:cubicBezTo>
                  <a:cubicBezTo>
                    <a:pt x="694021" y="602366"/>
                    <a:pt x="788564" y="914927"/>
                    <a:pt x="812906" y="986541"/>
                  </a:cubicBezTo>
                  <a:cubicBezTo>
                    <a:pt x="837248" y="1058155"/>
                    <a:pt x="834779" y="1009824"/>
                    <a:pt x="823490" y="997124"/>
                  </a:cubicBezTo>
                  <a:cubicBezTo>
                    <a:pt x="812201" y="984424"/>
                    <a:pt x="835484" y="994302"/>
                    <a:pt x="745173" y="910341"/>
                  </a:cubicBezTo>
                  <a:cubicBezTo>
                    <a:pt x="654862" y="826380"/>
                    <a:pt x="296440" y="508175"/>
                    <a:pt x="281623" y="493358"/>
                  </a:cubicBezTo>
                  <a:cubicBezTo>
                    <a:pt x="266806" y="478541"/>
                    <a:pt x="648512" y="820736"/>
                    <a:pt x="656273" y="821441"/>
                  </a:cubicBezTo>
                  <a:cubicBezTo>
                    <a:pt x="664034" y="822146"/>
                    <a:pt x="434729" y="582611"/>
                    <a:pt x="328190" y="497591"/>
                  </a:cubicBezTo>
                  <a:cubicBezTo>
                    <a:pt x="221651" y="412572"/>
                    <a:pt x="-27763" y="295449"/>
                    <a:pt x="17040" y="311324"/>
                  </a:cubicBezTo>
                  <a:cubicBezTo>
                    <a:pt x="61843" y="327199"/>
                    <a:pt x="599828" y="634821"/>
                    <a:pt x="597006" y="592841"/>
                  </a:cubicBezTo>
                  <a:cubicBezTo>
                    <a:pt x="594184" y="550861"/>
                    <a:pt x="8573" y="42861"/>
                    <a:pt x="106" y="59441"/>
                  </a:cubicBezTo>
                  <a:cubicBezTo>
                    <a:pt x="-8361" y="76022"/>
                    <a:pt x="489056" y="645757"/>
                    <a:pt x="546206" y="692324"/>
                  </a:cubicBezTo>
                  <a:cubicBezTo>
                    <a:pt x="603356" y="738891"/>
                    <a:pt x="385692" y="424213"/>
                    <a:pt x="343006" y="338841"/>
                  </a:cubicBezTo>
                  <a:cubicBezTo>
                    <a:pt x="300320" y="253469"/>
                    <a:pt x="332776" y="231597"/>
                    <a:pt x="290090" y="180091"/>
                  </a:cubicBezTo>
                  <a:cubicBezTo>
                    <a:pt x="247404" y="128585"/>
                    <a:pt x="41029" y="18519"/>
                    <a:pt x="86890" y="29808"/>
                  </a:cubicBezTo>
                  <a:cubicBezTo>
                    <a:pt x="132751" y="41097"/>
                    <a:pt x="526803" y="248882"/>
                    <a:pt x="565256" y="247824"/>
                  </a:cubicBezTo>
                  <a:cubicBezTo>
                    <a:pt x="603709" y="246766"/>
                    <a:pt x="267864" y="-7587"/>
                    <a:pt x="298556" y="17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A5A37427-413F-07F0-C225-1E885838DCE1}"/>
                </a:ext>
              </a:extLst>
            </p:cNvPr>
            <p:cNvSpPr/>
            <p:nvPr/>
          </p:nvSpPr>
          <p:spPr>
            <a:xfrm>
              <a:off x="3985915" y="4696580"/>
              <a:ext cx="1710035" cy="673788"/>
            </a:xfrm>
            <a:custGeom>
              <a:avLst/>
              <a:gdLst>
                <a:gd name="connsiteX0" fmla="*/ 8235 w 1710035"/>
                <a:gd name="connsiteY0" fmla="*/ 303 h 673788"/>
                <a:gd name="connsiteX1" fmla="*/ 459085 w 1710035"/>
                <a:gd name="connsiteY1" fmla="*/ 307220 h 673788"/>
                <a:gd name="connsiteX2" fmla="*/ 349018 w 1710035"/>
                <a:gd name="connsiteY2" fmla="*/ 264887 h 673788"/>
                <a:gd name="connsiteX3" fmla="*/ 791402 w 1710035"/>
                <a:gd name="connsiteY3" fmla="*/ 233137 h 673788"/>
                <a:gd name="connsiteX4" fmla="*/ 484485 w 1710035"/>
                <a:gd name="connsiteY4" fmla="*/ 243720 h 673788"/>
                <a:gd name="connsiteX5" fmla="*/ 1081385 w 1710035"/>
                <a:gd name="connsiteY5" fmla="*/ 434220 h 673788"/>
                <a:gd name="connsiteX6" fmla="*/ 876068 w 1710035"/>
                <a:gd name="connsiteY6" fmla="*/ 427870 h 673788"/>
                <a:gd name="connsiteX7" fmla="*/ 1616902 w 1710035"/>
                <a:gd name="connsiteY7" fmla="*/ 540053 h 673788"/>
                <a:gd name="connsiteX8" fmla="*/ 1619018 w 1710035"/>
                <a:gd name="connsiteY8" fmla="*/ 544287 h 673788"/>
                <a:gd name="connsiteX9" fmla="*/ 1678285 w 1710035"/>
                <a:gd name="connsiteY9" fmla="*/ 535820 h 673788"/>
                <a:gd name="connsiteX10" fmla="*/ 1212618 w 1710035"/>
                <a:gd name="connsiteY10" fmla="*/ 652237 h 673788"/>
                <a:gd name="connsiteX11" fmla="*/ 1710035 w 1710035"/>
                <a:gd name="connsiteY11" fmla="*/ 622603 h 673788"/>
                <a:gd name="connsiteX12" fmla="*/ 1007302 w 1710035"/>
                <a:gd name="connsiteY12" fmla="*/ 664937 h 673788"/>
                <a:gd name="connsiteX13" fmla="*/ 427335 w 1710035"/>
                <a:gd name="connsiteY13" fmla="*/ 419403 h 673788"/>
                <a:gd name="connsiteX14" fmla="*/ 977668 w 1710035"/>
                <a:gd name="connsiteY14" fmla="*/ 631070 h 673788"/>
                <a:gd name="connsiteX15" fmla="*/ 329968 w 1710035"/>
                <a:gd name="connsiteY15" fmla="*/ 355903 h 673788"/>
                <a:gd name="connsiteX16" fmla="*/ 179685 w 1710035"/>
                <a:gd name="connsiteY16" fmla="*/ 252187 h 673788"/>
                <a:gd name="connsiteX17" fmla="*/ 8235 w 1710035"/>
                <a:gd name="connsiteY17" fmla="*/ 303 h 67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10035" h="673788">
                  <a:moveTo>
                    <a:pt x="8235" y="303"/>
                  </a:moveTo>
                  <a:cubicBezTo>
                    <a:pt x="54802" y="9475"/>
                    <a:pt x="402288" y="263123"/>
                    <a:pt x="459085" y="307220"/>
                  </a:cubicBezTo>
                  <a:cubicBezTo>
                    <a:pt x="515882" y="351317"/>
                    <a:pt x="293632" y="277234"/>
                    <a:pt x="349018" y="264887"/>
                  </a:cubicBezTo>
                  <a:cubicBezTo>
                    <a:pt x="404404" y="252540"/>
                    <a:pt x="768824" y="236665"/>
                    <a:pt x="791402" y="233137"/>
                  </a:cubicBezTo>
                  <a:cubicBezTo>
                    <a:pt x="813980" y="229609"/>
                    <a:pt x="436155" y="210206"/>
                    <a:pt x="484485" y="243720"/>
                  </a:cubicBezTo>
                  <a:cubicBezTo>
                    <a:pt x="532815" y="277234"/>
                    <a:pt x="1016121" y="403528"/>
                    <a:pt x="1081385" y="434220"/>
                  </a:cubicBezTo>
                  <a:cubicBezTo>
                    <a:pt x="1146649" y="464912"/>
                    <a:pt x="786815" y="410231"/>
                    <a:pt x="876068" y="427870"/>
                  </a:cubicBezTo>
                  <a:cubicBezTo>
                    <a:pt x="965321" y="445509"/>
                    <a:pt x="1493077" y="520650"/>
                    <a:pt x="1616902" y="540053"/>
                  </a:cubicBezTo>
                  <a:cubicBezTo>
                    <a:pt x="1740727" y="559456"/>
                    <a:pt x="1608788" y="544992"/>
                    <a:pt x="1619018" y="544287"/>
                  </a:cubicBezTo>
                  <a:cubicBezTo>
                    <a:pt x="1629248" y="543582"/>
                    <a:pt x="1746018" y="517828"/>
                    <a:pt x="1678285" y="535820"/>
                  </a:cubicBezTo>
                  <a:cubicBezTo>
                    <a:pt x="1610552" y="553812"/>
                    <a:pt x="1207326" y="637773"/>
                    <a:pt x="1212618" y="652237"/>
                  </a:cubicBezTo>
                  <a:cubicBezTo>
                    <a:pt x="1217910" y="666701"/>
                    <a:pt x="1710035" y="622603"/>
                    <a:pt x="1710035" y="622603"/>
                  </a:cubicBezTo>
                  <a:cubicBezTo>
                    <a:pt x="1675816" y="624720"/>
                    <a:pt x="1221085" y="698804"/>
                    <a:pt x="1007302" y="664937"/>
                  </a:cubicBezTo>
                  <a:cubicBezTo>
                    <a:pt x="793519" y="631070"/>
                    <a:pt x="432274" y="425048"/>
                    <a:pt x="427335" y="419403"/>
                  </a:cubicBezTo>
                  <a:cubicBezTo>
                    <a:pt x="422396" y="413759"/>
                    <a:pt x="993896" y="641653"/>
                    <a:pt x="977668" y="631070"/>
                  </a:cubicBezTo>
                  <a:cubicBezTo>
                    <a:pt x="961440" y="620487"/>
                    <a:pt x="462965" y="419050"/>
                    <a:pt x="329968" y="355903"/>
                  </a:cubicBezTo>
                  <a:cubicBezTo>
                    <a:pt x="196971" y="292756"/>
                    <a:pt x="234013" y="311806"/>
                    <a:pt x="179685" y="252187"/>
                  </a:cubicBezTo>
                  <a:cubicBezTo>
                    <a:pt x="125357" y="192568"/>
                    <a:pt x="-38332" y="-8869"/>
                    <a:pt x="8235" y="30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4E047024-348F-D723-BF76-F3137DF4E342}"/>
                </a:ext>
              </a:extLst>
            </p:cNvPr>
            <p:cNvSpPr/>
            <p:nvPr/>
          </p:nvSpPr>
          <p:spPr>
            <a:xfrm>
              <a:off x="5136713" y="4323383"/>
              <a:ext cx="1008583" cy="1047102"/>
            </a:xfrm>
            <a:custGeom>
              <a:avLst/>
              <a:gdLst>
                <a:gd name="connsiteX0" fmla="*/ 1007970 w 1008583"/>
                <a:gd name="connsiteY0" fmla="*/ 66584 h 1047102"/>
                <a:gd name="connsiteX1" fmla="*/ 969870 w 1008583"/>
                <a:gd name="connsiteY1" fmla="*/ 305767 h 1047102"/>
                <a:gd name="connsiteX2" fmla="*/ 982570 w 1008583"/>
                <a:gd name="connsiteY2" fmla="*/ 242267 h 1047102"/>
                <a:gd name="connsiteX3" fmla="*/ 872504 w 1008583"/>
                <a:gd name="connsiteY3" fmla="*/ 540717 h 1047102"/>
                <a:gd name="connsiteX4" fmla="*/ 887320 w 1008583"/>
                <a:gd name="connsiteY4" fmla="*/ 492034 h 1047102"/>
                <a:gd name="connsiteX5" fmla="*/ 768787 w 1008583"/>
                <a:gd name="connsiteY5" fmla="*/ 782017 h 1047102"/>
                <a:gd name="connsiteX6" fmla="*/ 779370 w 1008583"/>
                <a:gd name="connsiteY6" fmla="*/ 746034 h 1047102"/>
                <a:gd name="connsiteX7" fmla="*/ 597337 w 1008583"/>
                <a:gd name="connsiteY7" fmla="*/ 983100 h 1047102"/>
                <a:gd name="connsiteX8" fmla="*/ 601570 w 1008583"/>
                <a:gd name="connsiteY8" fmla="*/ 923834 h 1047102"/>
                <a:gd name="connsiteX9" fmla="*/ 288304 w 1008583"/>
                <a:gd name="connsiteY9" fmla="*/ 1042367 h 1047102"/>
                <a:gd name="connsiteX10" fmla="*/ 620620 w 1008583"/>
                <a:gd name="connsiteY10" fmla="*/ 961934 h 1047102"/>
                <a:gd name="connsiteX11" fmla="*/ 437 w 1008583"/>
                <a:gd name="connsiteY11" fmla="*/ 1044484 h 1047102"/>
                <a:gd name="connsiteX12" fmla="*/ 516904 w 1008583"/>
                <a:gd name="connsiteY12" fmla="*/ 841284 h 1047102"/>
                <a:gd name="connsiteX13" fmla="*/ 199404 w 1008583"/>
                <a:gd name="connsiteY13" fmla="*/ 860334 h 1047102"/>
                <a:gd name="connsiteX14" fmla="*/ 624854 w 1008583"/>
                <a:gd name="connsiteY14" fmla="*/ 684650 h 1047102"/>
                <a:gd name="connsiteX15" fmla="*/ 675654 w 1008583"/>
                <a:gd name="connsiteY15" fmla="*/ 638084 h 1047102"/>
                <a:gd name="connsiteX16" fmla="*/ 616387 w 1008583"/>
                <a:gd name="connsiteY16" fmla="*/ 712167 h 1047102"/>
                <a:gd name="connsiteX17" fmla="*/ 631204 w 1008583"/>
                <a:gd name="connsiteY17" fmla="*/ 824350 h 1047102"/>
                <a:gd name="connsiteX18" fmla="*/ 811120 w 1008583"/>
                <a:gd name="connsiteY18" fmla="*/ 508967 h 1047102"/>
                <a:gd name="connsiteX19" fmla="*/ 701054 w 1008583"/>
                <a:gd name="connsiteY19" fmla="*/ 724867 h 1047102"/>
                <a:gd name="connsiteX20" fmla="*/ 851337 w 1008583"/>
                <a:gd name="connsiteY20" fmla="*/ 511084 h 1047102"/>
                <a:gd name="connsiteX21" fmla="*/ 766670 w 1008583"/>
                <a:gd name="connsiteY21" fmla="*/ 678300 h 1047102"/>
                <a:gd name="connsiteX22" fmla="*/ 885204 w 1008583"/>
                <a:gd name="connsiteY22" fmla="*/ 390434 h 1047102"/>
                <a:gd name="connsiteX23" fmla="*/ 916954 w 1008583"/>
                <a:gd name="connsiteY23" fmla="*/ 233800 h 1047102"/>
                <a:gd name="connsiteX24" fmla="*/ 967754 w 1008583"/>
                <a:gd name="connsiteY24" fmla="*/ 967 h 1047102"/>
                <a:gd name="connsiteX25" fmla="*/ 933887 w 1008583"/>
                <a:gd name="connsiteY25" fmla="*/ 329050 h 1047102"/>
                <a:gd name="connsiteX26" fmla="*/ 1007970 w 1008583"/>
                <a:gd name="connsiteY26" fmla="*/ 66584 h 104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08583" h="1047102">
                  <a:moveTo>
                    <a:pt x="1007970" y="66584"/>
                  </a:moveTo>
                  <a:cubicBezTo>
                    <a:pt x="1013967" y="62703"/>
                    <a:pt x="974103" y="276487"/>
                    <a:pt x="969870" y="305767"/>
                  </a:cubicBezTo>
                  <a:cubicBezTo>
                    <a:pt x="965637" y="335047"/>
                    <a:pt x="998798" y="203109"/>
                    <a:pt x="982570" y="242267"/>
                  </a:cubicBezTo>
                  <a:cubicBezTo>
                    <a:pt x="966342" y="281425"/>
                    <a:pt x="888379" y="499089"/>
                    <a:pt x="872504" y="540717"/>
                  </a:cubicBezTo>
                  <a:cubicBezTo>
                    <a:pt x="856629" y="582345"/>
                    <a:pt x="904606" y="451817"/>
                    <a:pt x="887320" y="492034"/>
                  </a:cubicBezTo>
                  <a:cubicBezTo>
                    <a:pt x="870034" y="532251"/>
                    <a:pt x="786779" y="739684"/>
                    <a:pt x="768787" y="782017"/>
                  </a:cubicBezTo>
                  <a:cubicBezTo>
                    <a:pt x="750795" y="824350"/>
                    <a:pt x="807945" y="712520"/>
                    <a:pt x="779370" y="746034"/>
                  </a:cubicBezTo>
                  <a:cubicBezTo>
                    <a:pt x="750795" y="779548"/>
                    <a:pt x="626970" y="953467"/>
                    <a:pt x="597337" y="983100"/>
                  </a:cubicBezTo>
                  <a:cubicBezTo>
                    <a:pt x="567704" y="1012733"/>
                    <a:pt x="653075" y="913956"/>
                    <a:pt x="601570" y="923834"/>
                  </a:cubicBezTo>
                  <a:cubicBezTo>
                    <a:pt x="550065" y="933712"/>
                    <a:pt x="285129" y="1036017"/>
                    <a:pt x="288304" y="1042367"/>
                  </a:cubicBezTo>
                  <a:cubicBezTo>
                    <a:pt x="291479" y="1048717"/>
                    <a:pt x="668598" y="961581"/>
                    <a:pt x="620620" y="961934"/>
                  </a:cubicBezTo>
                  <a:cubicBezTo>
                    <a:pt x="572642" y="962287"/>
                    <a:pt x="17723" y="1064592"/>
                    <a:pt x="437" y="1044484"/>
                  </a:cubicBezTo>
                  <a:cubicBezTo>
                    <a:pt x="-16849" y="1024376"/>
                    <a:pt x="483743" y="871976"/>
                    <a:pt x="516904" y="841284"/>
                  </a:cubicBezTo>
                  <a:cubicBezTo>
                    <a:pt x="550065" y="810592"/>
                    <a:pt x="181412" y="886440"/>
                    <a:pt x="199404" y="860334"/>
                  </a:cubicBezTo>
                  <a:cubicBezTo>
                    <a:pt x="217396" y="834228"/>
                    <a:pt x="545479" y="721692"/>
                    <a:pt x="624854" y="684650"/>
                  </a:cubicBezTo>
                  <a:cubicBezTo>
                    <a:pt x="704229" y="647608"/>
                    <a:pt x="677065" y="633498"/>
                    <a:pt x="675654" y="638084"/>
                  </a:cubicBezTo>
                  <a:cubicBezTo>
                    <a:pt x="674243" y="642670"/>
                    <a:pt x="623795" y="681123"/>
                    <a:pt x="616387" y="712167"/>
                  </a:cubicBezTo>
                  <a:cubicBezTo>
                    <a:pt x="608979" y="743211"/>
                    <a:pt x="598749" y="858217"/>
                    <a:pt x="631204" y="824350"/>
                  </a:cubicBezTo>
                  <a:cubicBezTo>
                    <a:pt x="663659" y="790483"/>
                    <a:pt x="799478" y="525548"/>
                    <a:pt x="811120" y="508967"/>
                  </a:cubicBezTo>
                  <a:cubicBezTo>
                    <a:pt x="822762" y="492387"/>
                    <a:pt x="694351" y="724514"/>
                    <a:pt x="701054" y="724867"/>
                  </a:cubicBezTo>
                  <a:cubicBezTo>
                    <a:pt x="707757" y="725220"/>
                    <a:pt x="840401" y="518845"/>
                    <a:pt x="851337" y="511084"/>
                  </a:cubicBezTo>
                  <a:cubicBezTo>
                    <a:pt x="862273" y="503323"/>
                    <a:pt x="761026" y="698408"/>
                    <a:pt x="766670" y="678300"/>
                  </a:cubicBezTo>
                  <a:cubicBezTo>
                    <a:pt x="772314" y="658192"/>
                    <a:pt x="860157" y="464517"/>
                    <a:pt x="885204" y="390434"/>
                  </a:cubicBezTo>
                  <a:cubicBezTo>
                    <a:pt x="910251" y="316351"/>
                    <a:pt x="903196" y="298711"/>
                    <a:pt x="916954" y="233800"/>
                  </a:cubicBezTo>
                  <a:cubicBezTo>
                    <a:pt x="930712" y="168889"/>
                    <a:pt x="964932" y="-14908"/>
                    <a:pt x="967754" y="967"/>
                  </a:cubicBezTo>
                  <a:cubicBezTo>
                    <a:pt x="970576" y="16842"/>
                    <a:pt x="927537" y="311058"/>
                    <a:pt x="933887" y="329050"/>
                  </a:cubicBezTo>
                  <a:cubicBezTo>
                    <a:pt x="940237" y="347042"/>
                    <a:pt x="1001973" y="70465"/>
                    <a:pt x="1007970" y="6658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02BA9A28-9839-BE73-7651-5086218954A8}"/>
                </a:ext>
              </a:extLst>
            </p:cNvPr>
            <p:cNvSpPr/>
            <p:nvPr/>
          </p:nvSpPr>
          <p:spPr>
            <a:xfrm>
              <a:off x="6111459" y="3594075"/>
              <a:ext cx="202726" cy="956499"/>
            </a:xfrm>
            <a:custGeom>
              <a:avLst/>
              <a:gdLst>
                <a:gd name="connsiteX0" fmla="*/ 202558 w 202726"/>
                <a:gd name="connsiteY0" fmla="*/ 319642 h 956499"/>
                <a:gd name="connsiteX1" fmla="*/ 117891 w 202726"/>
                <a:gd name="connsiteY1" fmla="*/ 480508 h 956499"/>
                <a:gd name="connsiteX2" fmla="*/ 107308 w 202726"/>
                <a:gd name="connsiteY2" fmla="*/ 764142 h 956499"/>
                <a:gd name="connsiteX3" fmla="*/ 98841 w 202726"/>
                <a:gd name="connsiteY3" fmla="*/ 569408 h 956499"/>
                <a:gd name="connsiteX4" fmla="*/ 1474 w 202726"/>
                <a:gd name="connsiteY4" fmla="*/ 954642 h 956499"/>
                <a:gd name="connsiteX5" fmla="*/ 43808 w 202726"/>
                <a:gd name="connsiteY5" fmla="*/ 698525 h 956499"/>
                <a:gd name="connsiteX6" fmla="*/ 94608 w 202726"/>
                <a:gd name="connsiteY6" fmla="*/ 311175 h 956499"/>
                <a:gd name="connsiteX7" fmla="*/ 71324 w 202726"/>
                <a:gd name="connsiteY7" fmla="*/ 25 h 956499"/>
                <a:gd name="connsiteX8" fmla="*/ 124241 w 202726"/>
                <a:gd name="connsiteY8" fmla="*/ 292125 h 956499"/>
                <a:gd name="connsiteX9" fmla="*/ 111541 w 202726"/>
                <a:gd name="connsiteY9" fmla="*/ 8492 h 956499"/>
                <a:gd name="connsiteX10" fmla="*/ 139058 w 202726"/>
                <a:gd name="connsiteY10" fmla="*/ 328108 h 956499"/>
                <a:gd name="connsiteX11" fmla="*/ 202558 w 202726"/>
                <a:gd name="connsiteY11" fmla="*/ 319642 h 956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2726" h="956499">
                  <a:moveTo>
                    <a:pt x="202558" y="319642"/>
                  </a:moveTo>
                  <a:cubicBezTo>
                    <a:pt x="199030" y="345042"/>
                    <a:pt x="133766" y="406425"/>
                    <a:pt x="117891" y="480508"/>
                  </a:cubicBezTo>
                  <a:cubicBezTo>
                    <a:pt x="102016" y="554591"/>
                    <a:pt x="110483" y="749325"/>
                    <a:pt x="107308" y="764142"/>
                  </a:cubicBezTo>
                  <a:cubicBezTo>
                    <a:pt x="104133" y="778959"/>
                    <a:pt x="116480" y="537658"/>
                    <a:pt x="98841" y="569408"/>
                  </a:cubicBezTo>
                  <a:cubicBezTo>
                    <a:pt x="81202" y="601158"/>
                    <a:pt x="10646" y="933123"/>
                    <a:pt x="1474" y="954642"/>
                  </a:cubicBezTo>
                  <a:cubicBezTo>
                    <a:pt x="-7698" y="976161"/>
                    <a:pt x="28286" y="805770"/>
                    <a:pt x="43808" y="698525"/>
                  </a:cubicBezTo>
                  <a:cubicBezTo>
                    <a:pt x="59330" y="591281"/>
                    <a:pt x="90022" y="427592"/>
                    <a:pt x="94608" y="311175"/>
                  </a:cubicBezTo>
                  <a:cubicBezTo>
                    <a:pt x="99194" y="194758"/>
                    <a:pt x="66385" y="3200"/>
                    <a:pt x="71324" y="25"/>
                  </a:cubicBezTo>
                  <a:cubicBezTo>
                    <a:pt x="76263" y="-3150"/>
                    <a:pt x="117538" y="290714"/>
                    <a:pt x="124241" y="292125"/>
                  </a:cubicBezTo>
                  <a:cubicBezTo>
                    <a:pt x="130944" y="293536"/>
                    <a:pt x="109071" y="2495"/>
                    <a:pt x="111541" y="8492"/>
                  </a:cubicBezTo>
                  <a:cubicBezTo>
                    <a:pt x="114010" y="14489"/>
                    <a:pt x="124947" y="275897"/>
                    <a:pt x="139058" y="328108"/>
                  </a:cubicBezTo>
                  <a:cubicBezTo>
                    <a:pt x="153169" y="380319"/>
                    <a:pt x="206086" y="294242"/>
                    <a:pt x="202558" y="31964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48FC5626-3CFF-740F-A89B-7A232F7F5094}"/>
                </a:ext>
              </a:extLst>
            </p:cNvPr>
            <p:cNvSpPr/>
            <p:nvPr/>
          </p:nvSpPr>
          <p:spPr>
            <a:xfrm>
              <a:off x="6009168" y="3009809"/>
              <a:ext cx="271460" cy="924075"/>
            </a:xfrm>
            <a:custGeom>
              <a:avLst/>
              <a:gdLst>
                <a:gd name="connsiteX0" fmla="*/ 146099 w 271460"/>
                <a:gd name="connsiteY0" fmla="*/ 65708 h 924075"/>
                <a:gd name="connsiteX1" fmla="*/ 133399 w 271460"/>
                <a:gd name="connsiteY1" fmla="*/ 315474 h 924075"/>
                <a:gd name="connsiteX2" fmla="*/ 122815 w 271460"/>
                <a:gd name="connsiteY2" fmla="*/ 230808 h 924075"/>
                <a:gd name="connsiteX3" fmla="*/ 230765 w 271460"/>
                <a:gd name="connsiteY3" fmla="*/ 618158 h 924075"/>
                <a:gd name="connsiteX4" fmla="*/ 226532 w 271460"/>
                <a:gd name="connsiteY4" fmla="*/ 558891 h 924075"/>
                <a:gd name="connsiteX5" fmla="*/ 268865 w 271460"/>
                <a:gd name="connsiteY5" fmla="*/ 916608 h 924075"/>
                <a:gd name="connsiteX6" fmla="*/ 247699 w 271460"/>
                <a:gd name="connsiteY6" fmla="*/ 772674 h 924075"/>
                <a:gd name="connsiteX7" fmla="*/ 93182 w 271460"/>
                <a:gd name="connsiteY7" fmla="*/ 434008 h 924075"/>
                <a:gd name="connsiteX8" fmla="*/ 10632 w 271460"/>
                <a:gd name="connsiteY8" fmla="*/ 434008 h 924075"/>
                <a:gd name="connsiteX9" fmla="*/ 150332 w 271460"/>
                <a:gd name="connsiteY9" fmla="*/ 425541 h 924075"/>
                <a:gd name="connsiteX10" fmla="*/ 49 w 271460"/>
                <a:gd name="connsiteY10" fmla="*/ 131324 h 924075"/>
                <a:gd name="connsiteX11" fmla="*/ 169382 w 271460"/>
                <a:gd name="connsiteY11" fmla="*/ 91 h 924075"/>
                <a:gd name="connsiteX12" fmla="*/ 95299 w 271460"/>
                <a:gd name="connsiteY12" fmla="*/ 148258 h 924075"/>
                <a:gd name="connsiteX13" fmla="*/ 146099 w 271460"/>
                <a:gd name="connsiteY13" fmla="*/ 65708 h 924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460" h="924075">
                  <a:moveTo>
                    <a:pt x="146099" y="65708"/>
                  </a:moveTo>
                  <a:cubicBezTo>
                    <a:pt x="152449" y="93577"/>
                    <a:pt x="137280" y="287957"/>
                    <a:pt x="133399" y="315474"/>
                  </a:cubicBezTo>
                  <a:cubicBezTo>
                    <a:pt x="129518" y="342991"/>
                    <a:pt x="106587" y="180361"/>
                    <a:pt x="122815" y="230808"/>
                  </a:cubicBezTo>
                  <a:cubicBezTo>
                    <a:pt x="139043" y="281255"/>
                    <a:pt x="213479" y="563477"/>
                    <a:pt x="230765" y="618158"/>
                  </a:cubicBezTo>
                  <a:cubicBezTo>
                    <a:pt x="248051" y="672839"/>
                    <a:pt x="220182" y="509149"/>
                    <a:pt x="226532" y="558891"/>
                  </a:cubicBezTo>
                  <a:cubicBezTo>
                    <a:pt x="232882" y="608633"/>
                    <a:pt x="265337" y="880978"/>
                    <a:pt x="268865" y="916608"/>
                  </a:cubicBezTo>
                  <a:cubicBezTo>
                    <a:pt x="272393" y="952239"/>
                    <a:pt x="276979" y="853107"/>
                    <a:pt x="247699" y="772674"/>
                  </a:cubicBezTo>
                  <a:cubicBezTo>
                    <a:pt x="218419" y="692241"/>
                    <a:pt x="132693" y="490452"/>
                    <a:pt x="93182" y="434008"/>
                  </a:cubicBezTo>
                  <a:cubicBezTo>
                    <a:pt x="53671" y="377564"/>
                    <a:pt x="1107" y="435419"/>
                    <a:pt x="10632" y="434008"/>
                  </a:cubicBezTo>
                  <a:cubicBezTo>
                    <a:pt x="20157" y="432597"/>
                    <a:pt x="152096" y="475988"/>
                    <a:pt x="150332" y="425541"/>
                  </a:cubicBezTo>
                  <a:cubicBezTo>
                    <a:pt x="148568" y="375094"/>
                    <a:pt x="-3126" y="202232"/>
                    <a:pt x="49" y="131324"/>
                  </a:cubicBezTo>
                  <a:cubicBezTo>
                    <a:pt x="3224" y="60416"/>
                    <a:pt x="153507" y="-2731"/>
                    <a:pt x="169382" y="91"/>
                  </a:cubicBezTo>
                  <a:cubicBezTo>
                    <a:pt x="185257" y="2913"/>
                    <a:pt x="100943" y="133089"/>
                    <a:pt x="95299" y="148258"/>
                  </a:cubicBezTo>
                  <a:cubicBezTo>
                    <a:pt x="89655" y="163427"/>
                    <a:pt x="139749" y="37839"/>
                    <a:pt x="146099" y="6570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16FADD40-7538-8DC4-8965-105DCF204F85}"/>
                </a:ext>
              </a:extLst>
            </p:cNvPr>
            <p:cNvSpPr/>
            <p:nvPr/>
          </p:nvSpPr>
          <p:spPr>
            <a:xfrm>
              <a:off x="4676418" y="1576666"/>
              <a:ext cx="1428718" cy="1491100"/>
            </a:xfrm>
            <a:custGeom>
              <a:avLst/>
              <a:gdLst>
                <a:gd name="connsiteX0" fmla="*/ 357 w 1428718"/>
                <a:gd name="connsiteY0" fmla="*/ 1309 h 1491100"/>
                <a:gd name="connsiteX1" fmla="*/ 816332 w 1428718"/>
                <a:gd name="connsiteY1" fmla="*/ 121959 h 1491100"/>
                <a:gd name="connsiteX2" fmla="*/ 711557 w 1428718"/>
                <a:gd name="connsiteY2" fmla="*/ 71159 h 1491100"/>
                <a:gd name="connsiteX3" fmla="*/ 1190982 w 1428718"/>
                <a:gd name="connsiteY3" fmla="*/ 515659 h 1491100"/>
                <a:gd name="connsiteX4" fmla="*/ 1111607 w 1428718"/>
                <a:gd name="connsiteY4" fmla="*/ 420409 h 1491100"/>
                <a:gd name="connsiteX5" fmla="*/ 1324332 w 1428718"/>
                <a:gd name="connsiteY5" fmla="*/ 944284 h 1491100"/>
                <a:gd name="connsiteX6" fmla="*/ 1292582 w 1428718"/>
                <a:gd name="connsiteY6" fmla="*/ 671234 h 1491100"/>
                <a:gd name="connsiteX7" fmla="*/ 1422757 w 1428718"/>
                <a:gd name="connsiteY7" fmla="*/ 1461809 h 1491100"/>
                <a:gd name="connsiteX8" fmla="*/ 1368782 w 1428718"/>
                <a:gd name="connsiteY8" fmla="*/ 1264959 h 1491100"/>
                <a:gd name="connsiteX9" fmla="*/ 1041757 w 1428718"/>
                <a:gd name="connsiteY9" fmla="*/ 728384 h 1491100"/>
                <a:gd name="connsiteX10" fmla="*/ 1114782 w 1428718"/>
                <a:gd name="connsiteY10" fmla="*/ 801409 h 1491100"/>
                <a:gd name="connsiteX11" fmla="*/ 927457 w 1428718"/>
                <a:gd name="connsiteY11" fmla="*/ 588684 h 1491100"/>
                <a:gd name="connsiteX12" fmla="*/ 679807 w 1428718"/>
                <a:gd name="connsiteY12" fmla="*/ 458509 h 1491100"/>
                <a:gd name="connsiteX13" fmla="*/ 432157 w 1428718"/>
                <a:gd name="connsiteY13" fmla="*/ 344209 h 1491100"/>
                <a:gd name="connsiteX14" fmla="*/ 28932 w 1428718"/>
                <a:gd name="connsiteY14" fmla="*/ 410884 h 1491100"/>
                <a:gd name="connsiteX15" fmla="*/ 581382 w 1428718"/>
                <a:gd name="connsiteY15" fmla="*/ 245784 h 1491100"/>
                <a:gd name="connsiteX16" fmla="*/ 136882 w 1428718"/>
                <a:gd name="connsiteY16" fmla="*/ 248959 h 1491100"/>
                <a:gd name="connsiteX17" fmla="*/ 705207 w 1428718"/>
                <a:gd name="connsiteY17" fmla="*/ 214034 h 1491100"/>
                <a:gd name="connsiteX18" fmla="*/ 357 w 1428718"/>
                <a:gd name="connsiteY18" fmla="*/ 1309 h 149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18" h="1491100">
                  <a:moveTo>
                    <a:pt x="357" y="1309"/>
                  </a:moveTo>
                  <a:cubicBezTo>
                    <a:pt x="18878" y="-14037"/>
                    <a:pt x="697799" y="110317"/>
                    <a:pt x="816332" y="121959"/>
                  </a:cubicBezTo>
                  <a:cubicBezTo>
                    <a:pt x="934865" y="133601"/>
                    <a:pt x="649115" y="5542"/>
                    <a:pt x="711557" y="71159"/>
                  </a:cubicBezTo>
                  <a:cubicBezTo>
                    <a:pt x="773999" y="136776"/>
                    <a:pt x="1124307" y="457451"/>
                    <a:pt x="1190982" y="515659"/>
                  </a:cubicBezTo>
                  <a:cubicBezTo>
                    <a:pt x="1257657" y="573867"/>
                    <a:pt x="1089382" y="348972"/>
                    <a:pt x="1111607" y="420409"/>
                  </a:cubicBezTo>
                  <a:cubicBezTo>
                    <a:pt x="1133832" y="491847"/>
                    <a:pt x="1294170" y="902480"/>
                    <a:pt x="1324332" y="944284"/>
                  </a:cubicBezTo>
                  <a:cubicBezTo>
                    <a:pt x="1354495" y="986088"/>
                    <a:pt x="1276178" y="584980"/>
                    <a:pt x="1292582" y="671234"/>
                  </a:cubicBezTo>
                  <a:cubicBezTo>
                    <a:pt x="1308986" y="757488"/>
                    <a:pt x="1410057" y="1362855"/>
                    <a:pt x="1422757" y="1461809"/>
                  </a:cubicBezTo>
                  <a:cubicBezTo>
                    <a:pt x="1435457" y="1560763"/>
                    <a:pt x="1432282" y="1387197"/>
                    <a:pt x="1368782" y="1264959"/>
                  </a:cubicBezTo>
                  <a:cubicBezTo>
                    <a:pt x="1305282" y="1142722"/>
                    <a:pt x="1084090" y="805642"/>
                    <a:pt x="1041757" y="728384"/>
                  </a:cubicBezTo>
                  <a:cubicBezTo>
                    <a:pt x="999424" y="651126"/>
                    <a:pt x="1133832" y="824692"/>
                    <a:pt x="1114782" y="801409"/>
                  </a:cubicBezTo>
                  <a:cubicBezTo>
                    <a:pt x="1095732" y="778126"/>
                    <a:pt x="999953" y="645834"/>
                    <a:pt x="927457" y="588684"/>
                  </a:cubicBezTo>
                  <a:cubicBezTo>
                    <a:pt x="854961" y="531534"/>
                    <a:pt x="762357" y="499255"/>
                    <a:pt x="679807" y="458509"/>
                  </a:cubicBezTo>
                  <a:cubicBezTo>
                    <a:pt x="597257" y="417763"/>
                    <a:pt x="540636" y="352146"/>
                    <a:pt x="432157" y="344209"/>
                  </a:cubicBezTo>
                  <a:cubicBezTo>
                    <a:pt x="323678" y="336272"/>
                    <a:pt x="4061" y="427288"/>
                    <a:pt x="28932" y="410884"/>
                  </a:cubicBezTo>
                  <a:cubicBezTo>
                    <a:pt x="53803" y="394480"/>
                    <a:pt x="563390" y="272771"/>
                    <a:pt x="581382" y="245784"/>
                  </a:cubicBezTo>
                  <a:cubicBezTo>
                    <a:pt x="599374" y="218797"/>
                    <a:pt x="116245" y="254251"/>
                    <a:pt x="136882" y="248959"/>
                  </a:cubicBezTo>
                  <a:cubicBezTo>
                    <a:pt x="157519" y="243667"/>
                    <a:pt x="721611" y="253721"/>
                    <a:pt x="705207" y="214034"/>
                  </a:cubicBezTo>
                  <a:cubicBezTo>
                    <a:pt x="688803" y="174347"/>
                    <a:pt x="-18164" y="16655"/>
                    <a:pt x="357" y="130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85A024E9-8501-C909-5683-A5F1034A0F1C}"/>
                </a:ext>
              </a:extLst>
            </p:cNvPr>
            <p:cNvSpPr/>
            <p:nvPr/>
          </p:nvSpPr>
          <p:spPr>
            <a:xfrm>
              <a:off x="4999032" y="3852857"/>
              <a:ext cx="203375" cy="265186"/>
            </a:xfrm>
            <a:custGeom>
              <a:avLst/>
              <a:gdLst>
                <a:gd name="connsiteX0" fmla="*/ 203206 w 203375"/>
                <a:gd name="connsiteY0" fmla="*/ 6 h 265186"/>
                <a:gd name="connsiteX1" fmla="*/ 65093 w 203375"/>
                <a:gd name="connsiteY1" fmla="*/ 115893 h 265186"/>
                <a:gd name="connsiteX2" fmla="*/ 6 w 203375"/>
                <a:gd name="connsiteY2" fmla="*/ 265118 h 265186"/>
                <a:gd name="connsiteX3" fmla="*/ 68268 w 203375"/>
                <a:gd name="connsiteY3" fmla="*/ 136531 h 265186"/>
                <a:gd name="connsiteX4" fmla="*/ 36518 w 203375"/>
                <a:gd name="connsiteY4" fmla="*/ 241306 h 265186"/>
                <a:gd name="connsiteX5" fmla="*/ 92081 w 203375"/>
                <a:gd name="connsiteY5" fmla="*/ 111131 h 265186"/>
                <a:gd name="connsiteX6" fmla="*/ 203206 w 203375"/>
                <a:gd name="connsiteY6" fmla="*/ 6 h 26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375" h="265186">
                  <a:moveTo>
                    <a:pt x="203206" y="6"/>
                  </a:moveTo>
                  <a:cubicBezTo>
                    <a:pt x="198708" y="800"/>
                    <a:pt x="98960" y="71708"/>
                    <a:pt x="65093" y="115893"/>
                  </a:cubicBezTo>
                  <a:cubicBezTo>
                    <a:pt x="31226" y="160078"/>
                    <a:pt x="-523" y="261678"/>
                    <a:pt x="6" y="265118"/>
                  </a:cubicBezTo>
                  <a:cubicBezTo>
                    <a:pt x="535" y="268558"/>
                    <a:pt x="62183" y="140500"/>
                    <a:pt x="68268" y="136531"/>
                  </a:cubicBezTo>
                  <a:cubicBezTo>
                    <a:pt x="74353" y="132562"/>
                    <a:pt x="32549" y="245539"/>
                    <a:pt x="36518" y="241306"/>
                  </a:cubicBezTo>
                  <a:cubicBezTo>
                    <a:pt x="40487" y="237073"/>
                    <a:pt x="62712" y="148173"/>
                    <a:pt x="92081" y="111131"/>
                  </a:cubicBezTo>
                  <a:cubicBezTo>
                    <a:pt x="121450" y="74089"/>
                    <a:pt x="207704" y="-788"/>
                    <a:pt x="203206" y="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D1887033-9552-09D6-FCBB-CF757D9AA501}"/>
                </a:ext>
              </a:extLst>
            </p:cNvPr>
            <p:cNvSpPr/>
            <p:nvPr/>
          </p:nvSpPr>
          <p:spPr>
            <a:xfrm>
              <a:off x="4852193" y="4017293"/>
              <a:ext cx="218899" cy="309779"/>
            </a:xfrm>
            <a:custGeom>
              <a:avLst/>
              <a:gdLst>
                <a:gd name="connsiteX0" fmla="*/ 216695 w 218899"/>
                <a:gd name="connsiteY0" fmla="*/ 7020 h 309779"/>
                <a:gd name="connsiteX1" fmla="*/ 7145 w 218899"/>
                <a:gd name="connsiteY1" fmla="*/ 300707 h 309779"/>
                <a:gd name="connsiteX2" fmla="*/ 54770 w 218899"/>
                <a:gd name="connsiteY2" fmla="*/ 222920 h 309779"/>
                <a:gd name="connsiteX3" fmla="*/ 113507 w 218899"/>
                <a:gd name="connsiteY3" fmla="*/ 100682 h 309779"/>
                <a:gd name="connsiteX4" fmla="*/ 216695 w 218899"/>
                <a:gd name="connsiteY4" fmla="*/ 7020 h 309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899" h="309779">
                  <a:moveTo>
                    <a:pt x="216695" y="7020"/>
                  </a:moveTo>
                  <a:cubicBezTo>
                    <a:pt x="198968" y="40358"/>
                    <a:pt x="34132" y="264724"/>
                    <a:pt x="7145" y="300707"/>
                  </a:cubicBezTo>
                  <a:cubicBezTo>
                    <a:pt x="-19842" y="336690"/>
                    <a:pt x="37043" y="256258"/>
                    <a:pt x="54770" y="222920"/>
                  </a:cubicBezTo>
                  <a:cubicBezTo>
                    <a:pt x="72497" y="189583"/>
                    <a:pt x="86784" y="133226"/>
                    <a:pt x="113507" y="100682"/>
                  </a:cubicBezTo>
                  <a:cubicBezTo>
                    <a:pt x="140230" y="68138"/>
                    <a:pt x="234422" y="-26318"/>
                    <a:pt x="216695" y="702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C58A4AF1-70A1-6570-7805-F980BAF1E292}"/>
                </a:ext>
              </a:extLst>
            </p:cNvPr>
            <p:cNvSpPr/>
            <p:nvPr/>
          </p:nvSpPr>
          <p:spPr>
            <a:xfrm>
              <a:off x="4773365" y="4194076"/>
              <a:ext cx="138808" cy="489858"/>
            </a:xfrm>
            <a:custGeom>
              <a:avLst/>
              <a:gdLst>
                <a:gd name="connsiteX0" fmla="*/ 138360 w 138808"/>
                <a:gd name="connsiteY0" fmla="*/ 99 h 489858"/>
                <a:gd name="connsiteX1" fmla="*/ 8185 w 138808"/>
                <a:gd name="connsiteY1" fmla="*/ 168374 h 489858"/>
                <a:gd name="connsiteX2" fmla="*/ 14535 w 138808"/>
                <a:gd name="connsiteY2" fmla="*/ 352524 h 489858"/>
                <a:gd name="connsiteX3" fmla="*/ 22473 w 138808"/>
                <a:gd name="connsiteY3" fmla="*/ 306487 h 489858"/>
                <a:gd name="connsiteX4" fmla="*/ 90735 w 138808"/>
                <a:gd name="connsiteY4" fmla="*/ 489049 h 489858"/>
                <a:gd name="connsiteX5" fmla="*/ 36760 w 138808"/>
                <a:gd name="connsiteY5" fmla="*/ 365224 h 489858"/>
                <a:gd name="connsiteX6" fmla="*/ 30410 w 138808"/>
                <a:gd name="connsiteY6" fmla="*/ 174724 h 489858"/>
                <a:gd name="connsiteX7" fmla="*/ 106610 w 138808"/>
                <a:gd name="connsiteY7" fmla="*/ 109637 h 489858"/>
                <a:gd name="connsiteX8" fmla="*/ 52635 w 138808"/>
                <a:gd name="connsiteY8" fmla="*/ 142974 h 489858"/>
                <a:gd name="connsiteX9" fmla="*/ 138360 w 138808"/>
                <a:gd name="connsiteY9" fmla="*/ 99 h 48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808" h="489858">
                  <a:moveTo>
                    <a:pt x="138360" y="99"/>
                  </a:moveTo>
                  <a:cubicBezTo>
                    <a:pt x="130952" y="4332"/>
                    <a:pt x="28822" y="109637"/>
                    <a:pt x="8185" y="168374"/>
                  </a:cubicBezTo>
                  <a:cubicBezTo>
                    <a:pt x="-12452" y="227111"/>
                    <a:pt x="12154" y="329505"/>
                    <a:pt x="14535" y="352524"/>
                  </a:cubicBezTo>
                  <a:cubicBezTo>
                    <a:pt x="16916" y="375543"/>
                    <a:pt x="9773" y="283733"/>
                    <a:pt x="22473" y="306487"/>
                  </a:cubicBezTo>
                  <a:cubicBezTo>
                    <a:pt x="35173" y="329241"/>
                    <a:pt x="88354" y="479260"/>
                    <a:pt x="90735" y="489049"/>
                  </a:cubicBezTo>
                  <a:cubicBezTo>
                    <a:pt x="93116" y="498838"/>
                    <a:pt x="46814" y="417612"/>
                    <a:pt x="36760" y="365224"/>
                  </a:cubicBezTo>
                  <a:cubicBezTo>
                    <a:pt x="26706" y="312837"/>
                    <a:pt x="18768" y="217322"/>
                    <a:pt x="30410" y="174724"/>
                  </a:cubicBezTo>
                  <a:cubicBezTo>
                    <a:pt x="42052" y="132126"/>
                    <a:pt x="102906" y="114929"/>
                    <a:pt x="106610" y="109637"/>
                  </a:cubicBezTo>
                  <a:cubicBezTo>
                    <a:pt x="110314" y="104345"/>
                    <a:pt x="46285" y="157791"/>
                    <a:pt x="52635" y="142974"/>
                  </a:cubicBezTo>
                  <a:cubicBezTo>
                    <a:pt x="58985" y="128157"/>
                    <a:pt x="145768" y="-4134"/>
                    <a:pt x="138360" y="9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DABC04C6-C85A-057E-E921-B506BA801C5A}"/>
                </a:ext>
              </a:extLst>
            </p:cNvPr>
            <p:cNvSpPr/>
            <p:nvPr/>
          </p:nvSpPr>
          <p:spPr>
            <a:xfrm>
              <a:off x="5822862" y="3898867"/>
              <a:ext cx="231530" cy="495297"/>
            </a:xfrm>
            <a:custGeom>
              <a:avLst/>
              <a:gdLst>
                <a:gd name="connsiteX0" fmla="*/ 88 w 231530"/>
                <a:gd name="connsiteY0" fmla="*/ 33 h 495297"/>
                <a:gd name="connsiteX1" fmla="*/ 122326 w 231530"/>
                <a:gd name="connsiteY1" fmla="*/ 111158 h 495297"/>
                <a:gd name="connsiteX2" fmla="*/ 228688 w 231530"/>
                <a:gd name="connsiteY2" fmla="*/ 222283 h 495297"/>
                <a:gd name="connsiteX3" fmla="*/ 195351 w 231530"/>
                <a:gd name="connsiteY3" fmla="*/ 188946 h 495297"/>
                <a:gd name="connsiteX4" fmla="*/ 135026 w 231530"/>
                <a:gd name="connsiteY4" fmla="*/ 149258 h 495297"/>
                <a:gd name="connsiteX5" fmla="*/ 181063 w 231530"/>
                <a:gd name="connsiteY5" fmla="*/ 254033 h 495297"/>
                <a:gd name="connsiteX6" fmla="*/ 196938 w 231530"/>
                <a:gd name="connsiteY6" fmla="*/ 373096 h 495297"/>
                <a:gd name="connsiteX7" fmla="*/ 176301 w 231530"/>
                <a:gd name="connsiteY7" fmla="*/ 493746 h 495297"/>
                <a:gd name="connsiteX8" fmla="*/ 179476 w 231530"/>
                <a:gd name="connsiteY8" fmla="*/ 414371 h 495297"/>
                <a:gd name="connsiteX9" fmla="*/ 173126 w 231530"/>
                <a:gd name="connsiteY9" fmla="*/ 390558 h 495297"/>
                <a:gd name="connsiteX10" fmla="*/ 163601 w 231530"/>
                <a:gd name="connsiteY10" fmla="*/ 493746 h 495297"/>
                <a:gd name="connsiteX11" fmla="*/ 162013 w 231530"/>
                <a:gd name="connsiteY11" fmla="*/ 442946 h 495297"/>
                <a:gd name="connsiteX12" fmla="*/ 135026 w 231530"/>
                <a:gd name="connsiteY12" fmla="*/ 314358 h 495297"/>
                <a:gd name="connsiteX13" fmla="*/ 136613 w 231530"/>
                <a:gd name="connsiteY13" fmla="*/ 206408 h 495297"/>
                <a:gd name="connsiteX14" fmla="*/ 103276 w 231530"/>
                <a:gd name="connsiteY14" fmla="*/ 122271 h 495297"/>
                <a:gd name="connsiteX15" fmla="*/ 88 w 231530"/>
                <a:gd name="connsiteY15" fmla="*/ 33 h 495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1530" h="495297">
                  <a:moveTo>
                    <a:pt x="88" y="33"/>
                  </a:moveTo>
                  <a:cubicBezTo>
                    <a:pt x="3263" y="-1819"/>
                    <a:pt x="84226" y="74116"/>
                    <a:pt x="122326" y="111158"/>
                  </a:cubicBezTo>
                  <a:cubicBezTo>
                    <a:pt x="160426" y="148200"/>
                    <a:pt x="216517" y="209318"/>
                    <a:pt x="228688" y="222283"/>
                  </a:cubicBezTo>
                  <a:cubicBezTo>
                    <a:pt x="240859" y="235248"/>
                    <a:pt x="210961" y="201117"/>
                    <a:pt x="195351" y="188946"/>
                  </a:cubicBezTo>
                  <a:cubicBezTo>
                    <a:pt x="179741" y="176775"/>
                    <a:pt x="137407" y="138410"/>
                    <a:pt x="135026" y="149258"/>
                  </a:cubicBezTo>
                  <a:cubicBezTo>
                    <a:pt x="132645" y="160106"/>
                    <a:pt x="170744" y="216727"/>
                    <a:pt x="181063" y="254033"/>
                  </a:cubicBezTo>
                  <a:cubicBezTo>
                    <a:pt x="191382" y="291339"/>
                    <a:pt x="197732" y="333144"/>
                    <a:pt x="196938" y="373096"/>
                  </a:cubicBezTo>
                  <a:cubicBezTo>
                    <a:pt x="196144" y="413048"/>
                    <a:pt x="179211" y="486867"/>
                    <a:pt x="176301" y="493746"/>
                  </a:cubicBezTo>
                  <a:cubicBezTo>
                    <a:pt x="173391" y="500625"/>
                    <a:pt x="180005" y="431569"/>
                    <a:pt x="179476" y="414371"/>
                  </a:cubicBezTo>
                  <a:cubicBezTo>
                    <a:pt x="178947" y="397173"/>
                    <a:pt x="175772" y="377329"/>
                    <a:pt x="173126" y="390558"/>
                  </a:cubicBezTo>
                  <a:cubicBezTo>
                    <a:pt x="170480" y="403787"/>
                    <a:pt x="165453" y="485015"/>
                    <a:pt x="163601" y="493746"/>
                  </a:cubicBezTo>
                  <a:cubicBezTo>
                    <a:pt x="161749" y="502477"/>
                    <a:pt x="166776" y="472844"/>
                    <a:pt x="162013" y="442946"/>
                  </a:cubicBezTo>
                  <a:cubicBezTo>
                    <a:pt x="157251" y="413048"/>
                    <a:pt x="139259" y="353781"/>
                    <a:pt x="135026" y="314358"/>
                  </a:cubicBezTo>
                  <a:cubicBezTo>
                    <a:pt x="130793" y="274935"/>
                    <a:pt x="141905" y="238422"/>
                    <a:pt x="136613" y="206408"/>
                  </a:cubicBezTo>
                  <a:cubicBezTo>
                    <a:pt x="131321" y="174394"/>
                    <a:pt x="126030" y="151111"/>
                    <a:pt x="103276" y="122271"/>
                  </a:cubicBezTo>
                  <a:cubicBezTo>
                    <a:pt x="80522" y="93432"/>
                    <a:pt x="-3087" y="1885"/>
                    <a:pt x="88" y="3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EE9235BB-2D9C-4C10-3C27-640E33F13CAD}"/>
                </a:ext>
              </a:extLst>
            </p:cNvPr>
            <p:cNvSpPr/>
            <p:nvPr/>
          </p:nvSpPr>
          <p:spPr>
            <a:xfrm>
              <a:off x="4701108" y="3803285"/>
              <a:ext cx="40304" cy="227156"/>
            </a:xfrm>
            <a:custGeom>
              <a:avLst/>
              <a:gdLst>
                <a:gd name="connsiteX0" fmla="*/ 40225 w 40304"/>
                <a:gd name="connsiteY0" fmla="*/ 365 h 227156"/>
                <a:gd name="connsiteX1" fmla="*/ 10592 w 40304"/>
                <a:gd name="connsiteY1" fmla="*/ 93498 h 227156"/>
                <a:gd name="connsiteX2" fmla="*/ 21175 w 40304"/>
                <a:gd name="connsiteY2" fmla="*/ 226848 h 227156"/>
                <a:gd name="connsiteX3" fmla="*/ 9 w 40304"/>
                <a:gd name="connsiteY3" fmla="*/ 127365 h 227156"/>
                <a:gd name="connsiteX4" fmla="*/ 40225 w 40304"/>
                <a:gd name="connsiteY4" fmla="*/ 365 h 22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04" h="227156">
                  <a:moveTo>
                    <a:pt x="40225" y="365"/>
                  </a:moveTo>
                  <a:cubicBezTo>
                    <a:pt x="41989" y="-5279"/>
                    <a:pt x="13767" y="55751"/>
                    <a:pt x="10592" y="93498"/>
                  </a:cubicBezTo>
                  <a:cubicBezTo>
                    <a:pt x="7417" y="131245"/>
                    <a:pt x="22939" y="221204"/>
                    <a:pt x="21175" y="226848"/>
                  </a:cubicBezTo>
                  <a:cubicBezTo>
                    <a:pt x="19411" y="232492"/>
                    <a:pt x="714" y="159115"/>
                    <a:pt x="9" y="127365"/>
                  </a:cubicBezTo>
                  <a:cubicBezTo>
                    <a:pt x="-696" y="95615"/>
                    <a:pt x="38461" y="6009"/>
                    <a:pt x="40225" y="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E22A27D8-71A0-DB55-1364-06A4C54FAFCE}"/>
                </a:ext>
              </a:extLst>
            </p:cNvPr>
            <p:cNvSpPr/>
            <p:nvPr/>
          </p:nvSpPr>
          <p:spPr>
            <a:xfrm>
              <a:off x="4047900" y="3640585"/>
              <a:ext cx="193066" cy="280000"/>
            </a:xfrm>
            <a:custGeom>
              <a:avLst/>
              <a:gdLst>
                <a:gd name="connsiteX0" fmla="*/ 11867 w 193066"/>
                <a:gd name="connsiteY0" fmla="*/ 82 h 280000"/>
                <a:gd name="connsiteX1" fmla="*/ 13983 w 193066"/>
                <a:gd name="connsiteY1" fmla="*/ 131315 h 280000"/>
                <a:gd name="connsiteX2" fmla="*/ 191783 w 193066"/>
                <a:gd name="connsiteY2" fmla="*/ 279482 h 280000"/>
                <a:gd name="connsiteX3" fmla="*/ 90183 w 193066"/>
                <a:gd name="connsiteY3" fmla="*/ 177882 h 280000"/>
                <a:gd name="connsiteX4" fmla="*/ 16100 w 193066"/>
                <a:gd name="connsiteY4" fmla="*/ 112265 h 280000"/>
                <a:gd name="connsiteX5" fmla="*/ 11867 w 193066"/>
                <a:gd name="connsiteY5" fmla="*/ 82 h 2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066" h="280000">
                  <a:moveTo>
                    <a:pt x="11867" y="82"/>
                  </a:moveTo>
                  <a:cubicBezTo>
                    <a:pt x="11514" y="3257"/>
                    <a:pt x="-16003" y="84748"/>
                    <a:pt x="13983" y="131315"/>
                  </a:cubicBezTo>
                  <a:cubicBezTo>
                    <a:pt x="43969" y="177882"/>
                    <a:pt x="179083" y="271721"/>
                    <a:pt x="191783" y="279482"/>
                  </a:cubicBezTo>
                  <a:cubicBezTo>
                    <a:pt x="204483" y="287243"/>
                    <a:pt x="119463" y="205751"/>
                    <a:pt x="90183" y="177882"/>
                  </a:cubicBezTo>
                  <a:cubicBezTo>
                    <a:pt x="60903" y="150013"/>
                    <a:pt x="30211" y="138371"/>
                    <a:pt x="16100" y="112265"/>
                  </a:cubicBezTo>
                  <a:cubicBezTo>
                    <a:pt x="1989" y="86159"/>
                    <a:pt x="12220" y="-3093"/>
                    <a:pt x="11867" y="8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B64C3EBB-9D9E-2E1D-B899-2A51DC3440BF}"/>
                </a:ext>
              </a:extLst>
            </p:cNvPr>
            <p:cNvSpPr/>
            <p:nvPr/>
          </p:nvSpPr>
          <p:spPr>
            <a:xfrm>
              <a:off x="5255436" y="3337972"/>
              <a:ext cx="40615" cy="239204"/>
            </a:xfrm>
            <a:custGeom>
              <a:avLst/>
              <a:gdLst>
                <a:gd name="connsiteX0" fmla="*/ 40464 w 40615"/>
                <a:gd name="connsiteY0" fmla="*/ 11 h 239204"/>
                <a:gd name="connsiteX1" fmla="*/ 21414 w 40615"/>
                <a:gd name="connsiteY1" fmla="*/ 114311 h 239204"/>
                <a:gd name="connsiteX2" fmla="*/ 247 w 40615"/>
                <a:gd name="connsiteY2" fmla="*/ 239195 h 239204"/>
                <a:gd name="connsiteX3" fmla="*/ 10831 w 40615"/>
                <a:gd name="connsiteY3" fmla="*/ 107961 h 239204"/>
                <a:gd name="connsiteX4" fmla="*/ 40464 w 40615"/>
                <a:gd name="connsiteY4" fmla="*/ 11 h 239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15" h="239204">
                  <a:moveTo>
                    <a:pt x="40464" y="11"/>
                  </a:moveTo>
                  <a:cubicBezTo>
                    <a:pt x="42228" y="1069"/>
                    <a:pt x="28117" y="74447"/>
                    <a:pt x="21414" y="114311"/>
                  </a:cubicBezTo>
                  <a:cubicBezTo>
                    <a:pt x="14711" y="154175"/>
                    <a:pt x="2011" y="240253"/>
                    <a:pt x="247" y="239195"/>
                  </a:cubicBezTo>
                  <a:cubicBezTo>
                    <a:pt x="-1517" y="238137"/>
                    <a:pt x="6598" y="143944"/>
                    <a:pt x="10831" y="107961"/>
                  </a:cubicBezTo>
                  <a:cubicBezTo>
                    <a:pt x="15064" y="71978"/>
                    <a:pt x="38700" y="-1047"/>
                    <a:pt x="4046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DA6081F5-8BB5-A284-0FEE-737A1E4E9B35}"/>
                </a:ext>
              </a:extLst>
            </p:cNvPr>
            <p:cNvSpPr/>
            <p:nvPr/>
          </p:nvSpPr>
          <p:spPr>
            <a:xfrm>
              <a:off x="5177666" y="3668130"/>
              <a:ext cx="152103" cy="136083"/>
            </a:xfrm>
            <a:custGeom>
              <a:avLst/>
              <a:gdLst>
                <a:gd name="connsiteX0" fmla="*/ 39917 w 152103"/>
                <a:gd name="connsiteY0" fmla="*/ 53 h 136083"/>
                <a:gd name="connsiteX1" fmla="*/ 3934 w 152103"/>
                <a:gd name="connsiteY1" fmla="*/ 118587 h 136083"/>
                <a:gd name="connsiteX2" fmla="*/ 152101 w 152103"/>
                <a:gd name="connsiteY2" fmla="*/ 72020 h 136083"/>
                <a:gd name="connsiteX3" fmla="*/ 8167 w 152103"/>
                <a:gd name="connsiteY3" fmla="*/ 135520 h 136083"/>
                <a:gd name="connsiteX4" fmla="*/ 39917 w 152103"/>
                <a:gd name="connsiteY4" fmla="*/ 53 h 136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103" h="136083">
                  <a:moveTo>
                    <a:pt x="39917" y="53"/>
                  </a:moveTo>
                  <a:cubicBezTo>
                    <a:pt x="39212" y="-2769"/>
                    <a:pt x="-14763" y="106593"/>
                    <a:pt x="3934" y="118587"/>
                  </a:cubicBezTo>
                  <a:cubicBezTo>
                    <a:pt x="22631" y="130581"/>
                    <a:pt x="151396" y="69198"/>
                    <a:pt x="152101" y="72020"/>
                  </a:cubicBezTo>
                  <a:cubicBezTo>
                    <a:pt x="152806" y="74842"/>
                    <a:pt x="25100" y="142928"/>
                    <a:pt x="8167" y="135520"/>
                  </a:cubicBezTo>
                  <a:cubicBezTo>
                    <a:pt x="-8766" y="128112"/>
                    <a:pt x="40622" y="2875"/>
                    <a:pt x="39917" y="5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2B5D2576-9FF0-22F5-A9B0-2F4442B84BB7}"/>
                </a:ext>
              </a:extLst>
            </p:cNvPr>
            <p:cNvSpPr/>
            <p:nvPr/>
          </p:nvSpPr>
          <p:spPr>
            <a:xfrm>
              <a:off x="4984750" y="3581262"/>
              <a:ext cx="139781" cy="201531"/>
            </a:xfrm>
            <a:custGeom>
              <a:avLst/>
              <a:gdLst>
                <a:gd name="connsiteX0" fmla="*/ 139700 w 139781"/>
                <a:gd name="connsiteY0" fmla="*/ 138 h 201531"/>
                <a:gd name="connsiteX1" fmla="*/ 74083 w 139781"/>
                <a:gd name="connsiteY1" fmla="*/ 99621 h 201531"/>
                <a:gd name="connsiteX2" fmla="*/ 59267 w 139781"/>
                <a:gd name="connsiteY2" fmla="*/ 148305 h 201531"/>
                <a:gd name="connsiteX3" fmla="*/ 0 w 139781"/>
                <a:gd name="connsiteY3" fmla="*/ 201221 h 201531"/>
                <a:gd name="connsiteX4" fmla="*/ 59267 w 139781"/>
                <a:gd name="connsiteY4" fmla="*/ 122905 h 201531"/>
                <a:gd name="connsiteX5" fmla="*/ 139700 w 139781"/>
                <a:gd name="connsiteY5" fmla="*/ 138 h 20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781" h="201531">
                  <a:moveTo>
                    <a:pt x="139700" y="138"/>
                  </a:moveTo>
                  <a:cubicBezTo>
                    <a:pt x="142169" y="-3743"/>
                    <a:pt x="87488" y="74927"/>
                    <a:pt x="74083" y="99621"/>
                  </a:cubicBezTo>
                  <a:cubicBezTo>
                    <a:pt x="60678" y="124315"/>
                    <a:pt x="71614" y="131372"/>
                    <a:pt x="59267" y="148305"/>
                  </a:cubicBezTo>
                  <a:cubicBezTo>
                    <a:pt x="46920" y="165238"/>
                    <a:pt x="0" y="205454"/>
                    <a:pt x="0" y="201221"/>
                  </a:cubicBezTo>
                  <a:cubicBezTo>
                    <a:pt x="0" y="196988"/>
                    <a:pt x="36337" y="153949"/>
                    <a:pt x="59267" y="122905"/>
                  </a:cubicBezTo>
                  <a:cubicBezTo>
                    <a:pt x="82197" y="91861"/>
                    <a:pt x="137231" y="4019"/>
                    <a:pt x="139700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75ACF154-FF6E-877B-742D-0C39A65B5CA2}"/>
                </a:ext>
              </a:extLst>
            </p:cNvPr>
            <p:cNvSpPr/>
            <p:nvPr/>
          </p:nvSpPr>
          <p:spPr>
            <a:xfrm>
              <a:off x="5535841" y="3278932"/>
              <a:ext cx="77902" cy="291387"/>
            </a:xfrm>
            <a:custGeom>
              <a:avLst/>
              <a:gdLst>
                <a:gd name="connsiteX0" fmla="*/ 23584 w 77902"/>
                <a:gd name="connsiteY0" fmla="*/ 843 h 291387"/>
                <a:gd name="connsiteX1" fmla="*/ 1359 w 77902"/>
                <a:gd name="connsiteY1" fmla="*/ 88156 h 291387"/>
                <a:gd name="connsiteX2" fmla="*/ 71209 w 77902"/>
                <a:gd name="connsiteY2" fmla="*/ 232618 h 291387"/>
                <a:gd name="connsiteX3" fmla="*/ 74384 w 77902"/>
                <a:gd name="connsiteY3" fmla="*/ 291356 h 291387"/>
                <a:gd name="connsiteX4" fmla="*/ 64859 w 77902"/>
                <a:gd name="connsiteY4" fmla="*/ 226268 h 291387"/>
                <a:gd name="connsiteX5" fmla="*/ 6122 w 77902"/>
                <a:gd name="connsiteY5" fmla="*/ 138956 h 291387"/>
                <a:gd name="connsiteX6" fmla="*/ 23584 w 77902"/>
                <a:gd name="connsiteY6" fmla="*/ 843 h 291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902" h="291387">
                  <a:moveTo>
                    <a:pt x="23584" y="843"/>
                  </a:moveTo>
                  <a:cubicBezTo>
                    <a:pt x="22790" y="-7624"/>
                    <a:pt x="-6579" y="49527"/>
                    <a:pt x="1359" y="88156"/>
                  </a:cubicBezTo>
                  <a:cubicBezTo>
                    <a:pt x="9296" y="126785"/>
                    <a:pt x="59038" y="198751"/>
                    <a:pt x="71209" y="232618"/>
                  </a:cubicBezTo>
                  <a:cubicBezTo>
                    <a:pt x="83380" y="266485"/>
                    <a:pt x="75442" y="292414"/>
                    <a:pt x="74384" y="291356"/>
                  </a:cubicBezTo>
                  <a:cubicBezTo>
                    <a:pt x="73326" y="290298"/>
                    <a:pt x="76236" y="251668"/>
                    <a:pt x="64859" y="226268"/>
                  </a:cubicBezTo>
                  <a:cubicBezTo>
                    <a:pt x="53482" y="200868"/>
                    <a:pt x="16441" y="175468"/>
                    <a:pt x="6122" y="138956"/>
                  </a:cubicBezTo>
                  <a:cubicBezTo>
                    <a:pt x="-4197" y="102444"/>
                    <a:pt x="24378" y="9310"/>
                    <a:pt x="23584" y="84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8DB36D36-DC8C-F6CF-EA21-5660289323CE}"/>
                </a:ext>
              </a:extLst>
            </p:cNvPr>
            <p:cNvSpPr/>
            <p:nvPr/>
          </p:nvSpPr>
          <p:spPr>
            <a:xfrm>
              <a:off x="5729251" y="3535278"/>
              <a:ext cx="233429" cy="62276"/>
            </a:xfrm>
            <a:custGeom>
              <a:avLst/>
              <a:gdLst>
                <a:gd name="connsiteX0" fmla="*/ 37 w 233429"/>
                <a:gd name="connsiteY0" fmla="*/ 12785 h 62276"/>
                <a:gd name="connsiteX1" fmla="*/ 104812 w 233429"/>
                <a:gd name="connsiteY1" fmla="*/ 47710 h 62276"/>
                <a:gd name="connsiteX2" fmla="*/ 233399 w 233429"/>
                <a:gd name="connsiteY2" fmla="*/ 85 h 62276"/>
                <a:gd name="connsiteX3" fmla="*/ 115924 w 233429"/>
                <a:gd name="connsiteY3" fmla="*/ 61997 h 62276"/>
                <a:gd name="connsiteX4" fmla="*/ 37 w 233429"/>
                <a:gd name="connsiteY4" fmla="*/ 12785 h 62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429" h="62276">
                  <a:moveTo>
                    <a:pt x="37" y="12785"/>
                  </a:moveTo>
                  <a:cubicBezTo>
                    <a:pt x="-1815" y="10404"/>
                    <a:pt x="65918" y="49827"/>
                    <a:pt x="104812" y="47710"/>
                  </a:cubicBezTo>
                  <a:cubicBezTo>
                    <a:pt x="143706" y="45593"/>
                    <a:pt x="231547" y="-2296"/>
                    <a:pt x="233399" y="85"/>
                  </a:cubicBezTo>
                  <a:cubicBezTo>
                    <a:pt x="235251" y="2466"/>
                    <a:pt x="152172" y="57499"/>
                    <a:pt x="115924" y="61997"/>
                  </a:cubicBezTo>
                  <a:cubicBezTo>
                    <a:pt x="79676" y="66495"/>
                    <a:pt x="1889" y="15166"/>
                    <a:pt x="37" y="12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D39C5431-C995-B6A2-BE8B-F1EDC7395D84}"/>
                </a:ext>
              </a:extLst>
            </p:cNvPr>
            <p:cNvSpPr/>
            <p:nvPr/>
          </p:nvSpPr>
          <p:spPr>
            <a:xfrm>
              <a:off x="5649888" y="3017657"/>
              <a:ext cx="299163" cy="106631"/>
            </a:xfrm>
            <a:custGeom>
              <a:avLst/>
              <a:gdLst>
                <a:gd name="connsiteX0" fmla="*/ 25 w 299163"/>
                <a:gd name="connsiteY0" fmla="*/ 106543 h 106631"/>
                <a:gd name="connsiteX1" fmla="*/ 177825 w 299163"/>
                <a:gd name="connsiteY1" fmla="*/ 23993 h 106631"/>
                <a:gd name="connsiteX2" fmla="*/ 298475 w 299163"/>
                <a:gd name="connsiteY2" fmla="*/ 9706 h 106631"/>
                <a:gd name="connsiteX3" fmla="*/ 225450 w 299163"/>
                <a:gd name="connsiteY3" fmla="*/ 9706 h 106631"/>
                <a:gd name="connsiteX4" fmla="*/ 190525 w 299163"/>
                <a:gd name="connsiteY4" fmla="*/ 6531 h 106631"/>
                <a:gd name="connsiteX5" fmla="*/ 25 w 299163"/>
                <a:gd name="connsiteY5" fmla="*/ 106543 h 10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163" h="106631">
                  <a:moveTo>
                    <a:pt x="25" y="106543"/>
                  </a:moveTo>
                  <a:cubicBezTo>
                    <a:pt x="-2092" y="109453"/>
                    <a:pt x="128083" y="40132"/>
                    <a:pt x="177825" y="23993"/>
                  </a:cubicBezTo>
                  <a:cubicBezTo>
                    <a:pt x="227567" y="7853"/>
                    <a:pt x="290538" y="12087"/>
                    <a:pt x="298475" y="9706"/>
                  </a:cubicBezTo>
                  <a:cubicBezTo>
                    <a:pt x="306412" y="7325"/>
                    <a:pt x="243442" y="10235"/>
                    <a:pt x="225450" y="9706"/>
                  </a:cubicBezTo>
                  <a:cubicBezTo>
                    <a:pt x="207458" y="9177"/>
                    <a:pt x="229948" y="-9608"/>
                    <a:pt x="190525" y="6531"/>
                  </a:cubicBezTo>
                  <a:cubicBezTo>
                    <a:pt x="151102" y="22670"/>
                    <a:pt x="2142" y="103633"/>
                    <a:pt x="25" y="1065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B89F4EC0-3754-F58C-2AB5-38E3E1C562A9}"/>
                </a:ext>
              </a:extLst>
            </p:cNvPr>
            <p:cNvSpPr/>
            <p:nvPr/>
          </p:nvSpPr>
          <p:spPr>
            <a:xfrm>
              <a:off x="5526033" y="3069681"/>
              <a:ext cx="71503" cy="123306"/>
            </a:xfrm>
            <a:custGeom>
              <a:avLst/>
              <a:gdLst>
                <a:gd name="connsiteX0" fmla="*/ 71492 w 71503"/>
                <a:gd name="connsiteY0" fmla="*/ 544 h 123306"/>
                <a:gd name="connsiteX1" fmla="*/ 19105 w 71503"/>
                <a:gd name="connsiteY1" fmla="*/ 75157 h 123306"/>
                <a:gd name="connsiteX2" fmla="*/ 55 w 71503"/>
                <a:gd name="connsiteY2" fmla="*/ 122782 h 123306"/>
                <a:gd name="connsiteX3" fmla="*/ 14342 w 71503"/>
                <a:gd name="connsiteY3" fmla="*/ 44994 h 123306"/>
                <a:gd name="connsiteX4" fmla="*/ 71492 w 71503"/>
                <a:gd name="connsiteY4" fmla="*/ 544 h 123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03" h="123306">
                  <a:moveTo>
                    <a:pt x="71492" y="544"/>
                  </a:moveTo>
                  <a:cubicBezTo>
                    <a:pt x="72286" y="5571"/>
                    <a:pt x="31011" y="54784"/>
                    <a:pt x="19105" y="75157"/>
                  </a:cubicBezTo>
                  <a:cubicBezTo>
                    <a:pt x="7199" y="95530"/>
                    <a:pt x="849" y="127809"/>
                    <a:pt x="55" y="122782"/>
                  </a:cubicBezTo>
                  <a:cubicBezTo>
                    <a:pt x="-739" y="117755"/>
                    <a:pt x="7198" y="63515"/>
                    <a:pt x="14342" y="44994"/>
                  </a:cubicBezTo>
                  <a:cubicBezTo>
                    <a:pt x="21486" y="26473"/>
                    <a:pt x="70698" y="-4483"/>
                    <a:pt x="71492" y="54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F3571225-CDE6-3DDB-1AD7-BF17C5B69EF8}"/>
                </a:ext>
              </a:extLst>
            </p:cNvPr>
            <p:cNvSpPr/>
            <p:nvPr/>
          </p:nvSpPr>
          <p:spPr>
            <a:xfrm>
              <a:off x="4438595" y="3192207"/>
              <a:ext cx="446462" cy="163802"/>
            </a:xfrm>
            <a:custGeom>
              <a:avLst/>
              <a:gdLst>
                <a:gd name="connsiteX0" fmla="*/ 446143 w 446462"/>
                <a:gd name="connsiteY0" fmla="*/ 256 h 163802"/>
                <a:gd name="connsiteX1" fmla="*/ 195318 w 446462"/>
                <a:gd name="connsiteY1" fmla="*/ 43118 h 163802"/>
                <a:gd name="connsiteX2" fmla="*/ 122293 w 446462"/>
                <a:gd name="connsiteY2" fmla="*/ 54231 h 163802"/>
                <a:gd name="connsiteX3" fmla="*/ 55 w 446462"/>
                <a:gd name="connsiteY3" fmla="*/ 163768 h 163802"/>
                <a:gd name="connsiteX4" fmla="*/ 138168 w 446462"/>
                <a:gd name="connsiteY4" fmla="*/ 65343 h 163802"/>
                <a:gd name="connsiteX5" fmla="*/ 446143 w 446462"/>
                <a:gd name="connsiteY5" fmla="*/ 256 h 16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462" h="163802">
                  <a:moveTo>
                    <a:pt x="446143" y="256"/>
                  </a:moveTo>
                  <a:cubicBezTo>
                    <a:pt x="455668" y="-3448"/>
                    <a:pt x="249293" y="34122"/>
                    <a:pt x="195318" y="43118"/>
                  </a:cubicBezTo>
                  <a:cubicBezTo>
                    <a:pt x="141343" y="52114"/>
                    <a:pt x="154837" y="34123"/>
                    <a:pt x="122293" y="54231"/>
                  </a:cubicBezTo>
                  <a:cubicBezTo>
                    <a:pt x="89749" y="74339"/>
                    <a:pt x="-2591" y="161916"/>
                    <a:pt x="55" y="163768"/>
                  </a:cubicBezTo>
                  <a:cubicBezTo>
                    <a:pt x="2701" y="165620"/>
                    <a:pt x="65672" y="92860"/>
                    <a:pt x="138168" y="65343"/>
                  </a:cubicBezTo>
                  <a:cubicBezTo>
                    <a:pt x="210664" y="37826"/>
                    <a:pt x="436618" y="3960"/>
                    <a:pt x="446143" y="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FCCA0ECA-D9D6-CCC2-D760-B8E93DE4A2DA}"/>
                </a:ext>
              </a:extLst>
            </p:cNvPr>
            <p:cNvSpPr/>
            <p:nvPr/>
          </p:nvSpPr>
          <p:spPr>
            <a:xfrm>
              <a:off x="4973597" y="3127351"/>
              <a:ext cx="224497" cy="200065"/>
            </a:xfrm>
            <a:custGeom>
              <a:avLst/>
              <a:gdLst>
                <a:gd name="connsiteX0" fmla="*/ 41 w 224497"/>
                <a:gd name="connsiteY0" fmla="*/ 24 h 200065"/>
                <a:gd name="connsiteX1" fmla="*/ 185778 w 224497"/>
                <a:gd name="connsiteY1" fmla="*/ 90512 h 200065"/>
                <a:gd name="connsiteX2" fmla="*/ 217528 w 224497"/>
                <a:gd name="connsiteY2" fmla="*/ 200049 h 200065"/>
                <a:gd name="connsiteX3" fmla="*/ 203241 w 224497"/>
                <a:gd name="connsiteY3" fmla="*/ 82574 h 200065"/>
                <a:gd name="connsiteX4" fmla="*/ 41 w 224497"/>
                <a:gd name="connsiteY4" fmla="*/ 24 h 20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497" h="200065">
                  <a:moveTo>
                    <a:pt x="41" y="24"/>
                  </a:moveTo>
                  <a:cubicBezTo>
                    <a:pt x="-2869" y="1347"/>
                    <a:pt x="149530" y="57175"/>
                    <a:pt x="185778" y="90512"/>
                  </a:cubicBezTo>
                  <a:cubicBezTo>
                    <a:pt x="222026" y="123849"/>
                    <a:pt x="214618" y="201372"/>
                    <a:pt x="217528" y="200049"/>
                  </a:cubicBezTo>
                  <a:cubicBezTo>
                    <a:pt x="220438" y="198726"/>
                    <a:pt x="237901" y="114324"/>
                    <a:pt x="203241" y="82574"/>
                  </a:cubicBezTo>
                  <a:cubicBezTo>
                    <a:pt x="168581" y="50824"/>
                    <a:pt x="2951" y="-1299"/>
                    <a:pt x="41" y="2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329602E2-418D-7500-6472-7DBD9499E7AD}"/>
                </a:ext>
              </a:extLst>
            </p:cNvPr>
            <p:cNvSpPr/>
            <p:nvPr/>
          </p:nvSpPr>
          <p:spPr>
            <a:xfrm>
              <a:off x="5193841" y="3300350"/>
              <a:ext cx="56179" cy="150903"/>
            </a:xfrm>
            <a:custGeom>
              <a:avLst/>
              <a:gdLst>
                <a:gd name="connsiteX0" fmla="*/ 56022 w 56179"/>
                <a:gd name="connsiteY0" fmla="*/ 63 h 150903"/>
                <a:gd name="connsiteX1" fmla="*/ 17922 w 56179"/>
                <a:gd name="connsiteY1" fmla="*/ 61975 h 150903"/>
                <a:gd name="connsiteX2" fmla="*/ 40147 w 56179"/>
                <a:gd name="connsiteY2" fmla="*/ 150875 h 150903"/>
                <a:gd name="connsiteX3" fmla="*/ 459 w 56179"/>
                <a:gd name="connsiteY3" fmla="*/ 52450 h 150903"/>
                <a:gd name="connsiteX4" fmla="*/ 56022 w 56179"/>
                <a:gd name="connsiteY4" fmla="*/ 63 h 15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179" h="150903">
                  <a:moveTo>
                    <a:pt x="56022" y="63"/>
                  </a:moveTo>
                  <a:cubicBezTo>
                    <a:pt x="58932" y="1650"/>
                    <a:pt x="20568" y="36840"/>
                    <a:pt x="17922" y="61975"/>
                  </a:cubicBezTo>
                  <a:cubicBezTo>
                    <a:pt x="15276" y="87110"/>
                    <a:pt x="43057" y="152462"/>
                    <a:pt x="40147" y="150875"/>
                  </a:cubicBezTo>
                  <a:cubicBezTo>
                    <a:pt x="37237" y="149288"/>
                    <a:pt x="-4833" y="77850"/>
                    <a:pt x="459" y="52450"/>
                  </a:cubicBezTo>
                  <a:cubicBezTo>
                    <a:pt x="5751" y="27050"/>
                    <a:pt x="53112" y="-1524"/>
                    <a:pt x="56022" y="6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BCB3440C-4313-F82A-3A37-91248245F592}"/>
                </a:ext>
              </a:extLst>
            </p:cNvPr>
            <p:cNvSpPr/>
            <p:nvPr/>
          </p:nvSpPr>
          <p:spPr>
            <a:xfrm>
              <a:off x="5246110" y="4680406"/>
              <a:ext cx="608319" cy="179472"/>
            </a:xfrm>
            <a:custGeom>
              <a:avLst/>
              <a:gdLst>
                <a:gd name="connsiteX0" fmla="*/ 3223 w 608319"/>
                <a:gd name="connsiteY0" fmla="*/ 69394 h 179472"/>
                <a:gd name="connsiteX1" fmla="*/ 193723 w 608319"/>
                <a:gd name="connsiteY1" fmla="*/ 88444 h 179472"/>
                <a:gd name="connsiteX2" fmla="*/ 382107 w 608319"/>
                <a:gd name="connsiteY2" fmla="*/ 82094 h 179472"/>
                <a:gd name="connsiteX3" fmla="*/ 602240 w 608319"/>
                <a:gd name="connsiteY3" fmla="*/ 1661 h 179472"/>
                <a:gd name="connsiteX4" fmla="*/ 538740 w 608319"/>
                <a:gd name="connsiteY4" fmla="*/ 35527 h 179472"/>
                <a:gd name="connsiteX5" fmla="*/ 454073 w 608319"/>
                <a:gd name="connsiteY5" fmla="*/ 126544 h 179472"/>
                <a:gd name="connsiteX6" fmla="*/ 542973 w 608319"/>
                <a:gd name="connsiteY6" fmla="*/ 96911 h 179472"/>
                <a:gd name="connsiteX7" fmla="*/ 420207 w 608319"/>
                <a:gd name="connsiteY7" fmla="*/ 149827 h 179472"/>
                <a:gd name="connsiteX8" fmla="*/ 288973 w 608319"/>
                <a:gd name="connsiteY8" fmla="*/ 141361 h 179472"/>
                <a:gd name="connsiteX9" fmla="*/ 208540 w 608319"/>
                <a:gd name="connsiteY9" fmla="*/ 115961 h 179472"/>
                <a:gd name="connsiteX10" fmla="*/ 382107 w 608319"/>
                <a:gd name="connsiteY10" fmla="*/ 130777 h 179472"/>
                <a:gd name="connsiteX11" fmla="*/ 267807 w 608319"/>
                <a:gd name="connsiteY11" fmla="*/ 141361 h 179472"/>
                <a:gd name="connsiteX12" fmla="*/ 166207 w 608319"/>
                <a:gd name="connsiteY12" fmla="*/ 179461 h 179472"/>
                <a:gd name="connsiteX13" fmla="*/ 79423 w 608319"/>
                <a:gd name="connsiteY13" fmla="*/ 137127 h 179472"/>
                <a:gd name="connsiteX14" fmla="*/ 3223 w 608319"/>
                <a:gd name="connsiteY14" fmla="*/ 69394 h 179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8319" h="179472">
                  <a:moveTo>
                    <a:pt x="3223" y="69394"/>
                  </a:moveTo>
                  <a:cubicBezTo>
                    <a:pt x="22273" y="61280"/>
                    <a:pt x="130576" y="86327"/>
                    <a:pt x="193723" y="88444"/>
                  </a:cubicBezTo>
                  <a:cubicBezTo>
                    <a:pt x="256870" y="90561"/>
                    <a:pt x="314021" y="96558"/>
                    <a:pt x="382107" y="82094"/>
                  </a:cubicBezTo>
                  <a:cubicBezTo>
                    <a:pt x="450193" y="67630"/>
                    <a:pt x="576135" y="9422"/>
                    <a:pt x="602240" y="1661"/>
                  </a:cubicBezTo>
                  <a:cubicBezTo>
                    <a:pt x="628345" y="-6100"/>
                    <a:pt x="563434" y="14713"/>
                    <a:pt x="538740" y="35527"/>
                  </a:cubicBezTo>
                  <a:cubicBezTo>
                    <a:pt x="514046" y="56341"/>
                    <a:pt x="453368" y="116313"/>
                    <a:pt x="454073" y="126544"/>
                  </a:cubicBezTo>
                  <a:cubicBezTo>
                    <a:pt x="454778" y="136775"/>
                    <a:pt x="548617" y="93031"/>
                    <a:pt x="542973" y="96911"/>
                  </a:cubicBezTo>
                  <a:cubicBezTo>
                    <a:pt x="537329" y="100791"/>
                    <a:pt x="462540" y="142419"/>
                    <a:pt x="420207" y="149827"/>
                  </a:cubicBezTo>
                  <a:cubicBezTo>
                    <a:pt x="377874" y="157235"/>
                    <a:pt x="324251" y="147005"/>
                    <a:pt x="288973" y="141361"/>
                  </a:cubicBezTo>
                  <a:cubicBezTo>
                    <a:pt x="253695" y="135717"/>
                    <a:pt x="193018" y="117725"/>
                    <a:pt x="208540" y="115961"/>
                  </a:cubicBezTo>
                  <a:cubicBezTo>
                    <a:pt x="224062" y="114197"/>
                    <a:pt x="372229" y="126544"/>
                    <a:pt x="382107" y="130777"/>
                  </a:cubicBezTo>
                  <a:cubicBezTo>
                    <a:pt x="391985" y="135010"/>
                    <a:pt x="303790" y="133247"/>
                    <a:pt x="267807" y="141361"/>
                  </a:cubicBezTo>
                  <a:cubicBezTo>
                    <a:pt x="231824" y="149475"/>
                    <a:pt x="197604" y="180167"/>
                    <a:pt x="166207" y="179461"/>
                  </a:cubicBezTo>
                  <a:cubicBezTo>
                    <a:pt x="134810" y="178755"/>
                    <a:pt x="104117" y="154060"/>
                    <a:pt x="79423" y="137127"/>
                  </a:cubicBezTo>
                  <a:cubicBezTo>
                    <a:pt x="54729" y="120194"/>
                    <a:pt x="-15827" y="77508"/>
                    <a:pt x="3223" y="6939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AD593218-F9F5-3B8B-2EB9-FAB4EC17E0F6}"/>
                </a:ext>
              </a:extLst>
            </p:cNvPr>
            <p:cNvSpPr/>
            <p:nvPr/>
          </p:nvSpPr>
          <p:spPr>
            <a:xfrm>
              <a:off x="4428003" y="3703675"/>
              <a:ext cx="157800" cy="201984"/>
            </a:xfrm>
            <a:custGeom>
              <a:avLst/>
              <a:gdLst>
                <a:gd name="connsiteX0" fmla="*/ 64 w 157800"/>
                <a:gd name="connsiteY0" fmla="*/ 492 h 201984"/>
                <a:gd name="connsiteX1" fmla="*/ 133414 w 157800"/>
                <a:gd name="connsiteY1" fmla="*/ 112675 h 201984"/>
                <a:gd name="connsiteX2" fmla="*/ 129180 w 157800"/>
                <a:gd name="connsiteY2" fmla="*/ 201575 h 201984"/>
                <a:gd name="connsiteX3" fmla="*/ 152464 w 157800"/>
                <a:gd name="connsiteY3" fmla="*/ 76692 h 201984"/>
                <a:gd name="connsiteX4" fmla="*/ 64 w 157800"/>
                <a:gd name="connsiteY4" fmla="*/ 492 h 20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800" h="201984">
                  <a:moveTo>
                    <a:pt x="64" y="492"/>
                  </a:moveTo>
                  <a:cubicBezTo>
                    <a:pt x="-3111" y="6489"/>
                    <a:pt x="111895" y="79161"/>
                    <a:pt x="133414" y="112675"/>
                  </a:cubicBezTo>
                  <a:cubicBezTo>
                    <a:pt x="154933" y="146189"/>
                    <a:pt x="126005" y="207572"/>
                    <a:pt x="129180" y="201575"/>
                  </a:cubicBezTo>
                  <a:cubicBezTo>
                    <a:pt x="132355" y="195578"/>
                    <a:pt x="171867" y="108795"/>
                    <a:pt x="152464" y="76692"/>
                  </a:cubicBezTo>
                  <a:cubicBezTo>
                    <a:pt x="133061" y="44589"/>
                    <a:pt x="3239" y="-5505"/>
                    <a:pt x="64" y="49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CAE54DA3-0997-E033-9515-F6EB19A7C51F}"/>
                </a:ext>
              </a:extLst>
            </p:cNvPr>
            <p:cNvSpPr/>
            <p:nvPr/>
          </p:nvSpPr>
          <p:spPr>
            <a:xfrm>
              <a:off x="6034588" y="3568695"/>
              <a:ext cx="89214" cy="139721"/>
            </a:xfrm>
            <a:custGeom>
              <a:avLst/>
              <a:gdLst>
                <a:gd name="connsiteX0" fmla="*/ 88929 w 89214"/>
                <a:gd name="connsiteY0" fmla="*/ 5 h 139721"/>
                <a:gd name="connsiteX1" fmla="*/ 71995 w 89214"/>
                <a:gd name="connsiteY1" fmla="*/ 95255 h 139721"/>
                <a:gd name="connsiteX2" fmla="*/ 29 w 89214"/>
                <a:gd name="connsiteY2" fmla="*/ 139705 h 139721"/>
                <a:gd name="connsiteX3" fmla="*/ 63529 w 89214"/>
                <a:gd name="connsiteY3" fmla="*/ 91022 h 139721"/>
                <a:gd name="connsiteX4" fmla="*/ 88929 w 89214"/>
                <a:gd name="connsiteY4" fmla="*/ 5 h 13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14" h="139721">
                  <a:moveTo>
                    <a:pt x="88929" y="5"/>
                  </a:moveTo>
                  <a:cubicBezTo>
                    <a:pt x="90340" y="711"/>
                    <a:pt x="86812" y="71972"/>
                    <a:pt x="71995" y="95255"/>
                  </a:cubicBezTo>
                  <a:cubicBezTo>
                    <a:pt x="57178" y="118538"/>
                    <a:pt x="1440" y="140411"/>
                    <a:pt x="29" y="139705"/>
                  </a:cubicBezTo>
                  <a:cubicBezTo>
                    <a:pt x="-1382" y="139000"/>
                    <a:pt x="49065" y="111130"/>
                    <a:pt x="63529" y="91022"/>
                  </a:cubicBezTo>
                  <a:cubicBezTo>
                    <a:pt x="77993" y="70914"/>
                    <a:pt x="87518" y="-701"/>
                    <a:pt x="88929" y="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3CA40F1C-7BFF-CBF4-D1E2-99F09BCDFB8B}"/>
                </a:ext>
              </a:extLst>
            </p:cNvPr>
            <p:cNvSpPr/>
            <p:nvPr/>
          </p:nvSpPr>
          <p:spPr>
            <a:xfrm>
              <a:off x="5733569" y="3754864"/>
              <a:ext cx="245800" cy="134144"/>
            </a:xfrm>
            <a:custGeom>
              <a:avLst/>
              <a:gdLst>
                <a:gd name="connsiteX0" fmla="*/ 481 w 245800"/>
                <a:gd name="connsiteY0" fmla="*/ 103 h 134144"/>
                <a:gd name="connsiteX1" fmla="*/ 129598 w 245800"/>
                <a:gd name="connsiteY1" fmla="*/ 50903 h 134144"/>
                <a:gd name="connsiteX2" fmla="*/ 243898 w 245800"/>
                <a:gd name="connsiteY2" fmla="*/ 133453 h 134144"/>
                <a:gd name="connsiteX3" fmla="*/ 199448 w 245800"/>
                <a:gd name="connsiteY3" fmla="*/ 89003 h 134144"/>
                <a:gd name="connsiteX4" fmla="*/ 178281 w 245800"/>
                <a:gd name="connsiteY4" fmla="*/ 63603 h 134144"/>
                <a:gd name="connsiteX5" fmla="*/ 481 w 245800"/>
                <a:gd name="connsiteY5" fmla="*/ 103 h 13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800" h="134144">
                  <a:moveTo>
                    <a:pt x="481" y="103"/>
                  </a:moveTo>
                  <a:cubicBezTo>
                    <a:pt x="-7633" y="-2014"/>
                    <a:pt x="89029" y="28678"/>
                    <a:pt x="129598" y="50903"/>
                  </a:cubicBezTo>
                  <a:cubicBezTo>
                    <a:pt x="170167" y="73128"/>
                    <a:pt x="232256" y="127103"/>
                    <a:pt x="243898" y="133453"/>
                  </a:cubicBezTo>
                  <a:cubicBezTo>
                    <a:pt x="255540" y="139803"/>
                    <a:pt x="210384" y="100645"/>
                    <a:pt x="199448" y="89003"/>
                  </a:cubicBezTo>
                  <a:cubicBezTo>
                    <a:pt x="188512" y="77361"/>
                    <a:pt x="207209" y="79125"/>
                    <a:pt x="178281" y="63603"/>
                  </a:cubicBezTo>
                  <a:cubicBezTo>
                    <a:pt x="149353" y="48081"/>
                    <a:pt x="8595" y="2220"/>
                    <a:pt x="481" y="10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39291441-73C5-E327-3FC8-B7785FD2EA57}"/>
                </a:ext>
              </a:extLst>
            </p:cNvPr>
            <p:cNvSpPr/>
            <p:nvPr/>
          </p:nvSpPr>
          <p:spPr>
            <a:xfrm>
              <a:off x="4849481" y="3858355"/>
              <a:ext cx="299442" cy="155233"/>
            </a:xfrm>
            <a:custGeom>
              <a:avLst/>
              <a:gdLst>
                <a:gd name="connsiteX0" fmla="*/ 332 w 299442"/>
                <a:gd name="connsiteY0" fmla="*/ 154845 h 155233"/>
                <a:gd name="connsiteX1" fmla="*/ 116219 w 299442"/>
                <a:gd name="connsiteY1" fmla="*/ 73883 h 155233"/>
                <a:gd name="connsiteX2" fmla="*/ 298782 w 299442"/>
                <a:gd name="connsiteY2" fmla="*/ 858 h 155233"/>
                <a:gd name="connsiteX3" fmla="*/ 176544 w 299442"/>
                <a:gd name="connsiteY3" fmla="*/ 34195 h 155233"/>
                <a:gd name="connsiteX4" fmla="*/ 151144 w 299442"/>
                <a:gd name="connsiteY4" fmla="*/ 38958 h 155233"/>
                <a:gd name="connsiteX5" fmla="*/ 332 w 299442"/>
                <a:gd name="connsiteY5" fmla="*/ 154845 h 15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442" h="155233">
                  <a:moveTo>
                    <a:pt x="332" y="154845"/>
                  </a:moveTo>
                  <a:cubicBezTo>
                    <a:pt x="-5489" y="160666"/>
                    <a:pt x="66477" y="99547"/>
                    <a:pt x="116219" y="73883"/>
                  </a:cubicBezTo>
                  <a:cubicBezTo>
                    <a:pt x="165961" y="48219"/>
                    <a:pt x="288728" y="7473"/>
                    <a:pt x="298782" y="858"/>
                  </a:cubicBezTo>
                  <a:cubicBezTo>
                    <a:pt x="308836" y="-5757"/>
                    <a:pt x="201150" y="27845"/>
                    <a:pt x="176544" y="34195"/>
                  </a:cubicBezTo>
                  <a:cubicBezTo>
                    <a:pt x="151938" y="40545"/>
                    <a:pt x="176808" y="20702"/>
                    <a:pt x="151144" y="38958"/>
                  </a:cubicBezTo>
                  <a:cubicBezTo>
                    <a:pt x="125480" y="57214"/>
                    <a:pt x="6153" y="149024"/>
                    <a:pt x="332" y="15484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EFD2075E-50FE-8D28-52CA-AF889BE85EA4}"/>
                </a:ext>
              </a:extLst>
            </p:cNvPr>
            <p:cNvSpPr/>
            <p:nvPr/>
          </p:nvSpPr>
          <p:spPr>
            <a:xfrm>
              <a:off x="4817985" y="3827381"/>
              <a:ext cx="46352" cy="182812"/>
            </a:xfrm>
            <a:custGeom>
              <a:avLst/>
              <a:gdLst>
                <a:gd name="connsiteX0" fmla="*/ 46115 w 46352"/>
                <a:gd name="connsiteY0" fmla="*/ 82 h 182812"/>
                <a:gd name="connsiteX1" fmla="*/ 19128 w 46352"/>
                <a:gd name="connsiteY1" fmla="*/ 88982 h 182812"/>
                <a:gd name="connsiteX2" fmla="*/ 42940 w 46352"/>
                <a:gd name="connsiteY2" fmla="*/ 181057 h 182812"/>
                <a:gd name="connsiteX3" fmla="*/ 28653 w 46352"/>
                <a:gd name="connsiteY3" fmla="*/ 146132 h 182812"/>
                <a:gd name="connsiteX4" fmla="*/ 78 w 46352"/>
                <a:gd name="connsiteY4" fmla="*/ 104857 h 182812"/>
                <a:gd name="connsiteX5" fmla="*/ 46115 w 46352"/>
                <a:gd name="connsiteY5" fmla="*/ 82 h 182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352" h="182812">
                  <a:moveTo>
                    <a:pt x="46115" y="82"/>
                  </a:moveTo>
                  <a:cubicBezTo>
                    <a:pt x="49290" y="-2564"/>
                    <a:pt x="19657" y="58820"/>
                    <a:pt x="19128" y="88982"/>
                  </a:cubicBezTo>
                  <a:cubicBezTo>
                    <a:pt x="18599" y="119145"/>
                    <a:pt x="41352" y="171532"/>
                    <a:pt x="42940" y="181057"/>
                  </a:cubicBezTo>
                  <a:cubicBezTo>
                    <a:pt x="44527" y="190582"/>
                    <a:pt x="35797" y="158832"/>
                    <a:pt x="28653" y="146132"/>
                  </a:cubicBezTo>
                  <a:cubicBezTo>
                    <a:pt x="21509" y="133432"/>
                    <a:pt x="-1509" y="131580"/>
                    <a:pt x="78" y="104857"/>
                  </a:cubicBezTo>
                  <a:cubicBezTo>
                    <a:pt x="1665" y="78134"/>
                    <a:pt x="42940" y="2728"/>
                    <a:pt x="46115" y="8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7C65A04C-906F-36EB-BD76-B2C252708B76}"/>
                </a:ext>
              </a:extLst>
            </p:cNvPr>
            <p:cNvSpPr/>
            <p:nvPr/>
          </p:nvSpPr>
          <p:spPr>
            <a:xfrm>
              <a:off x="4684114" y="4417092"/>
              <a:ext cx="197399" cy="516463"/>
            </a:xfrm>
            <a:custGeom>
              <a:avLst/>
              <a:gdLst>
                <a:gd name="connsiteX0" fmla="*/ 57219 w 197399"/>
                <a:gd name="connsiteY0" fmla="*/ 391 h 516463"/>
                <a:gd name="connsiteX1" fmla="*/ 55103 w 197399"/>
                <a:gd name="connsiteY1" fmla="*/ 171841 h 516463"/>
                <a:gd name="connsiteX2" fmla="*/ 46636 w 197399"/>
                <a:gd name="connsiteY2" fmla="*/ 87175 h 516463"/>
                <a:gd name="connsiteX3" fmla="*/ 129186 w 197399"/>
                <a:gd name="connsiteY3" fmla="*/ 360225 h 516463"/>
                <a:gd name="connsiteX4" fmla="*/ 101669 w 197399"/>
                <a:gd name="connsiteY4" fmla="*/ 228991 h 516463"/>
                <a:gd name="connsiteX5" fmla="*/ 196919 w 197399"/>
                <a:gd name="connsiteY5" fmla="*/ 510508 h 516463"/>
                <a:gd name="connsiteX6" fmla="*/ 139769 w 197399"/>
                <a:gd name="connsiteY6" fmla="*/ 425841 h 516463"/>
                <a:gd name="connsiteX7" fmla="*/ 167286 w 197399"/>
                <a:gd name="connsiteY7" fmla="*/ 485108 h 516463"/>
                <a:gd name="connsiteX8" fmla="*/ 154586 w 197399"/>
                <a:gd name="connsiteY8" fmla="*/ 447008 h 516463"/>
                <a:gd name="connsiteX9" fmla="*/ 50869 w 197399"/>
                <a:gd name="connsiteY9" fmla="*/ 271325 h 516463"/>
                <a:gd name="connsiteX10" fmla="*/ 105903 w 197399"/>
                <a:gd name="connsiteY10" fmla="*/ 307308 h 516463"/>
                <a:gd name="connsiteX11" fmla="*/ 48753 w 197399"/>
                <a:gd name="connsiteY11" fmla="*/ 197241 h 516463"/>
                <a:gd name="connsiteX12" fmla="*/ 69 w 197399"/>
                <a:gd name="connsiteY12" fmla="*/ 159141 h 516463"/>
                <a:gd name="connsiteX13" fmla="*/ 38169 w 197399"/>
                <a:gd name="connsiteY13" fmla="*/ 125275 h 516463"/>
                <a:gd name="connsiteX14" fmla="*/ 57219 w 197399"/>
                <a:gd name="connsiteY14" fmla="*/ 391 h 51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399" h="516463">
                  <a:moveTo>
                    <a:pt x="57219" y="391"/>
                  </a:moveTo>
                  <a:cubicBezTo>
                    <a:pt x="60041" y="8152"/>
                    <a:pt x="56867" y="157377"/>
                    <a:pt x="55103" y="171841"/>
                  </a:cubicBezTo>
                  <a:cubicBezTo>
                    <a:pt x="53339" y="186305"/>
                    <a:pt x="34289" y="55778"/>
                    <a:pt x="46636" y="87175"/>
                  </a:cubicBezTo>
                  <a:cubicBezTo>
                    <a:pt x="58983" y="118572"/>
                    <a:pt x="120014" y="336589"/>
                    <a:pt x="129186" y="360225"/>
                  </a:cubicBezTo>
                  <a:cubicBezTo>
                    <a:pt x="138358" y="383861"/>
                    <a:pt x="90380" y="203944"/>
                    <a:pt x="101669" y="228991"/>
                  </a:cubicBezTo>
                  <a:cubicBezTo>
                    <a:pt x="112958" y="254038"/>
                    <a:pt x="190569" y="477700"/>
                    <a:pt x="196919" y="510508"/>
                  </a:cubicBezTo>
                  <a:cubicBezTo>
                    <a:pt x="203269" y="543316"/>
                    <a:pt x="144708" y="430074"/>
                    <a:pt x="139769" y="425841"/>
                  </a:cubicBezTo>
                  <a:cubicBezTo>
                    <a:pt x="134830" y="421608"/>
                    <a:pt x="164817" y="481580"/>
                    <a:pt x="167286" y="485108"/>
                  </a:cubicBezTo>
                  <a:cubicBezTo>
                    <a:pt x="169755" y="488636"/>
                    <a:pt x="173989" y="482639"/>
                    <a:pt x="154586" y="447008"/>
                  </a:cubicBezTo>
                  <a:cubicBezTo>
                    <a:pt x="135183" y="411378"/>
                    <a:pt x="58983" y="294608"/>
                    <a:pt x="50869" y="271325"/>
                  </a:cubicBezTo>
                  <a:cubicBezTo>
                    <a:pt x="42755" y="248042"/>
                    <a:pt x="106256" y="319655"/>
                    <a:pt x="105903" y="307308"/>
                  </a:cubicBezTo>
                  <a:cubicBezTo>
                    <a:pt x="105550" y="294961"/>
                    <a:pt x="66392" y="221935"/>
                    <a:pt x="48753" y="197241"/>
                  </a:cubicBezTo>
                  <a:cubicBezTo>
                    <a:pt x="31114" y="172547"/>
                    <a:pt x="1833" y="171135"/>
                    <a:pt x="69" y="159141"/>
                  </a:cubicBezTo>
                  <a:cubicBezTo>
                    <a:pt x="-1695" y="147147"/>
                    <a:pt x="30408" y="147853"/>
                    <a:pt x="38169" y="125275"/>
                  </a:cubicBezTo>
                  <a:cubicBezTo>
                    <a:pt x="45930" y="102697"/>
                    <a:pt x="54397" y="-7370"/>
                    <a:pt x="57219" y="39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1C23929E-EBCD-42F3-8D6F-FB2B94E7BF88}"/>
                </a:ext>
              </a:extLst>
            </p:cNvPr>
            <p:cNvSpPr/>
            <p:nvPr/>
          </p:nvSpPr>
          <p:spPr>
            <a:xfrm>
              <a:off x="4779424" y="3563197"/>
              <a:ext cx="425628" cy="414500"/>
            </a:xfrm>
            <a:custGeom>
              <a:avLst/>
              <a:gdLst>
                <a:gd name="connsiteX0" fmla="*/ 410643 w 425628"/>
                <a:gd name="connsiteY0" fmla="*/ 1270 h 414500"/>
                <a:gd name="connsiteX1" fmla="*/ 309043 w 425628"/>
                <a:gd name="connsiteY1" fmla="*/ 98636 h 414500"/>
                <a:gd name="connsiteX2" fmla="*/ 222259 w 425628"/>
                <a:gd name="connsiteY2" fmla="*/ 278553 h 414500"/>
                <a:gd name="connsiteX3" fmla="*/ 264593 w 425628"/>
                <a:gd name="connsiteY3" fmla="*/ 202353 h 414500"/>
                <a:gd name="connsiteX4" fmla="*/ 131243 w 425628"/>
                <a:gd name="connsiteY4" fmla="*/ 371686 h 414500"/>
                <a:gd name="connsiteX5" fmla="*/ 247659 w 425628"/>
                <a:gd name="connsiteY5" fmla="*/ 208703 h 414500"/>
                <a:gd name="connsiteX6" fmla="*/ 425459 w 425628"/>
                <a:gd name="connsiteY6" fmla="*/ 276436 h 414500"/>
                <a:gd name="connsiteX7" fmla="*/ 275176 w 425628"/>
                <a:gd name="connsiteY7" fmla="*/ 310303 h 414500"/>
                <a:gd name="connsiteX8" fmla="*/ 33876 w 425628"/>
                <a:gd name="connsiteY8" fmla="*/ 414020 h 414500"/>
                <a:gd name="connsiteX9" fmla="*/ 156643 w 425628"/>
                <a:gd name="connsiteY9" fmla="*/ 263736 h 414500"/>
                <a:gd name="connsiteX10" fmla="*/ 9 w 425628"/>
                <a:gd name="connsiteY10" fmla="*/ 210820 h 414500"/>
                <a:gd name="connsiteX11" fmla="*/ 165109 w 425628"/>
                <a:gd name="connsiteY11" fmla="*/ 204470 h 414500"/>
                <a:gd name="connsiteX12" fmla="*/ 239193 w 425628"/>
                <a:gd name="connsiteY12" fmla="*/ 117686 h 414500"/>
                <a:gd name="connsiteX13" fmla="*/ 285759 w 425628"/>
                <a:gd name="connsiteY13" fmla="*/ 11853 h 414500"/>
                <a:gd name="connsiteX14" fmla="*/ 256126 w 425628"/>
                <a:gd name="connsiteY14" fmla="*/ 109220 h 414500"/>
                <a:gd name="connsiteX15" fmla="*/ 302693 w 425628"/>
                <a:gd name="connsiteY15" fmla="*/ 45720 h 414500"/>
                <a:gd name="connsiteX16" fmla="*/ 410643 w 425628"/>
                <a:gd name="connsiteY16" fmla="*/ 1270 h 4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5628" h="414500">
                  <a:moveTo>
                    <a:pt x="410643" y="1270"/>
                  </a:moveTo>
                  <a:cubicBezTo>
                    <a:pt x="411701" y="10089"/>
                    <a:pt x="340440" y="52422"/>
                    <a:pt x="309043" y="98636"/>
                  </a:cubicBezTo>
                  <a:cubicBezTo>
                    <a:pt x="277646" y="144850"/>
                    <a:pt x="229667" y="261267"/>
                    <a:pt x="222259" y="278553"/>
                  </a:cubicBezTo>
                  <a:cubicBezTo>
                    <a:pt x="214851" y="295839"/>
                    <a:pt x="279762" y="186831"/>
                    <a:pt x="264593" y="202353"/>
                  </a:cubicBezTo>
                  <a:cubicBezTo>
                    <a:pt x="249424" y="217875"/>
                    <a:pt x="134065" y="370628"/>
                    <a:pt x="131243" y="371686"/>
                  </a:cubicBezTo>
                  <a:cubicBezTo>
                    <a:pt x="128421" y="372744"/>
                    <a:pt x="198623" y="224578"/>
                    <a:pt x="247659" y="208703"/>
                  </a:cubicBezTo>
                  <a:cubicBezTo>
                    <a:pt x="296695" y="192828"/>
                    <a:pt x="420873" y="259503"/>
                    <a:pt x="425459" y="276436"/>
                  </a:cubicBezTo>
                  <a:cubicBezTo>
                    <a:pt x="430045" y="293369"/>
                    <a:pt x="340440" y="287372"/>
                    <a:pt x="275176" y="310303"/>
                  </a:cubicBezTo>
                  <a:cubicBezTo>
                    <a:pt x="209912" y="333234"/>
                    <a:pt x="53631" y="421781"/>
                    <a:pt x="33876" y="414020"/>
                  </a:cubicBezTo>
                  <a:cubicBezTo>
                    <a:pt x="14121" y="406259"/>
                    <a:pt x="162287" y="297603"/>
                    <a:pt x="156643" y="263736"/>
                  </a:cubicBezTo>
                  <a:cubicBezTo>
                    <a:pt x="150999" y="229869"/>
                    <a:pt x="-1402" y="220698"/>
                    <a:pt x="9" y="210820"/>
                  </a:cubicBezTo>
                  <a:cubicBezTo>
                    <a:pt x="1420" y="200942"/>
                    <a:pt x="125245" y="219992"/>
                    <a:pt x="165109" y="204470"/>
                  </a:cubicBezTo>
                  <a:cubicBezTo>
                    <a:pt x="204973" y="188948"/>
                    <a:pt x="219085" y="149789"/>
                    <a:pt x="239193" y="117686"/>
                  </a:cubicBezTo>
                  <a:cubicBezTo>
                    <a:pt x="259301" y="85583"/>
                    <a:pt x="282937" y="13264"/>
                    <a:pt x="285759" y="11853"/>
                  </a:cubicBezTo>
                  <a:cubicBezTo>
                    <a:pt x="288581" y="10442"/>
                    <a:pt x="253304" y="103576"/>
                    <a:pt x="256126" y="109220"/>
                  </a:cubicBezTo>
                  <a:cubicBezTo>
                    <a:pt x="258948" y="114864"/>
                    <a:pt x="277999" y="59478"/>
                    <a:pt x="302693" y="45720"/>
                  </a:cubicBezTo>
                  <a:cubicBezTo>
                    <a:pt x="327387" y="31962"/>
                    <a:pt x="409585" y="-7549"/>
                    <a:pt x="410643" y="1270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A73280DC-37B6-696F-B7A1-92398F4DD56C}"/>
                </a:ext>
              </a:extLst>
            </p:cNvPr>
            <p:cNvSpPr/>
            <p:nvPr/>
          </p:nvSpPr>
          <p:spPr>
            <a:xfrm>
              <a:off x="4575966" y="3433138"/>
              <a:ext cx="614042" cy="155939"/>
            </a:xfrm>
            <a:custGeom>
              <a:avLst/>
              <a:gdLst>
                <a:gd name="connsiteX0" fmla="*/ 267 w 614042"/>
                <a:gd name="connsiteY0" fmla="*/ 12795 h 155939"/>
                <a:gd name="connsiteX1" fmla="*/ 230984 w 614042"/>
                <a:gd name="connsiteY1" fmla="*/ 33962 h 155939"/>
                <a:gd name="connsiteX2" fmla="*/ 540017 w 614042"/>
                <a:gd name="connsiteY2" fmla="*/ 95 h 155939"/>
                <a:gd name="connsiteX3" fmla="*/ 262734 w 614042"/>
                <a:gd name="connsiteY3" fmla="*/ 46662 h 155939"/>
                <a:gd name="connsiteX4" fmla="*/ 607751 w 614042"/>
                <a:gd name="connsiteY4" fmla="*/ 19145 h 155939"/>
                <a:gd name="connsiteX5" fmla="*/ 493451 w 614042"/>
                <a:gd name="connsiteY5" fmla="*/ 27612 h 155939"/>
                <a:gd name="connsiteX6" fmla="*/ 592934 w 614042"/>
                <a:gd name="connsiteY6" fmla="*/ 76295 h 155939"/>
                <a:gd name="connsiteX7" fmla="*/ 423601 w 614042"/>
                <a:gd name="connsiteY7" fmla="*/ 99579 h 155939"/>
                <a:gd name="connsiteX8" fmla="*/ 184417 w 614042"/>
                <a:gd name="connsiteY8" fmla="*/ 150379 h 155939"/>
                <a:gd name="connsiteX9" fmla="*/ 93401 w 614042"/>
                <a:gd name="connsiteY9" fmla="*/ 154612 h 155939"/>
                <a:gd name="connsiteX10" fmla="*/ 578117 w 614042"/>
                <a:gd name="connsiteY10" fmla="*/ 133445 h 155939"/>
                <a:gd name="connsiteX11" fmla="*/ 387617 w 614042"/>
                <a:gd name="connsiteY11" fmla="*/ 110162 h 155939"/>
                <a:gd name="connsiteX12" fmla="*/ 139967 w 614042"/>
                <a:gd name="connsiteY12" fmla="*/ 112279 h 155939"/>
                <a:gd name="connsiteX13" fmla="*/ 180184 w 614042"/>
                <a:gd name="connsiteY13" fmla="*/ 103812 h 155939"/>
                <a:gd name="connsiteX14" fmla="*/ 275434 w 614042"/>
                <a:gd name="connsiteY14" fmla="*/ 88995 h 155939"/>
                <a:gd name="connsiteX15" fmla="*/ 267 w 614042"/>
                <a:gd name="connsiteY15" fmla="*/ 12795 h 155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4042" h="155939">
                  <a:moveTo>
                    <a:pt x="267" y="12795"/>
                  </a:moveTo>
                  <a:cubicBezTo>
                    <a:pt x="-7141" y="3623"/>
                    <a:pt x="141026" y="36079"/>
                    <a:pt x="230984" y="33962"/>
                  </a:cubicBezTo>
                  <a:cubicBezTo>
                    <a:pt x="320942" y="31845"/>
                    <a:pt x="534725" y="-2022"/>
                    <a:pt x="540017" y="95"/>
                  </a:cubicBezTo>
                  <a:cubicBezTo>
                    <a:pt x="545309" y="2212"/>
                    <a:pt x="251445" y="43487"/>
                    <a:pt x="262734" y="46662"/>
                  </a:cubicBezTo>
                  <a:cubicBezTo>
                    <a:pt x="274023" y="49837"/>
                    <a:pt x="569298" y="22320"/>
                    <a:pt x="607751" y="19145"/>
                  </a:cubicBezTo>
                  <a:cubicBezTo>
                    <a:pt x="646204" y="15970"/>
                    <a:pt x="495920" y="18087"/>
                    <a:pt x="493451" y="27612"/>
                  </a:cubicBezTo>
                  <a:cubicBezTo>
                    <a:pt x="490982" y="37137"/>
                    <a:pt x="604576" y="64301"/>
                    <a:pt x="592934" y="76295"/>
                  </a:cubicBezTo>
                  <a:cubicBezTo>
                    <a:pt x="581292" y="88290"/>
                    <a:pt x="491687" y="87232"/>
                    <a:pt x="423601" y="99579"/>
                  </a:cubicBezTo>
                  <a:cubicBezTo>
                    <a:pt x="355515" y="111926"/>
                    <a:pt x="239450" y="141207"/>
                    <a:pt x="184417" y="150379"/>
                  </a:cubicBezTo>
                  <a:cubicBezTo>
                    <a:pt x="129384" y="159551"/>
                    <a:pt x="93401" y="154612"/>
                    <a:pt x="93401" y="154612"/>
                  </a:cubicBezTo>
                  <a:cubicBezTo>
                    <a:pt x="159018" y="151790"/>
                    <a:pt x="529081" y="140853"/>
                    <a:pt x="578117" y="133445"/>
                  </a:cubicBezTo>
                  <a:cubicBezTo>
                    <a:pt x="627153" y="126037"/>
                    <a:pt x="460642" y="113690"/>
                    <a:pt x="387617" y="110162"/>
                  </a:cubicBezTo>
                  <a:cubicBezTo>
                    <a:pt x="314592" y="106634"/>
                    <a:pt x="174539" y="113337"/>
                    <a:pt x="139967" y="112279"/>
                  </a:cubicBezTo>
                  <a:cubicBezTo>
                    <a:pt x="105395" y="111221"/>
                    <a:pt x="157606" y="107693"/>
                    <a:pt x="180184" y="103812"/>
                  </a:cubicBezTo>
                  <a:cubicBezTo>
                    <a:pt x="202762" y="99931"/>
                    <a:pt x="300834" y="102048"/>
                    <a:pt x="275434" y="88995"/>
                  </a:cubicBezTo>
                  <a:cubicBezTo>
                    <a:pt x="250034" y="75942"/>
                    <a:pt x="7675" y="21967"/>
                    <a:pt x="267" y="1279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0D486178-B999-2CA3-2F6C-0498CB0B90D6}"/>
                </a:ext>
              </a:extLst>
            </p:cNvPr>
            <p:cNvSpPr/>
            <p:nvPr/>
          </p:nvSpPr>
          <p:spPr>
            <a:xfrm>
              <a:off x="4449921" y="3520002"/>
              <a:ext cx="249320" cy="211691"/>
            </a:xfrm>
            <a:custGeom>
              <a:avLst/>
              <a:gdLst>
                <a:gd name="connsiteX0" fmla="*/ 1429 w 249320"/>
                <a:gd name="connsiteY0" fmla="*/ 179931 h 211691"/>
                <a:gd name="connsiteX1" fmla="*/ 249079 w 249320"/>
                <a:gd name="connsiteY1" fmla="*/ 27531 h 211691"/>
                <a:gd name="connsiteX2" fmla="*/ 50112 w 249320"/>
                <a:gd name="connsiteY2" fmla="*/ 211681 h 211691"/>
                <a:gd name="connsiteX3" fmla="*/ 198279 w 249320"/>
                <a:gd name="connsiteY3" fmla="*/ 35998 h 211691"/>
                <a:gd name="connsiteX4" fmla="*/ 119962 w 249320"/>
                <a:gd name="connsiteY4" fmla="*/ 15 h 211691"/>
                <a:gd name="connsiteX5" fmla="*/ 162296 w 249320"/>
                <a:gd name="connsiteY5" fmla="*/ 31765 h 211691"/>
                <a:gd name="connsiteX6" fmla="*/ 147479 w 249320"/>
                <a:gd name="connsiteY6" fmla="*/ 50815 h 211691"/>
                <a:gd name="connsiteX7" fmla="*/ 1429 w 249320"/>
                <a:gd name="connsiteY7" fmla="*/ 179931 h 211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320" h="211691">
                  <a:moveTo>
                    <a:pt x="1429" y="179931"/>
                  </a:moveTo>
                  <a:cubicBezTo>
                    <a:pt x="18362" y="176050"/>
                    <a:pt x="240965" y="22239"/>
                    <a:pt x="249079" y="27531"/>
                  </a:cubicBezTo>
                  <a:cubicBezTo>
                    <a:pt x="257193" y="32823"/>
                    <a:pt x="58579" y="210270"/>
                    <a:pt x="50112" y="211681"/>
                  </a:cubicBezTo>
                  <a:cubicBezTo>
                    <a:pt x="41645" y="213092"/>
                    <a:pt x="186637" y="71276"/>
                    <a:pt x="198279" y="35998"/>
                  </a:cubicBezTo>
                  <a:cubicBezTo>
                    <a:pt x="209921" y="720"/>
                    <a:pt x="125959" y="720"/>
                    <a:pt x="119962" y="15"/>
                  </a:cubicBezTo>
                  <a:cubicBezTo>
                    <a:pt x="113965" y="-690"/>
                    <a:pt x="157710" y="23298"/>
                    <a:pt x="162296" y="31765"/>
                  </a:cubicBezTo>
                  <a:cubicBezTo>
                    <a:pt x="166882" y="40232"/>
                    <a:pt x="171821" y="28590"/>
                    <a:pt x="147479" y="50815"/>
                  </a:cubicBezTo>
                  <a:cubicBezTo>
                    <a:pt x="123137" y="73040"/>
                    <a:pt x="-15504" y="183812"/>
                    <a:pt x="1429" y="17993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7475F99F-47D7-3114-B43D-71FFE361FD96}"/>
                </a:ext>
              </a:extLst>
            </p:cNvPr>
            <p:cNvSpPr/>
            <p:nvPr/>
          </p:nvSpPr>
          <p:spPr>
            <a:xfrm>
              <a:off x="5527202" y="3216549"/>
              <a:ext cx="493218" cy="168587"/>
            </a:xfrm>
            <a:custGeom>
              <a:avLst/>
              <a:gdLst>
                <a:gd name="connsiteX0" fmla="*/ 251298 w 493218"/>
                <a:gd name="connsiteY0" fmla="*/ 784 h 168587"/>
                <a:gd name="connsiteX1" fmla="*/ 111598 w 493218"/>
                <a:gd name="connsiteY1" fmla="*/ 115084 h 168587"/>
                <a:gd name="connsiteX2" fmla="*/ 213198 w 493218"/>
                <a:gd name="connsiteY2" fmla="*/ 119318 h 168587"/>
                <a:gd name="connsiteX3" fmla="*/ 488365 w 493218"/>
                <a:gd name="connsiteY3" fmla="*/ 51584 h 168587"/>
                <a:gd name="connsiteX4" fmla="*/ 378298 w 493218"/>
                <a:gd name="connsiteY4" fmla="*/ 98151 h 168587"/>
                <a:gd name="connsiteX5" fmla="*/ 242831 w 493218"/>
                <a:gd name="connsiteY5" fmla="*/ 142601 h 168587"/>
                <a:gd name="connsiteX6" fmla="*/ 1531 w 493218"/>
                <a:gd name="connsiteY6" fmla="*/ 168001 h 168587"/>
                <a:gd name="connsiteX7" fmla="*/ 134881 w 493218"/>
                <a:gd name="connsiteY7" fmla="*/ 159534 h 168587"/>
                <a:gd name="connsiteX8" fmla="*/ 31165 w 493218"/>
                <a:gd name="connsiteY8" fmla="*/ 148951 h 168587"/>
                <a:gd name="connsiteX9" fmla="*/ 136998 w 493218"/>
                <a:gd name="connsiteY9" fmla="*/ 5018 h 168587"/>
                <a:gd name="connsiteX10" fmla="*/ 109481 w 493218"/>
                <a:gd name="connsiteY10" fmla="*/ 62168 h 168587"/>
                <a:gd name="connsiteX11" fmla="*/ 251298 w 493218"/>
                <a:gd name="connsiteY11" fmla="*/ 784 h 16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218" h="168587">
                  <a:moveTo>
                    <a:pt x="251298" y="784"/>
                  </a:moveTo>
                  <a:cubicBezTo>
                    <a:pt x="251651" y="9603"/>
                    <a:pt x="117948" y="95328"/>
                    <a:pt x="111598" y="115084"/>
                  </a:cubicBezTo>
                  <a:cubicBezTo>
                    <a:pt x="105248" y="134840"/>
                    <a:pt x="150404" y="129901"/>
                    <a:pt x="213198" y="119318"/>
                  </a:cubicBezTo>
                  <a:cubicBezTo>
                    <a:pt x="275992" y="108735"/>
                    <a:pt x="460848" y="55112"/>
                    <a:pt x="488365" y="51584"/>
                  </a:cubicBezTo>
                  <a:cubicBezTo>
                    <a:pt x="515882" y="48056"/>
                    <a:pt x="419220" y="82982"/>
                    <a:pt x="378298" y="98151"/>
                  </a:cubicBezTo>
                  <a:cubicBezTo>
                    <a:pt x="337376" y="113320"/>
                    <a:pt x="305625" y="130959"/>
                    <a:pt x="242831" y="142601"/>
                  </a:cubicBezTo>
                  <a:cubicBezTo>
                    <a:pt x="180037" y="154243"/>
                    <a:pt x="19523" y="165179"/>
                    <a:pt x="1531" y="168001"/>
                  </a:cubicBezTo>
                  <a:cubicBezTo>
                    <a:pt x="-16461" y="170823"/>
                    <a:pt x="129942" y="162709"/>
                    <a:pt x="134881" y="159534"/>
                  </a:cubicBezTo>
                  <a:cubicBezTo>
                    <a:pt x="139820" y="156359"/>
                    <a:pt x="30812" y="174704"/>
                    <a:pt x="31165" y="148951"/>
                  </a:cubicBezTo>
                  <a:cubicBezTo>
                    <a:pt x="31518" y="123198"/>
                    <a:pt x="123945" y="19482"/>
                    <a:pt x="136998" y="5018"/>
                  </a:cubicBezTo>
                  <a:cubicBezTo>
                    <a:pt x="150051" y="-9446"/>
                    <a:pt x="93253" y="63932"/>
                    <a:pt x="109481" y="62168"/>
                  </a:cubicBezTo>
                  <a:cubicBezTo>
                    <a:pt x="125709" y="60404"/>
                    <a:pt x="250945" y="-8035"/>
                    <a:pt x="251298" y="78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098A4948-32B2-5D4C-8F94-04917D6C81E8}"/>
                </a:ext>
              </a:extLst>
            </p:cNvPr>
            <p:cNvSpPr/>
            <p:nvPr/>
          </p:nvSpPr>
          <p:spPr>
            <a:xfrm>
              <a:off x="4220934" y="2873113"/>
              <a:ext cx="300397" cy="393975"/>
            </a:xfrm>
            <a:custGeom>
              <a:avLst/>
              <a:gdLst>
                <a:gd name="connsiteX0" fmla="*/ 300266 w 300397"/>
                <a:gd name="connsiteY0" fmla="*/ 262 h 393975"/>
                <a:gd name="connsiteX1" fmla="*/ 71666 w 300397"/>
                <a:gd name="connsiteY1" fmla="*/ 209812 h 393975"/>
                <a:gd name="connsiteX2" fmla="*/ 17691 w 300397"/>
                <a:gd name="connsiteY2" fmla="*/ 305062 h 393975"/>
                <a:gd name="connsiteX3" fmla="*/ 36741 w 300397"/>
                <a:gd name="connsiteY3" fmla="*/ 393962 h 393975"/>
                <a:gd name="connsiteX4" fmla="*/ 1816 w 300397"/>
                <a:gd name="connsiteY4" fmla="*/ 298712 h 393975"/>
                <a:gd name="connsiteX5" fmla="*/ 103416 w 300397"/>
                <a:gd name="connsiteY5" fmla="*/ 168537 h 393975"/>
                <a:gd name="connsiteX6" fmla="*/ 300266 w 300397"/>
                <a:gd name="connsiteY6" fmla="*/ 262 h 39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0397" h="393975">
                  <a:moveTo>
                    <a:pt x="300266" y="262"/>
                  </a:moveTo>
                  <a:cubicBezTo>
                    <a:pt x="294974" y="7141"/>
                    <a:pt x="118762" y="159012"/>
                    <a:pt x="71666" y="209812"/>
                  </a:cubicBezTo>
                  <a:cubicBezTo>
                    <a:pt x="24570" y="260612"/>
                    <a:pt x="23512" y="274370"/>
                    <a:pt x="17691" y="305062"/>
                  </a:cubicBezTo>
                  <a:cubicBezTo>
                    <a:pt x="11870" y="335754"/>
                    <a:pt x="39387" y="395020"/>
                    <a:pt x="36741" y="393962"/>
                  </a:cubicBezTo>
                  <a:cubicBezTo>
                    <a:pt x="34095" y="392904"/>
                    <a:pt x="-9297" y="336283"/>
                    <a:pt x="1816" y="298712"/>
                  </a:cubicBezTo>
                  <a:cubicBezTo>
                    <a:pt x="12928" y="261141"/>
                    <a:pt x="57379" y="213516"/>
                    <a:pt x="103416" y="168537"/>
                  </a:cubicBezTo>
                  <a:cubicBezTo>
                    <a:pt x="149453" y="123558"/>
                    <a:pt x="305558" y="-6617"/>
                    <a:pt x="300266" y="26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ACDED054-2E9A-E216-E142-99E32ED7C9D8}"/>
                </a:ext>
              </a:extLst>
            </p:cNvPr>
            <p:cNvSpPr/>
            <p:nvPr/>
          </p:nvSpPr>
          <p:spPr>
            <a:xfrm>
              <a:off x="4123255" y="4872546"/>
              <a:ext cx="601873" cy="341748"/>
            </a:xfrm>
            <a:custGeom>
              <a:avLst/>
              <a:gdLst>
                <a:gd name="connsiteX0" fmla="*/ 12 w 601873"/>
                <a:gd name="connsiteY0" fmla="*/ 21 h 341748"/>
                <a:gd name="connsiteX1" fmla="*/ 218028 w 601873"/>
                <a:gd name="connsiteY1" fmla="*/ 146071 h 341748"/>
                <a:gd name="connsiteX2" fmla="*/ 588445 w 601873"/>
                <a:gd name="connsiteY2" fmla="*/ 336571 h 341748"/>
                <a:gd name="connsiteX3" fmla="*/ 501662 w 601873"/>
                <a:gd name="connsiteY3" fmla="*/ 279421 h 341748"/>
                <a:gd name="connsiteX4" fmla="*/ 319628 w 601873"/>
                <a:gd name="connsiteY4" fmla="*/ 190521 h 341748"/>
                <a:gd name="connsiteX5" fmla="*/ 226495 w 601873"/>
                <a:gd name="connsiteY5" fmla="*/ 135487 h 341748"/>
                <a:gd name="connsiteX6" fmla="*/ 12 w 601873"/>
                <a:gd name="connsiteY6" fmla="*/ 21 h 34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1873" h="341748">
                  <a:moveTo>
                    <a:pt x="12" y="21"/>
                  </a:moveTo>
                  <a:cubicBezTo>
                    <a:pt x="-1399" y="1785"/>
                    <a:pt x="119956" y="89979"/>
                    <a:pt x="218028" y="146071"/>
                  </a:cubicBezTo>
                  <a:cubicBezTo>
                    <a:pt x="316100" y="202163"/>
                    <a:pt x="541173" y="314346"/>
                    <a:pt x="588445" y="336571"/>
                  </a:cubicBezTo>
                  <a:cubicBezTo>
                    <a:pt x="635717" y="358796"/>
                    <a:pt x="546465" y="303763"/>
                    <a:pt x="501662" y="279421"/>
                  </a:cubicBezTo>
                  <a:cubicBezTo>
                    <a:pt x="456859" y="255079"/>
                    <a:pt x="365489" y="214510"/>
                    <a:pt x="319628" y="190521"/>
                  </a:cubicBezTo>
                  <a:cubicBezTo>
                    <a:pt x="273767" y="166532"/>
                    <a:pt x="274825" y="166179"/>
                    <a:pt x="226495" y="135487"/>
                  </a:cubicBezTo>
                  <a:cubicBezTo>
                    <a:pt x="178165" y="104795"/>
                    <a:pt x="1423" y="-1743"/>
                    <a:pt x="12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4DCBDD62-D5BA-1632-3B89-0E985918D2FD}"/>
                </a:ext>
              </a:extLst>
            </p:cNvPr>
            <p:cNvSpPr/>
            <p:nvPr/>
          </p:nvSpPr>
          <p:spPr>
            <a:xfrm>
              <a:off x="5464608" y="5229761"/>
              <a:ext cx="325259" cy="106639"/>
            </a:xfrm>
            <a:custGeom>
              <a:avLst/>
              <a:gdLst>
                <a:gd name="connsiteX0" fmla="*/ 625 w 325259"/>
                <a:gd name="connsiteY0" fmla="*/ 102122 h 106639"/>
                <a:gd name="connsiteX1" fmla="*/ 146675 w 325259"/>
                <a:gd name="connsiteY1" fmla="*/ 93656 h 106639"/>
                <a:gd name="connsiteX2" fmla="*/ 324475 w 325259"/>
                <a:gd name="connsiteY2" fmla="*/ 522 h 106639"/>
                <a:gd name="connsiteX3" fmla="*/ 203825 w 325259"/>
                <a:gd name="connsiteY3" fmla="*/ 57672 h 106639"/>
                <a:gd name="connsiteX4" fmla="*/ 625 w 325259"/>
                <a:gd name="connsiteY4" fmla="*/ 102122 h 10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259" h="106639">
                  <a:moveTo>
                    <a:pt x="625" y="102122"/>
                  </a:moveTo>
                  <a:cubicBezTo>
                    <a:pt x="-8900" y="108119"/>
                    <a:pt x="92700" y="110589"/>
                    <a:pt x="146675" y="93656"/>
                  </a:cubicBezTo>
                  <a:cubicBezTo>
                    <a:pt x="200650" y="76723"/>
                    <a:pt x="314950" y="6519"/>
                    <a:pt x="324475" y="522"/>
                  </a:cubicBezTo>
                  <a:cubicBezTo>
                    <a:pt x="334000" y="-5475"/>
                    <a:pt x="254625" y="41797"/>
                    <a:pt x="203825" y="57672"/>
                  </a:cubicBezTo>
                  <a:cubicBezTo>
                    <a:pt x="153025" y="73547"/>
                    <a:pt x="10150" y="96125"/>
                    <a:pt x="625" y="102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098FD4C4-23BC-919F-A745-9AD23580D95A}"/>
                </a:ext>
              </a:extLst>
            </p:cNvPr>
            <p:cNvSpPr/>
            <p:nvPr/>
          </p:nvSpPr>
          <p:spPr>
            <a:xfrm>
              <a:off x="4853468" y="5249291"/>
              <a:ext cx="478461" cy="93612"/>
            </a:xfrm>
            <a:custGeom>
              <a:avLst/>
              <a:gdLst>
                <a:gd name="connsiteX0" fmla="*/ 49 w 478461"/>
                <a:gd name="connsiteY0" fmla="*/ 42 h 93612"/>
                <a:gd name="connsiteX1" fmla="*/ 226532 w 478461"/>
                <a:gd name="connsiteY1" fmla="*/ 76242 h 93612"/>
                <a:gd name="connsiteX2" fmla="*/ 478415 w 478461"/>
                <a:gd name="connsiteY2" fmla="*/ 93176 h 93612"/>
                <a:gd name="connsiteX3" fmla="*/ 245582 w 478461"/>
                <a:gd name="connsiteY3" fmla="*/ 65659 h 93612"/>
                <a:gd name="connsiteX4" fmla="*/ 49 w 478461"/>
                <a:gd name="connsiteY4" fmla="*/ 42 h 93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461" h="93612">
                  <a:moveTo>
                    <a:pt x="49" y="42"/>
                  </a:moveTo>
                  <a:cubicBezTo>
                    <a:pt x="-3126" y="1806"/>
                    <a:pt x="146804" y="60720"/>
                    <a:pt x="226532" y="76242"/>
                  </a:cubicBezTo>
                  <a:cubicBezTo>
                    <a:pt x="306260" y="91764"/>
                    <a:pt x="475240" y="94940"/>
                    <a:pt x="478415" y="93176"/>
                  </a:cubicBezTo>
                  <a:cubicBezTo>
                    <a:pt x="481590" y="91412"/>
                    <a:pt x="320724" y="79417"/>
                    <a:pt x="245582" y="65659"/>
                  </a:cubicBezTo>
                  <a:cubicBezTo>
                    <a:pt x="170440" y="51901"/>
                    <a:pt x="3224" y="-1722"/>
                    <a:pt x="49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754B107A-8FFB-5610-6301-20D1EA08FA1B}"/>
                </a:ext>
              </a:extLst>
            </p:cNvPr>
            <p:cNvSpPr/>
            <p:nvPr/>
          </p:nvSpPr>
          <p:spPr>
            <a:xfrm>
              <a:off x="5841708" y="4963548"/>
              <a:ext cx="89459" cy="201211"/>
            </a:xfrm>
            <a:custGeom>
              <a:avLst/>
              <a:gdLst>
                <a:gd name="connsiteX0" fmla="*/ 89192 w 89459"/>
                <a:gd name="connsiteY0" fmla="*/ 35 h 201211"/>
                <a:gd name="connsiteX1" fmla="*/ 32042 w 89459"/>
                <a:gd name="connsiteY1" fmla="*/ 124919 h 201211"/>
                <a:gd name="connsiteX2" fmla="*/ 4525 w 89459"/>
                <a:gd name="connsiteY2" fmla="*/ 201119 h 201211"/>
                <a:gd name="connsiteX3" fmla="*/ 6642 w 89459"/>
                <a:gd name="connsiteY3" fmla="*/ 137619 h 201211"/>
                <a:gd name="connsiteX4" fmla="*/ 89192 w 89459"/>
                <a:gd name="connsiteY4" fmla="*/ 35 h 20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459" h="201211">
                  <a:moveTo>
                    <a:pt x="89192" y="35"/>
                  </a:moveTo>
                  <a:cubicBezTo>
                    <a:pt x="93425" y="-2082"/>
                    <a:pt x="46153" y="91405"/>
                    <a:pt x="32042" y="124919"/>
                  </a:cubicBezTo>
                  <a:cubicBezTo>
                    <a:pt x="17931" y="158433"/>
                    <a:pt x="8758" y="199002"/>
                    <a:pt x="4525" y="201119"/>
                  </a:cubicBezTo>
                  <a:cubicBezTo>
                    <a:pt x="292" y="203236"/>
                    <a:pt x="-3941" y="168663"/>
                    <a:pt x="6642" y="137619"/>
                  </a:cubicBezTo>
                  <a:cubicBezTo>
                    <a:pt x="17225" y="106575"/>
                    <a:pt x="84959" y="2152"/>
                    <a:pt x="89192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8D376642-A5A2-6FA0-3E9C-CF84F9AB9F42}"/>
                </a:ext>
              </a:extLst>
            </p:cNvPr>
            <p:cNvSpPr/>
            <p:nvPr/>
          </p:nvSpPr>
          <p:spPr>
            <a:xfrm>
              <a:off x="3743996" y="2908297"/>
              <a:ext cx="883911" cy="1272164"/>
            </a:xfrm>
            <a:custGeom>
              <a:avLst/>
              <a:gdLst>
                <a:gd name="connsiteX0" fmla="*/ 277671 w 883911"/>
                <a:gd name="connsiteY0" fmla="*/ 141820 h 1272164"/>
                <a:gd name="connsiteX1" fmla="*/ 303071 w 883911"/>
                <a:gd name="connsiteY1" fmla="*/ 283636 h 1272164"/>
                <a:gd name="connsiteX2" fmla="*/ 493571 w 883911"/>
                <a:gd name="connsiteY2" fmla="*/ 546103 h 1272164"/>
                <a:gd name="connsiteX3" fmla="*/ 345404 w 883911"/>
                <a:gd name="connsiteY3" fmla="*/ 364070 h 1272164"/>
                <a:gd name="connsiteX4" fmla="*/ 442771 w 883911"/>
                <a:gd name="connsiteY4" fmla="*/ 732370 h 1272164"/>
                <a:gd name="connsiteX5" fmla="*/ 351754 w 883911"/>
                <a:gd name="connsiteY5" fmla="*/ 546103 h 1272164"/>
                <a:gd name="connsiteX6" fmla="*/ 493571 w 883911"/>
                <a:gd name="connsiteY6" fmla="*/ 753536 h 1272164"/>
                <a:gd name="connsiteX7" fmla="*/ 758154 w 883911"/>
                <a:gd name="connsiteY7" fmla="*/ 882653 h 1272164"/>
                <a:gd name="connsiteX8" fmla="*/ 643854 w 883911"/>
                <a:gd name="connsiteY8" fmla="*/ 869953 h 1272164"/>
                <a:gd name="connsiteX9" fmla="*/ 391971 w 883911"/>
                <a:gd name="connsiteY9" fmla="*/ 869953 h 1272164"/>
                <a:gd name="connsiteX10" fmla="*/ 493571 w 883911"/>
                <a:gd name="connsiteY10" fmla="*/ 859370 h 1272164"/>
                <a:gd name="connsiteX11" fmla="*/ 673487 w 883911"/>
                <a:gd name="connsiteY11" fmla="*/ 1024470 h 1272164"/>
                <a:gd name="connsiteX12" fmla="*/ 487221 w 883911"/>
                <a:gd name="connsiteY12" fmla="*/ 937686 h 1272164"/>
                <a:gd name="connsiteX13" fmla="*/ 779321 w 883911"/>
                <a:gd name="connsiteY13" fmla="*/ 1092203 h 1272164"/>
                <a:gd name="connsiteX14" fmla="*/ 453354 w 883911"/>
                <a:gd name="connsiteY14" fmla="*/ 1073153 h 1272164"/>
                <a:gd name="connsiteX15" fmla="*/ 883037 w 883911"/>
                <a:gd name="connsiteY15" fmla="*/ 1104903 h 1272164"/>
                <a:gd name="connsiteX16" fmla="*/ 315771 w 883911"/>
                <a:gd name="connsiteY16" fmla="*/ 1109136 h 1272164"/>
                <a:gd name="connsiteX17" fmla="*/ 662904 w 883911"/>
                <a:gd name="connsiteY17" fmla="*/ 1162053 h 1272164"/>
                <a:gd name="connsiteX18" fmla="*/ 406787 w 883911"/>
                <a:gd name="connsiteY18" fmla="*/ 1234020 h 1272164"/>
                <a:gd name="connsiteX19" fmla="*/ 726404 w 883911"/>
                <a:gd name="connsiteY19" fmla="*/ 1210736 h 1272164"/>
                <a:gd name="connsiteX20" fmla="*/ 150671 w 883911"/>
                <a:gd name="connsiteY20" fmla="*/ 1272120 h 1272164"/>
                <a:gd name="connsiteX21" fmla="*/ 402554 w 883911"/>
                <a:gd name="connsiteY21" fmla="*/ 1219203 h 1272164"/>
                <a:gd name="connsiteX22" fmla="*/ 235337 w 883911"/>
                <a:gd name="connsiteY22" fmla="*/ 1140886 h 1272164"/>
                <a:gd name="connsiteX23" fmla="*/ 99871 w 883911"/>
                <a:gd name="connsiteY23" fmla="*/ 891120 h 1272164"/>
                <a:gd name="connsiteX24" fmla="*/ 226871 w 883911"/>
                <a:gd name="connsiteY24" fmla="*/ 1026586 h 1272164"/>
                <a:gd name="connsiteX25" fmla="*/ 66004 w 883911"/>
                <a:gd name="connsiteY25" fmla="*/ 745070 h 1272164"/>
                <a:gd name="connsiteX26" fmla="*/ 4621 w 883911"/>
                <a:gd name="connsiteY26" fmla="*/ 586320 h 1272164"/>
                <a:gd name="connsiteX27" fmla="*/ 163371 w 883911"/>
                <a:gd name="connsiteY27" fmla="*/ 137586 h 1272164"/>
                <a:gd name="connsiteX28" fmla="*/ 2504 w 883911"/>
                <a:gd name="connsiteY28" fmla="*/ 309036 h 1272164"/>
                <a:gd name="connsiteX29" fmla="*/ 320004 w 883911"/>
                <a:gd name="connsiteY29" fmla="*/ 3 h 1272164"/>
                <a:gd name="connsiteX30" fmla="*/ 157021 w 883911"/>
                <a:gd name="connsiteY30" fmla="*/ 302686 h 1272164"/>
                <a:gd name="connsiteX31" fmla="*/ 264971 w 883911"/>
                <a:gd name="connsiteY31" fmla="*/ 372536 h 1272164"/>
                <a:gd name="connsiteX32" fmla="*/ 237454 w 883911"/>
                <a:gd name="connsiteY32" fmla="*/ 321736 h 1272164"/>
                <a:gd name="connsiteX33" fmla="*/ 277671 w 883911"/>
                <a:gd name="connsiteY33" fmla="*/ 141820 h 1272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83911" h="1272164">
                  <a:moveTo>
                    <a:pt x="277671" y="141820"/>
                  </a:moveTo>
                  <a:cubicBezTo>
                    <a:pt x="288607" y="135470"/>
                    <a:pt x="267088" y="216256"/>
                    <a:pt x="303071" y="283636"/>
                  </a:cubicBezTo>
                  <a:cubicBezTo>
                    <a:pt x="339054" y="351017"/>
                    <a:pt x="486516" y="532697"/>
                    <a:pt x="493571" y="546103"/>
                  </a:cubicBezTo>
                  <a:cubicBezTo>
                    <a:pt x="500626" y="559509"/>
                    <a:pt x="353871" y="333026"/>
                    <a:pt x="345404" y="364070"/>
                  </a:cubicBezTo>
                  <a:cubicBezTo>
                    <a:pt x="336937" y="395114"/>
                    <a:pt x="441713" y="702031"/>
                    <a:pt x="442771" y="732370"/>
                  </a:cubicBezTo>
                  <a:cubicBezTo>
                    <a:pt x="443829" y="762709"/>
                    <a:pt x="343287" y="542575"/>
                    <a:pt x="351754" y="546103"/>
                  </a:cubicBezTo>
                  <a:cubicBezTo>
                    <a:pt x="360221" y="549631"/>
                    <a:pt x="425838" y="697444"/>
                    <a:pt x="493571" y="753536"/>
                  </a:cubicBezTo>
                  <a:cubicBezTo>
                    <a:pt x="561304" y="809628"/>
                    <a:pt x="733107" y="863250"/>
                    <a:pt x="758154" y="882653"/>
                  </a:cubicBezTo>
                  <a:cubicBezTo>
                    <a:pt x="783201" y="902056"/>
                    <a:pt x="704884" y="872070"/>
                    <a:pt x="643854" y="869953"/>
                  </a:cubicBezTo>
                  <a:cubicBezTo>
                    <a:pt x="582824" y="867836"/>
                    <a:pt x="417018" y="871717"/>
                    <a:pt x="391971" y="869953"/>
                  </a:cubicBezTo>
                  <a:cubicBezTo>
                    <a:pt x="366924" y="868189"/>
                    <a:pt x="446652" y="833617"/>
                    <a:pt x="493571" y="859370"/>
                  </a:cubicBezTo>
                  <a:cubicBezTo>
                    <a:pt x="540490" y="885123"/>
                    <a:pt x="674545" y="1011417"/>
                    <a:pt x="673487" y="1024470"/>
                  </a:cubicBezTo>
                  <a:cubicBezTo>
                    <a:pt x="672429" y="1037523"/>
                    <a:pt x="469582" y="926397"/>
                    <a:pt x="487221" y="937686"/>
                  </a:cubicBezTo>
                  <a:cubicBezTo>
                    <a:pt x="504860" y="948975"/>
                    <a:pt x="784965" y="1069625"/>
                    <a:pt x="779321" y="1092203"/>
                  </a:cubicBezTo>
                  <a:cubicBezTo>
                    <a:pt x="773677" y="1114781"/>
                    <a:pt x="436068" y="1071036"/>
                    <a:pt x="453354" y="1073153"/>
                  </a:cubicBezTo>
                  <a:cubicBezTo>
                    <a:pt x="470640" y="1075270"/>
                    <a:pt x="905968" y="1098906"/>
                    <a:pt x="883037" y="1104903"/>
                  </a:cubicBezTo>
                  <a:cubicBezTo>
                    <a:pt x="860107" y="1110900"/>
                    <a:pt x="352460" y="1099611"/>
                    <a:pt x="315771" y="1109136"/>
                  </a:cubicBezTo>
                  <a:cubicBezTo>
                    <a:pt x="279082" y="1118661"/>
                    <a:pt x="647735" y="1141239"/>
                    <a:pt x="662904" y="1162053"/>
                  </a:cubicBezTo>
                  <a:cubicBezTo>
                    <a:pt x="678073" y="1182867"/>
                    <a:pt x="396204" y="1225906"/>
                    <a:pt x="406787" y="1234020"/>
                  </a:cubicBezTo>
                  <a:cubicBezTo>
                    <a:pt x="417370" y="1242134"/>
                    <a:pt x="769090" y="1204386"/>
                    <a:pt x="726404" y="1210736"/>
                  </a:cubicBezTo>
                  <a:cubicBezTo>
                    <a:pt x="683718" y="1217086"/>
                    <a:pt x="204646" y="1270709"/>
                    <a:pt x="150671" y="1272120"/>
                  </a:cubicBezTo>
                  <a:cubicBezTo>
                    <a:pt x="96696" y="1273531"/>
                    <a:pt x="388443" y="1241075"/>
                    <a:pt x="402554" y="1219203"/>
                  </a:cubicBezTo>
                  <a:cubicBezTo>
                    <a:pt x="416665" y="1197331"/>
                    <a:pt x="285784" y="1195567"/>
                    <a:pt x="235337" y="1140886"/>
                  </a:cubicBezTo>
                  <a:cubicBezTo>
                    <a:pt x="184890" y="1086206"/>
                    <a:pt x="101282" y="910170"/>
                    <a:pt x="99871" y="891120"/>
                  </a:cubicBezTo>
                  <a:cubicBezTo>
                    <a:pt x="98460" y="872070"/>
                    <a:pt x="232516" y="1050928"/>
                    <a:pt x="226871" y="1026586"/>
                  </a:cubicBezTo>
                  <a:cubicBezTo>
                    <a:pt x="221226" y="1002244"/>
                    <a:pt x="103046" y="818448"/>
                    <a:pt x="66004" y="745070"/>
                  </a:cubicBezTo>
                  <a:cubicBezTo>
                    <a:pt x="28962" y="671692"/>
                    <a:pt x="-11607" y="687567"/>
                    <a:pt x="4621" y="586320"/>
                  </a:cubicBezTo>
                  <a:cubicBezTo>
                    <a:pt x="20849" y="485073"/>
                    <a:pt x="163724" y="183800"/>
                    <a:pt x="163371" y="137586"/>
                  </a:cubicBezTo>
                  <a:cubicBezTo>
                    <a:pt x="163018" y="91372"/>
                    <a:pt x="-23602" y="331967"/>
                    <a:pt x="2504" y="309036"/>
                  </a:cubicBezTo>
                  <a:cubicBezTo>
                    <a:pt x="28609" y="286106"/>
                    <a:pt x="294251" y="1061"/>
                    <a:pt x="320004" y="3"/>
                  </a:cubicBezTo>
                  <a:cubicBezTo>
                    <a:pt x="345757" y="-1055"/>
                    <a:pt x="166193" y="240597"/>
                    <a:pt x="157021" y="302686"/>
                  </a:cubicBezTo>
                  <a:cubicBezTo>
                    <a:pt x="147849" y="364775"/>
                    <a:pt x="251566" y="369361"/>
                    <a:pt x="264971" y="372536"/>
                  </a:cubicBezTo>
                  <a:cubicBezTo>
                    <a:pt x="278376" y="375711"/>
                    <a:pt x="237101" y="353839"/>
                    <a:pt x="237454" y="321736"/>
                  </a:cubicBezTo>
                  <a:cubicBezTo>
                    <a:pt x="237807" y="289633"/>
                    <a:pt x="266735" y="148170"/>
                    <a:pt x="277671" y="141820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A072313B-ACB3-7079-5FDC-30F8AD53DCF7}"/>
                </a:ext>
              </a:extLst>
            </p:cNvPr>
            <p:cNvSpPr/>
            <p:nvPr/>
          </p:nvSpPr>
          <p:spPr>
            <a:xfrm>
              <a:off x="3755647" y="3803115"/>
              <a:ext cx="876577" cy="1157138"/>
            </a:xfrm>
            <a:custGeom>
              <a:avLst/>
              <a:gdLst>
                <a:gd name="connsiteX0" fmla="*/ 172886 w 876577"/>
                <a:gd name="connsiteY0" fmla="*/ 83085 h 1157138"/>
                <a:gd name="connsiteX1" fmla="*/ 437470 w 876577"/>
                <a:gd name="connsiteY1" fmla="*/ 296868 h 1157138"/>
                <a:gd name="connsiteX2" fmla="*/ 748620 w 876577"/>
                <a:gd name="connsiteY2" fmla="*/ 402702 h 1157138"/>
                <a:gd name="connsiteX3" fmla="*/ 693586 w 876577"/>
                <a:gd name="connsiteY3" fmla="*/ 438685 h 1157138"/>
                <a:gd name="connsiteX4" fmla="*/ 718986 w 876577"/>
                <a:gd name="connsiteY4" fmla="*/ 720202 h 1157138"/>
                <a:gd name="connsiteX5" fmla="*/ 655486 w 876577"/>
                <a:gd name="connsiteY5" fmla="*/ 652468 h 1157138"/>
                <a:gd name="connsiteX6" fmla="*/ 873503 w 876577"/>
                <a:gd name="connsiteY6" fmla="*/ 989018 h 1157138"/>
                <a:gd name="connsiteX7" fmla="*/ 464986 w 876577"/>
                <a:gd name="connsiteY7" fmla="*/ 574152 h 1157138"/>
                <a:gd name="connsiteX8" fmla="*/ 659720 w 876577"/>
                <a:gd name="connsiteY8" fmla="*/ 1137185 h 1157138"/>
                <a:gd name="connsiteX9" fmla="*/ 513670 w 876577"/>
                <a:gd name="connsiteY9" fmla="*/ 933985 h 1157138"/>
                <a:gd name="connsiteX10" fmla="*/ 564470 w 876577"/>
                <a:gd name="connsiteY10" fmla="*/ 1156235 h 1157138"/>
                <a:gd name="connsiteX11" fmla="*/ 287186 w 876577"/>
                <a:gd name="connsiteY11" fmla="*/ 830268 h 1157138"/>
                <a:gd name="connsiteX12" fmla="*/ 399370 w 876577"/>
                <a:gd name="connsiteY12" fmla="*/ 923402 h 1157138"/>
                <a:gd name="connsiteX13" fmla="*/ 318936 w 876577"/>
                <a:gd name="connsiteY13" fmla="*/ 400585 h 1157138"/>
                <a:gd name="connsiteX14" fmla="*/ 378203 w 876577"/>
                <a:gd name="connsiteY14" fmla="*/ 517002 h 1157138"/>
                <a:gd name="connsiteX15" fmla="*/ 331636 w 876577"/>
                <a:gd name="connsiteY15" fmla="*/ 404818 h 1157138"/>
                <a:gd name="connsiteX16" fmla="*/ 246970 w 876577"/>
                <a:gd name="connsiteY16" fmla="*/ 284168 h 1157138"/>
                <a:gd name="connsiteX17" fmla="*/ 1436 w 876577"/>
                <a:gd name="connsiteY17" fmla="*/ 535 h 1157138"/>
                <a:gd name="connsiteX18" fmla="*/ 371853 w 876577"/>
                <a:gd name="connsiteY18" fmla="*/ 362485 h 1157138"/>
                <a:gd name="connsiteX19" fmla="*/ 172886 w 876577"/>
                <a:gd name="connsiteY19" fmla="*/ 83085 h 1157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76577" h="1157138">
                  <a:moveTo>
                    <a:pt x="172886" y="83085"/>
                  </a:moveTo>
                  <a:cubicBezTo>
                    <a:pt x="183822" y="72149"/>
                    <a:pt x="341514" y="243599"/>
                    <a:pt x="437470" y="296868"/>
                  </a:cubicBezTo>
                  <a:cubicBezTo>
                    <a:pt x="533426" y="350138"/>
                    <a:pt x="705934" y="379066"/>
                    <a:pt x="748620" y="402702"/>
                  </a:cubicBezTo>
                  <a:cubicBezTo>
                    <a:pt x="791306" y="426338"/>
                    <a:pt x="698525" y="385768"/>
                    <a:pt x="693586" y="438685"/>
                  </a:cubicBezTo>
                  <a:cubicBezTo>
                    <a:pt x="688647" y="491602"/>
                    <a:pt x="725336" y="684572"/>
                    <a:pt x="718986" y="720202"/>
                  </a:cubicBezTo>
                  <a:cubicBezTo>
                    <a:pt x="712636" y="755832"/>
                    <a:pt x="629733" y="607665"/>
                    <a:pt x="655486" y="652468"/>
                  </a:cubicBezTo>
                  <a:cubicBezTo>
                    <a:pt x="681239" y="697271"/>
                    <a:pt x="905253" y="1002071"/>
                    <a:pt x="873503" y="989018"/>
                  </a:cubicBezTo>
                  <a:cubicBezTo>
                    <a:pt x="841753" y="975965"/>
                    <a:pt x="500617" y="549458"/>
                    <a:pt x="464986" y="574152"/>
                  </a:cubicBezTo>
                  <a:cubicBezTo>
                    <a:pt x="429356" y="598847"/>
                    <a:pt x="651606" y="1077213"/>
                    <a:pt x="659720" y="1137185"/>
                  </a:cubicBezTo>
                  <a:cubicBezTo>
                    <a:pt x="667834" y="1197157"/>
                    <a:pt x="529545" y="930810"/>
                    <a:pt x="513670" y="933985"/>
                  </a:cubicBezTo>
                  <a:cubicBezTo>
                    <a:pt x="497795" y="937160"/>
                    <a:pt x="602217" y="1173521"/>
                    <a:pt x="564470" y="1156235"/>
                  </a:cubicBezTo>
                  <a:cubicBezTo>
                    <a:pt x="526723" y="1138949"/>
                    <a:pt x="314703" y="869074"/>
                    <a:pt x="287186" y="830268"/>
                  </a:cubicBezTo>
                  <a:cubicBezTo>
                    <a:pt x="259669" y="791463"/>
                    <a:pt x="394078" y="995016"/>
                    <a:pt x="399370" y="923402"/>
                  </a:cubicBezTo>
                  <a:cubicBezTo>
                    <a:pt x="404662" y="851788"/>
                    <a:pt x="322464" y="468318"/>
                    <a:pt x="318936" y="400585"/>
                  </a:cubicBezTo>
                  <a:cubicBezTo>
                    <a:pt x="315408" y="332852"/>
                    <a:pt x="376086" y="516297"/>
                    <a:pt x="378203" y="517002"/>
                  </a:cubicBezTo>
                  <a:cubicBezTo>
                    <a:pt x="380320" y="517708"/>
                    <a:pt x="353508" y="443624"/>
                    <a:pt x="331636" y="404818"/>
                  </a:cubicBezTo>
                  <a:cubicBezTo>
                    <a:pt x="309764" y="366012"/>
                    <a:pt x="302003" y="351549"/>
                    <a:pt x="246970" y="284168"/>
                  </a:cubicBezTo>
                  <a:cubicBezTo>
                    <a:pt x="191937" y="216788"/>
                    <a:pt x="-19378" y="-12518"/>
                    <a:pt x="1436" y="535"/>
                  </a:cubicBezTo>
                  <a:cubicBezTo>
                    <a:pt x="22250" y="13588"/>
                    <a:pt x="337633" y="345199"/>
                    <a:pt x="371853" y="362485"/>
                  </a:cubicBezTo>
                  <a:cubicBezTo>
                    <a:pt x="406073" y="379771"/>
                    <a:pt x="161950" y="94021"/>
                    <a:pt x="172886" y="83085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14582150-4D87-0A19-3FFF-7DC95780BE46}"/>
                </a:ext>
              </a:extLst>
            </p:cNvPr>
            <p:cNvSpPr/>
            <p:nvPr/>
          </p:nvSpPr>
          <p:spPr>
            <a:xfrm>
              <a:off x="4385720" y="3251340"/>
              <a:ext cx="791893" cy="244869"/>
            </a:xfrm>
            <a:custGeom>
              <a:avLst/>
              <a:gdLst>
                <a:gd name="connsiteX0" fmla="*/ 13 w 791893"/>
                <a:gd name="connsiteY0" fmla="*/ 179777 h 244869"/>
                <a:gd name="connsiteX1" fmla="*/ 93147 w 791893"/>
                <a:gd name="connsiteY1" fmla="*/ 215760 h 244869"/>
                <a:gd name="connsiteX2" fmla="*/ 347147 w 791893"/>
                <a:gd name="connsiteY2" fmla="*/ 65477 h 244869"/>
                <a:gd name="connsiteX3" fmla="*/ 552463 w 791893"/>
                <a:gd name="connsiteY3" fmla="*/ 1977 h 244869"/>
                <a:gd name="connsiteX4" fmla="*/ 776830 w 791893"/>
                <a:gd name="connsiteY4" fmla="*/ 133210 h 244869"/>
                <a:gd name="connsiteX5" fmla="*/ 749313 w 791893"/>
                <a:gd name="connsiteY5" fmla="*/ 105693 h 244869"/>
                <a:gd name="connsiteX6" fmla="*/ 571513 w 791893"/>
                <a:gd name="connsiteY6" fmla="*/ 35843 h 244869"/>
                <a:gd name="connsiteX7" fmla="*/ 713330 w 791893"/>
                <a:gd name="connsiteY7" fmla="*/ 118393 h 244869"/>
                <a:gd name="connsiteX8" fmla="*/ 552463 w 791893"/>
                <a:gd name="connsiteY8" fmla="*/ 50660 h 244869"/>
                <a:gd name="connsiteX9" fmla="*/ 410647 w 791893"/>
                <a:gd name="connsiteY9" fmla="*/ 86643 h 244869"/>
                <a:gd name="connsiteX10" fmla="*/ 254013 w 791893"/>
                <a:gd name="connsiteY10" fmla="*/ 156493 h 244869"/>
                <a:gd name="connsiteX11" fmla="*/ 175697 w 791893"/>
                <a:gd name="connsiteY11" fmla="*/ 236927 h 244869"/>
                <a:gd name="connsiteX12" fmla="*/ 86797 w 791893"/>
                <a:gd name="connsiteY12" fmla="*/ 239043 h 244869"/>
                <a:gd name="connsiteX13" fmla="*/ 13 w 791893"/>
                <a:gd name="connsiteY13" fmla="*/ 179777 h 244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893" h="244869">
                  <a:moveTo>
                    <a:pt x="13" y="179777"/>
                  </a:moveTo>
                  <a:cubicBezTo>
                    <a:pt x="1071" y="175896"/>
                    <a:pt x="35291" y="234810"/>
                    <a:pt x="93147" y="215760"/>
                  </a:cubicBezTo>
                  <a:cubicBezTo>
                    <a:pt x="151003" y="196710"/>
                    <a:pt x="270594" y="101107"/>
                    <a:pt x="347147" y="65477"/>
                  </a:cubicBezTo>
                  <a:cubicBezTo>
                    <a:pt x="423700" y="29847"/>
                    <a:pt x="480849" y="-9312"/>
                    <a:pt x="552463" y="1977"/>
                  </a:cubicBezTo>
                  <a:cubicBezTo>
                    <a:pt x="624077" y="13266"/>
                    <a:pt x="744022" y="115924"/>
                    <a:pt x="776830" y="133210"/>
                  </a:cubicBezTo>
                  <a:cubicBezTo>
                    <a:pt x="809638" y="150496"/>
                    <a:pt x="783532" y="121921"/>
                    <a:pt x="749313" y="105693"/>
                  </a:cubicBezTo>
                  <a:cubicBezTo>
                    <a:pt x="715094" y="89465"/>
                    <a:pt x="577510" y="33726"/>
                    <a:pt x="571513" y="35843"/>
                  </a:cubicBezTo>
                  <a:cubicBezTo>
                    <a:pt x="565516" y="37960"/>
                    <a:pt x="716505" y="115923"/>
                    <a:pt x="713330" y="118393"/>
                  </a:cubicBezTo>
                  <a:cubicBezTo>
                    <a:pt x="710155" y="120862"/>
                    <a:pt x="602910" y="55952"/>
                    <a:pt x="552463" y="50660"/>
                  </a:cubicBezTo>
                  <a:cubicBezTo>
                    <a:pt x="502016" y="45368"/>
                    <a:pt x="460389" y="69004"/>
                    <a:pt x="410647" y="86643"/>
                  </a:cubicBezTo>
                  <a:cubicBezTo>
                    <a:pt x="360905" y="104282"/>
                    <a:pt x="293171" y="131446"/>
                    <a:pt x="254013" y="156493"/>
                  </a:cubicBezTo>
                  <a:cubicBezTo>
                    <a:pt x="214855" y="181540"/>
                    <a:pt x="203566" y="223169"/>
                    <a:pt x="175697" y="236927"/>
                  </a:cubicBezTo>
                  <a:cubicBezTo>
                    <a:pt x="147828" y="250685"/>
                    <a:pt x="112550" y="243276"/>
                    <a:pt x="86797" y="239043"/>
                  </a:cubicBezTo>
                  <a:cubicBezTo>
                    <a:pt x="61044" y="234810"/>
                    <a:pt x="-1045" y="183658"/>
                    <a:pt x="13" y="17977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3884FAFA-A6EA-C93C-BDB9-1F0E5DE3B034}"/>
                </a:ext>
              </a:extLst>
            </p:cNvPr>
            <p:cNvSpPr/>
            <p:nvPr/>
          </p:nvSpPr>
          <p:spPr>
            <a:xfrm>
              <a:off x="5495465" y="3062764"/>
              <a:ext cx="522225" cy="321795"/>
            </a:xfrm>
            <a:custGeom>
              <a:avLst/>
              <a:gdLst>
                <a:gd name="connsiteX0" fmla="*/ 98885 w 522225"/>
                <a:gd name="connsiteY0" fmla="*/ 292153 h 321795"/>
                <a:gd name="connsiteX1" fmla="*/ 194135 w 522225"/>
                <a:gd name="connsiteY1" fmla="*/ 196903 h 321795"/>
                <a:gd name="connsiteX2" fmla="*/ 439668 w 522225"/>
                <a:gd name="connsiteY2" fmla="*/ 55086 h 321795"/>
                <a:gd name="connsiteX3" fmla="*/ 363468 w 522225"/>
                <a:gd name="connsiteY3" fmla="*/ 74136 h 321795"/>
                <a:gd name="connsiteX4" fmla="*/ 446018 w 522225"/>
                <a:gd name="connsiteY4" fmla="*/ 52969 h 321795"/>
                <a:gd name="connsiteX5" fmla="*/ 522218 w 522225"/>
                <a:gd name="connsiteY5" fmla="*/ 76253 h 321795"/>
                <a:gd name="connsiteX6" fmla="*/ 441785 w 522225"/>
                <a:gd name="connsiteY6" fmla="*/ 53 h 321795"/>
                <a:gd name="connsiteX7" fmla="*/ 263985 w 522225"/>
                <a:gd name="connsiteY7" fmla="*/ 63553 h 321795"/>
                <a:gd name="connsiteX8" fmla="*/ 316902 w 522225"/>
                <a:gd name="connsiteY8" fmla="*/ 27569 h 321795"/>
                <a:gd name="connsiteX9" fmla="*/ 151802 w 522225"/>
                <a:gd name="connsiteY9" fmla="*/ 158803 h 321795"/>
                <a:gd name="connsiteX10" fmla="*/ 181435 w 522225"/>
                <a:gd name="connsiteY10" fmla="*/ 118586 h 321795"/>
                <a:gd name="connsiteX11" fmla="*/ 41735 w 522225"/>
                <a:gd name="connsiteY11" fmla="*/ 298503 h 321795"/>
                <a:gd name="connsiteX12" fmla="*/ 9985 w 522225"/>
                <a:gd name="connsiteY12" fmla="*/ 287919 h 321795"/>
                <a:gd name="connsiteX13" fmla="*/ 196252 w 522225"/>
                <a:gd name="connsiteY13" fmla="*/ 321786 h 321795"/>
                <a:gd name="connsiteX14" fmla="*/ 98885 w 522225"/>
                <a:gd name="connsiteY14" fmla="*/ 292153 h 321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2225" h="321795">
                  <a:moveTo>
                    <a:pt x="98885" y="292153"/>
                  </a:moveTo>
                  <a:cubicBezTo>
                    <a:pt x="98532" y="271339"/>
                    <a:pt x="137338" y="236414"/>
                    <a:pt x="194135" y="196903"/>
                  </a:cubicBezTo>
                  <a:cubicBezTo>
                    <a:pt x="250932" y="157392"/>
                    <a:pt x="411446" y="75547"/>
                    <a:pt x="439668" y="55086"/>
                  </a:cubicBezTo>
                  <a:cubicBezTo>
                    <a:pt x="467890" y="34625"/>
                    <a:pt x="362410" y="74489"/>
                    <a:pt x="363468" y="74136"/>
                  </a:cubicBezTo>
                  <a:cubicBezTo>
                    <a:pt x="364526" y="73783"/>
                    <a:pt x="419560" y="52616"/>
                    <a:pt x="446018" y="52969"/>
                  </a:cubicBezTo>
                  <a:cubicBezTo>
                    <a:pt x="472476" y="53322"/>
                    <a:pt x="522924" y="85072"/>
                    <a:pt x="522218" y="76253"/>
                  </a:cubicBezTo>
                  <a:cubicBezTo>
                    <a:pt x="521512" y="67434"/>
                    <a:pt x="484824" y="2170"/>
                    <a:pt x="441785" y="53"/>
                  </a:cubicBezTo>
                  <a:cubicBezTo>
                    <a:pt x="398746" y="-2064"/>
                    <a:pt x="284799" y="58967"/>
                    <a:pt x="263985" y="63553"/>
                  </a:cubicBezTo>
                  <a:cubicBezTo>
                    <a:pt x="243171" y="68139"/>
                    <a:pt x="335599" y="11694"/>
                    <a:pt x="316902" y="27569"/>
                  </a:cubicBezTo>
                  <a:cubicBezTo>
                    <a:pt x="298205" y="43444"/>
                    <a:pt x="174380" y="143633"/>
                    <a:pt x="151802" y="158803"/>
                  </a:cubicBezTo>
                  <a:cubicBezTo>
                    <a:pt x="129224" y="173973"/>
                    <a:pt x="199780" y="95303"/>
                    <a:pt x="181435" y="118586"/>
                  </a:cubicBezTo>
                  <a:cubicBezTo>
                    <a:pt x="163091" y="141869"/>
                    <a:pt x="70310" y="270281"/>
                    <a:pt x="41735" y="298503"/>
                  </a:cubicBezTo>
                  <a:cubicBezTo>
                    <a:pt x="13160" y="326725"/>
                    <a:pt x="-15768" y="284038"/>
                    <a:pt x="9985" y="287919"/>
                  </a:cubicBezTo>
                  <a:cubicBezTo>
                    <a:pt x="35738" y="291799"/>
                    <a:pt x="175438" y="321433"/>
                    <a:pt x="196252" y="321786"/>
                  </a:cubicBezTo>
                  <a:cubicBezTo>
                    <a:pt x="217066" y="322139"/>
                    <a:pt x="99238" y="312967"/>
                    <a:pt x="98885" y="29215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4652C84E-95E2-A187-C62B-D87FD77B4BF2}"/>
                </a:ext>
              </a:extLst>
            </p:cNvPr>
            <p:cNvSpPr/>
            <p:nvPr/>
          </p:nvSpPr>
          <p:spPr>
            <a:xfrm>
              <a:off x="4430333" y="3158751"/>
              <a:ext cx="482233" cy="149384"/>
            </a:xfrm>
            <a:custGeom>
              <a:avLst/>
              <a:gdLst>
                <a:gd name="connsiteX0" fmla="*/ 380 w 482233"/>
                <a:gd name="connsiteY0" fmla="*/ 144837 h 149384"/>
                <a:gd name="connsiteX1" fmla="*/ 106742 w 482233"/>
                <a:gd name="connsiteY1" fmla="*/ 71812 h 149384"/>
                <a:gd name="connsiteX2" fmla="*/ 40067 w 482233"/>
                <a:gd name="connsiteY2" fmla="*/ 60699 h 149384"/>
                <a:gd name="connsiteX3" fmla="*/ 201992 w 482233"/>
                <a:gd name="connsiteY3" fmla="*/ 43237 h 149384"/>
                <a:gd name="connsiteX4" fmla="*/ 117855 w 482233"/>
                <a:gd name="connsiteY4" fmla="*/ 43237 h 149384"/>
                <a:gd name="connsiteX5" fmla="*/ 281367 w 482233"/>
                <a:gd name="connsiteY5" fmla="*/ 5137 h 149384"/>
                <a:gd name="connsiteX6" fmla="*/ 473455 w 482233"/>
                <a:gd name="connsiteY6" fmla="*/ 5137 h 149384"/>
                <a:gd name="connsiteX7" fmla="*/ 438530 w 482233"/>
                <a:gd name="connsiteY7" fmla="*/ 6724 h 149384"/>
                <a:gd name="connsiteX8" fmla="*/ 338517 w 482233"/>
                <a:gd name="connsiteY8" fmla="*/ 90862 h 149384"/>
                <a:gd name="connsiteX9" fmla="*/ 384555 w 482233"/>
                <a:gd name="connsiteY9" fmla="*/ 41649 h 149384"/>
                <a:gd name="connsiteX10" fmla="*/ 246442 w 482233"/>
                <a:gd name="connsiteY10" fmla="*/ 60699 h 149384"/>
                <a:gd name="connsiteX11" fmla="*/ 160717 w 482233"/>
                <a:gd name="connsiteY11" fmla="*/ 67049 h 149384"/>
                <a:gd name="connsiteX12" fmla="*/ 241680 w 482233"/>
                <a:gd name="connsiteY12" fmla="*/ 49587 h 149384"/>
                <a:gd name="connsiteX13" fmla="*/ 76580 w 482233"/>
                <a:gd name="connsiteY13" fmla="*/ 132137 h 149384"/>
                <a:gd name="connsiteX14" fmla="*/ 380 w 482233"/>
                <a:gd name="connsiteY14" fmla="*/ 144837 h 14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82233" h="149384">
                  <a:moveTo>
                    <a:pt x="380" y="144837"/>
                  </a:moveTo>
                  <a:cubicBezTo>
                    <a:pt x="5407" y="134783"/>
                    <a:pt x="100128" y="85835"/>
                    <a:pt x="106742" y="71812"/>
                  </a:cubicBezTo>
                  <a:cubicBezTo>
                    <a:pt x="113356" y="57789"/>
                    <a:pt x="24192" y="65461"/>
                    <a:pt x="40067" y="60699"/>
                  </a:cubicBezTo>
                  <a:cubicBezTo>
                    <a:pt x="55942" y="55937"/>
                    <a:pt x="189027" y="46147"/>
                    <a:pt x="201992" y="43237"/>
                  </a:cubicBezTo>
                  <a:cubicBezTo>
                    <a:pt x="214957" y="40327"/>
                    <a:pt x="104626" y="49587"/>
                    <a:pt x="117855" y="43237"/>
                  </a:cubicBezTo>
                  <a:cubicBezTo>
                    <a:pt x="131084" y="36887"/>
                    <a:pt x="222100" y="11487"/>
                    <a:pt x="281367" y="5137"/>
                  </a:cubicBezTo>
                  <a:cubicBezTo>
                    <a:pt x="340634" y="-1213"/>
                    <a:pt x="447261" y="4873"/>
                    <a:pt x="473455" y="5137"/>
                  </a:cubicBezTo>
                  <a:cubicBezTo>
                    <a:pt x="499649" y="5401"/>
                    <a:pt x="461020" y="-7564"/>
                    <a:pt x="438530" y="6724"/>
                  </a:cubicBezTo>
                  <a:cubicBezTo>
                    <a:pt x="416040" y="21011"/>
                    <a:pt x="347513" y="85041"/>
                    <a:pt x="338517" y="90862"/>
                  </a:cubicBezTo>
                  <a:cubicBezTo>
                    <a:pt x="329521" y="96683"/>
                    <a:pt x="399901" y="46676"/>
                    <a:pt x="384555" y="41649"/>
                  </a:cubicBezTo>
                  <a:cubicBezTo>
                    <a:pt x="369209" y="36622"/>
                    <a:pt x="283748" y="56466"/>
                    <a:pt x="246442" y="60699"/>
                  </a:cubicBezTo>
                  <a:cubicBezTo>
                    <a:pt x="209136" y="64932"/>
                    <a:pt x="161511" y="68901"/>
                    <a:pt x="160717" y="67049"/>
                  </a:cubicBezTo>
                  <a:cubicBezTo>
                    <a:pt x="159923" y="65197"/>
                    <a:pt x="255703" y="38739"/>
                    <a:pt x="241680" y="49587"/>
                  </a:cubicBezTo>
                  <a:cubicBezTo>
                    <a:pt x="227657" y="60435"/>
                    <a:pt x="112034" y="117056"/>
                    <a:pt x="76580" y="132137"/>
                  </a:cubicBezTo>
                  <a:cubicBezTo>
                    <a:pt x="41126" y="147218"/>
                    <a:pt x="-4647" y="154891"/>
                    <a:pt x="380" y="14483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828E53A9-7C7F-C3E5-BC65-1847D2DC8A28}"/>
                </a:ext>
              </a:extLst>
            </p:cNvPr>
            <p:cNvSpPr/>
            <p:nvPr/>
          </p:nvSpPr>
          <p:spPr>
            <a:xfrm>
              <a:off x="5409961" y="3006912"/>
              <a:ext cx="302262" cy="333256"/>
            </a:xfrm>
            <a:custGeom>
              <a:avLst/>
              <a:gdLst>
                <a:gd name="connsiteX0" fmla="*/ 301864 w 302262"/>
                <a:gd name="connsiteY0" fmla="*/ 2988 h 333256"/>
                <a:gd name="connsiteX1" fmla="*/ 108189 w 302262"/>
                <a:gd name="connsiteY1" fmla="*/ 176026 h 333256"/>
                <a:gd name="connsiteX2" fmla="*/ 84377 w 302262"/>
                <a:gd name="connsiteY2" fmla="*/ 199838 h 333256"/>
                <a:gd name="connsiteX3" fmla="*/ 119302 w 302262"/>
                <a:gd name="connsiteY3" fmla="*/ 317313 h 333256"/>
                <a:gd name="connsiteX4" fmla="*/ 95489 w 302262"/>
                <a:gd name="connsiteY4" fmla="*/ 264926 h 333256"/>
                <a:gd name="connsiteX5" fmla="*/ 49452 w 302262"/>
                <a:gd name="connsiteY5" fmla="*/ 156976 h 333256"/>
                <a:gd name="connsiteX6" fmla="*/ 74852 w 302262"/>
                <a:gd name="connsiteY6" fmla="*/ 333188 h 333256"/>
                <a:gd name="connsiteX7" fmla="*/ 68502 w 302262"/>
                <a:gd name="connsiteY7" fmla="*/ 133163 h 333256"/>
                <a:gd name="connsiteX8" fmla="*/ 239 w 302262"/>
                <a:gd name="connsiteY8" fmla="*/ 128401 h 333256"/>
                <a:gd name="connsiteX9" fmla="*/ 95489 w 302262"/>
                <a:gd name="connsiteY9" fmla="*/ 72838 h 333256"/>
                <a:gd name="connsiteX10" fmla="*/ 157402 w 302262"/>
                <a:gd name="connsiteY10" fmla="*/ 66488 h 333256"/>
                <a:gd name="connsiteX11" fmla="*/ 301864 w 302262"/>
                <a:gd name="connsiteY11" fmla="*/ 2988 h 33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262" h="333256">
                  <a:moveTo>
                    <a:pt x="301864" y="2988"/>
                  </a:moveTo>
                  <a:cubicBezTo>
                    <a:pt x="293662" y="21244"/>
                    <a:pt x="144437" y="143218"/>
                    <a:pt x="108189" y="176026"/>
                  </a:cubicBezTo>
                  <a:cubicBezTo>
                    <a:pt x="71941" y="208834"/>
                    <a:pt x="82525" y="176290"/>
                    <a:pt x="84377" y="199838"/>
                  </a:cubicBezTo>
                  <a:cubicBezTo>
                    <a:pt x="86229" y="223386"/>
                    <a:pt x="117450" y="306465"/>
                    <a:pt x="119302" y="317313"/>
                  </a:cubicBezTo>
                  <a:cubicBezTo>
                    <a:pt x="121154" y="328161"/>
                    <a:pt x="107131" y="291649"/>
                    <a:pt x="95489" y="264926"/>
                  </a:cubicBezTo>
                  <a:cubicBezTo>
                    <a:pt x="83847" y="238203"/>
                    <a:pt x="52891" y="145599"/>
                    <a:pt x="49452" y="156976"/>
                  </a:cubicBezTo>
                  <a:cubicBezTo>
                    <a:pt x="46013" y="168353"/>
                    <a:pt x="71677" y="337157"/>
                    <a:pt x="74852" y="333188"/>
                  </a:cubicBezTo>
                  <a:cubicBezTo>
                    <a:pt x="78027" y="329219"/>
                    <a:pt x="80937" y="167294"/>
                    <a:pt x="68502" y="133163"/>
                  </a:cubicBezTo>
                  <a:cubicBezTo>
                    <a:pt x="56066" y="99032"/>
                    <a:pt x="-4259" y="138455"/>
                    <a:pt x="239" y="128401"/>
                  </a:cubicBezTo>
                  <a:cubicBezTo>
                    <a:pt x="4737" y="118347"/>
                    <a:pt x="69295" y="83157"/>
                    <a:pt x="95489" y="72838"/>
                  </a:cubicBezTo>
                  <a:cubicBezTo>
                    <a:pt x="121683" y="62519"/>
                    <a:pt x="125387" y="77336"/>
                    <a:pt x="157402" y="66488"/>
                  </a:cubicBezTo>
                  <a:cubicBezTo>
                    <a:pt x="189417" y="55640"/>
                    <a:pt x="310066" y="-15268"/>
                    <a:pt x="301864" y="29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03469520-29F2-79DC-56F6-EA44BB133EF7}"/>
                </a:ext>
              </a:extLst>
            </p:cNvPr>
            <p:cNvSpPr/>
            <p:nvPr/>
          </p:nvSpPr>
          <p:spPr>
            <a:xfrm>
              <a:off x="5329185" y="3686911"/>
              <a:ext cx="139061" cy="270244"/>
            </a:xfrm>
            <a:custGeom>
              <a:avLst/>
              <a:gdLst>
                <a:gd name="connsiteX0" fmla="*/ 101653 w 139061"/>
                <a:gd name="connsiteY0" fmla="*/ 852 h 270244"/>
                <a:gd name="connsiteX1" fmla="*/ 85778 w 139061"/>
                <a:gd name="connsiteY1" fmla="*/ 153252 h 270244"/>
                <a:gd name="connsiteX2" fmla="*/ 134990 w 139061"/>
                <a:gd name="connsiteY2" fmla="*/ 265964 h 270244"/>
                <a:gd name="connsiteX3" fmla="*/ 127053 w 139061"/>
                <a:gd name="connsiteY3" fmla="*/ 245327 h 270244"/>
                <a:gd name="connsiteX4" fmla="*/ 54028 w 139061"/>
                <a:gd name="connsiteY4" fmla="*/ 232627 h 270244"/>
                <a:gd name="connsiteX5" fmla="*/ 53 w 139061"/>
                <a:gd name="connsiteY5" fmla="*/ 231039 h 270244"/>
                <a:gd name="connsiteX6" fmla="*/ 63553 w 139061"/>
                <a:gd name="connsiteY6" fmla="*/ 229452 h 270244"/>
                <a:gd name="connsiteX7" fmla="*/ 7990 w 139061"/>
                <a:gd name="connsiteY7" fmla="*/ 154839 h 270244"/>
                <a:gd name="connsiteX8" fmla="*/ 50853 w 139061"/>
                <a:gd name="connsiteY8" fmla="*/ 92927 h 270244"/>
                <a:gd name="connsiteX9" fmla="*/ 101653 w 139061"/>
                <a:gd name="connsiteY9" fmla="*/ 852 h 27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061" h="270244">
                  <a:moveTo>
                    <a:pt x="101653" y="852"/>
                  </a:moveTo>
                  <a:cubicBezTo>
                    <a:pt x="107474" y="10906"/>
                    <a:pt x="80222" y="109067"/>
                    <a:pt x="85778" y="153252"/>
                  </a:cubicBezTo>
                  <a:cubicBezTo>
                    <a:pt x="91334" y="197437"/>
                    <a:pt x="128111" y="250618"/>
                    <a:pt x="134990" y="265964"/>
                  </a:cubicBezTo>
                  <a:cubicBezTo>
                    <a:pt x="141869" y="281310"/>
                    <a:pt x="140547" y="250883"/>
                    <a:pt x="127053" y="245327"/>
                  </a:cubicBezTo>
                  <a:cubicBezTo>
                    <a:pt x="113559" y="239771"/>
                    <a:pt x="75195" y="235008"/>
                    <a:pt x="54028" y="232627"/>
                  </a:cubicBezTo>
                  <a:cubicBezTo>
                    <a:pt x="32861" y="230246"/>
                    <a:pt x="-1534" y="231568"/>
                    <a:pt x="53" y="231039"/>
                  </a:cubicBezTo>
                  <a:cubicBezTo>
                    <a:pt x="1640" y="230510"/>
                    <a:pt x="62230" y="242152"/>
                    <a:pt x="63553" y="229452"/>
                  </a:cubicBezTo>
                  <a:cubicBezTo>
                    <a:pt x="64876" y="216752"/>
                    <a:pt x="10107" y="177593"/>
                    <a:pt x="7990" y="154839"/>
                  </a:cubicBezTo>
                  <a:cubicBezTo>
                    <a:pt x="5873" y="132085"/>
                    <a:pt x="38417" y="113300"/>
                    <a:pt x="50853" y="92927"/>
                  </a:cubicBezTo>
                  <a:cubicBezTo>
                    <a:pt x="63288" y="72554"/>
                    <a:pt x="95832" y="-9202"/>
                    <a:pt x="101653" y="85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195F8E68-7B6F-DDB5-088F-1ED161ACAD30}"/>
                </a:ext>
              </a:extLst>
            </p:cNvPr>
            <p:cNvSpPr/>
            <p:nvPr/>
          </p:nvSpPr>
          <p:spPr>
            <a:xfrm>
              <a:off x="5441914" y="3922712"/>
              <a:ext cx="159914" cy="234212"/>
            </a:xfrm>
            <a:custGeom>
              <a:avLst/>
              <a:gdLst>
                <a:gd name="connsiteX0" fmla="*/ 39724 w 159914"/>
                <a:gd name="connsiteY0" fmla="*/ 1 h 234212"/>
                <a:gd name="connsiteX1" fmla="*/ 93699 w 159914"/>
                <a:gd name="connsiteY1" fmla="*/ 74613 h 234212"/>
                <a:gd name="connsiteX2" fmla="*/ 158786 w 159914"/>
                <a:gd name="connsiteY2" fmla="*/ 138113 h 234212"/>
                <a:gd name="connsiteX3" fmla="*/ 136561 w 159914"/>
                <a:gd name="connsiteY3" fmla="*/ 233363 h 234212"/>
                <a:gd name="connsiteX4" fmla="*/ 157199 w 159914"/>
                <a:gd name="connsiteY4" fmla="*/ 180976 h 234212"/>
                <a:gd name="connsiteX5" fmla="*/ 65124 w 159914"/>
                <a:gd name="connsiteY5" fmla="*/ 114301 h 234212"/>
                <a:gd name="connsiteX6" fmla="*/ 36 w 159914"/>
                <a:gd name="connsiteY6" fmla="*/ 101601 h 234212"/>
                <a:gd name="connsiteX7" fmla="*/ 55599 w 159914"/>
                <a:gd name="connsiteY7" fmla="*/ 76201 h 234212"/>
                <a:gd name="connsiteX8" fmla="*/ 39724 w 159914"/>
                <a:gd name="connsiteY8" fmla="*/ 1 h 23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914" h="234212">
                  <a:moveTo>
                    <a:pt x="39724" y="1"/>
                  </a:moveTo>
                  <a:cubicBezTo>
                    <a:pt x="46074" y="-264"/>
                    <a:pt x="73855" y="51594"/>
                    <a:pt x="93699" y="74613"/>
                  </a:cubicBezTo>
                  <a:cubicBezTo>
                    <a:pt x="113543" y="97632"/>
                    <a:pt x="151642" y="111655"/>
                    <a:pt x="158786" y="138113"/>
                  </a:cubicBezTo>
                  <a:cubicBezTo>
                    <a:pt x="165930" y="164571"/>
                    <a:pt x="136825" y="226219"/>
                    <a:pt x="136561" y="233363"/>
                  </a:cubicBezTo>
                  <a:cubicBezTo>
                    <a:pt x="136297" y="240507"/>
                    <a:pt x="169105" y="200820"/>
                    <a:pt x="157199" y="180976"/>
                  </a:cubicBezTo>
                  <a:cubicBezTo>
                    <a:pt x="145293" y="161132"/>
                    <a:pt x="91318" y="127530"/>
                    <a:pt x="65124" y="114301"/>
                  </a:cubicBezTo>
                  <a:cubicBezTo>
                    <a:pt x="38930" y="101072"/>
                    <a:pt x="1623" y="107951"/>
                    <a:pt x="36" y="101601"/>
                  </a:cubicBezTo>
                  <a:cubicBezTo>
                    <a:pt x="-1552" y="95251"/>
                    <a:pt x="48984" y="86520"/>
                    <a:pt x="55599" y="76201"/>
                  </a:cubicBezTo>
                  <a:cubicBezTo>
                    <a:pt x="62214" y="65882"/>
                    <a:pt x="33374" y="266"/>
                    <a:pt x="39724" y="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C65789B5-1782-0616-34D1-38F2A0C9CBE0}"/>
                </a:ext>
              </a:extLst>
            </p:cNvPr>
            <p:cNvSpPr/>
            <p:nvPr/>
          </p:nvSpPr>
          <p:spPr>
            <a:xfrm>
              <a:off x="5703876" y="3765526"/>
              <a:ext cx="118680" cy="238198"/>
            </a:xfrm>
            <a:custGeom>
              <a:avLst/>
              <a:gdLst>
                <a:gd name="connsiteX0" fmla="*/ 12 w 118680"/>
                <a:gd name="connsiteY0" fmla="*/ 24 h 238198"/>
                <a:gd name="connsiteX1" fmla="*/ 117487 w 118680"/>
                <a:gd name="connsiteY1" fmla="*/ 142899 h 238198"/>
                <a:gd name="connsiteX2" fmla="*/ 63512 w 118680"/>
                <a:gd name="connsiteY2" fmla="*/ 238149 h 238198"/>
                <a:gd name="connsiteX3" fmla="*/ 109549 w 118680"/>
                <a:gd name="connsiteY3" fmla="*/ 154012 h 238198"/>
                <a:gd name="connsiteX4" fmla="*/ 12 w 118680"/>
                <a:gd name="connsiteY4" fmla="*/ 24 h 23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80" h="238198">
                  <a:moveTo>
                    <a:pt x="12" y="24"/>
                  </a:moveTo>
                  <a:cubicBezTo>
                    <a:pt x="1335" y="-1828"/>
                    <a:pt x="106904" y="103212"/>
                    <a:pt x="117487" y="142899"/>
                  </a:cubicBezTo>
                  <a:cubicBezTo>
                    <a:pt x="128070" y="182587"/>
                    <a:pt x="64835" y="236297"/>
                    <a:pt x="63512" y="238149"/>
                  </a:cubicBezTo>
                  <a:cubicBezTo>
                    <a:pt x="62189" y="240001"/>
                    <a:pt x="120132" y="189202"/>
                    <a:pt x="109549" y="154012"/>
                  </a:cubicBezTo>
                  <a:cubicBezTo>
                    <a:pt x="98966" y="118823"/>
                    <a:pt x="-1311" y="1876"/>
                    <a:pt x="12" y="2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1B4F41EE-86AA-7F2E-C55F-A4D2D62C68FF}"/>
                </a:ext>
              </a:extLst>
            </p:cNvPr>
            <p:cNvSpPr/>
            <p:nvPr/>
          </p:nvSpPr>
          <p:spPr>
            <a:xfrm>
              <a:off x="5233977" y="4063980"/>
              <a:ext cx="315925" cy="52446"/>
            </a:xfrm>
            <a:custGeom>
              <a:avLst/>
              <a:gdLst>
                <a:gd name="connsiteX0" fmla="*/ 11 w 315925"/>
                <a:gd name="connsiteY0" fmla="*/ 34945 h 52446"/>
                <a:gd name="connsiteX1" fmla="*/ 180986 w 315925"/>
                <a:gd name="connsiteY1" fmla="*/ 20 h 52446"/>
                <a:gd name="connsiteX2" fmla="*/ 311161 w 315925"/>
                <a:gd name="connsiteY2" fmla="*/ 30183 h 52446"/>
                <a:gd name="connsiteX3" fmla="*/ 284173 w 315925"/>
                <a:gd name="connsiteY3" fmla="*/ 49233 h 52446"/>
                <a:gd name="connsiteX4" fmla="*/ 250836 w 315925"/>
                <a:gd name="connsiteY4" fmla="*/ 31770 h 52446"/>
                <a:gd name="connsiteX5" fmla="*/ 219086 w 315925"/>
                <a:gd name="connsiteY5" fmla="*/ 31770 h 52446"/>
                <a:gd name="connsiteX6" fmla="*/ 165111 w 315925"/>
                <a:gd name="connsiteY6" fmla="*/ 44470 h 52446"/>
                <a:gd name="connsiteX7" fmla="*/ 104786 w 315925"/>
                <a:gd name="connsiteY7" fmla="*/ 52408 h 52446"/>
                <a:gd name="connsiteX8" fmla="*/ 114311 w 315925"/>
                <a:gd name="connsiteY8" fmla="*/ 41295 h 52446"/>
                <a:gd name="connsiteX9" fmla="*/ 171461 w 315925"/>
                <a:gd name="connsiteY9" fmla="*/ 17483 h 52446"/>
                <a:gd name="connsiteX10" fmla="*/ 11 w 315925"/>
                <a:gd name="connsiteY10" fmla="*/ 34945 h 52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5925" h="52446">
                  <a:moveTo>
                    <a:pt x="11" y="34945"/>
                  </a:moveTo>
                  <a:cubicBezTo>
                    <a:pt x="1598" y="32035"/>
                    <a:pt x="129128" y="814"/>
                    <a:pt x="180986" y="20"/>
                  </a:cubicBezTo>
                  <a:cubicBezTo>
                    <a:pt x="232844" y="-774"/>
                    <a:pt x="293963" y="21981"/>
                    <a:pt x="311161" y="30183"/>
                  </a:cubicBezTo>
                  <a:cubicBezTo>
                    <a:pt x="328359" y="38385"/>
                    <a:pt x="294227" y="48969"/>
                    <a:pt x="284173" y="49233"/>
                  </a:cubicBezTo>
                  <a:cubicBezTo>
                    <a:pt x="274119" y="49497"/>
                    <a:pt x="261684" y="34680"/>
                    <a:pt x="250836" y="31770"/>
                  </a:cubicBezTo>
                  <a:cubicBezTo>
                    <a:pt x="239988" y="28860"/>
                    <a:pt x="233374" y="29653"/>
                    <a:pt x="219086" y="31770"/>
                  </a:cubicBezTo>
                  <a:cubicBezTo>
                    <a:pt x="204799" y="33887"/>
                    <a:pt x="184161" y="41030"/>
                    <a:pt x="165111" y="44470"/>
                  </a:cubicBezTo>
                  <a:cubicBezTo>
                    <a:pt x="146061" y="47910"/>
                    <a:pt x="113253" y="52937"/>
                    <a:pt x="104786" y="52408"/>
                  </a:cubicBezTo>
                  <a:cubicBezTo>
                    <a:pt x="96319" y="51879"/>
                    <a:pt x="103199" y="47116"/>
                    <a:pt x="114311" y="41295"/>
                  </a:cubicBezTo>
                  <a:cubicBezTo>
                    <a:pt x="125423" y="35474"/>
                    <a:pt x="187071" y="19335"/>
                    <a:pt x="171461" y="17483"/>
                  </a:cubicBezTo>
                  <a:cubicBezTo>
                    <a:pt x="155851" y="15631"/>
                    <a:pt x="-1576" y="37855"/>
                    <a:pt x="11" y="3494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36BDF95B-B2F2-03E9-2994-83EAB11F01C4}"/>
                </a:ext>
              </a:extLst>
            </p:cNvPr>
            <p:cNvSpPr/>
            <p:nvPr/>
          </p:nvSpPr>
          <p:spPr>
            <a:xfrm>
              <a:off x="5076009" y="3882924"/>
              <a:ext cx="242326" cy="221143"/>
            </a:xfrm>
            <a:custGeom>
              <a:avLst/>
              <a:gdLst>
                <a:gd name="connsiteX0" fmla="*/ 156391 w 242326"/>
                <a:gd name="connsiteY0" fmla="*/ 101 h 221143"/>
                <a:gd name="connsiteX1" fmla="*/ 72254 w 242326"/>
                <a:gd name="connsiteY1" fmla="*/ 106464 h 221143"/>
                <a:gd name="connsiteX2" fmla="*/ 148454 w 242326"/>
                <a:gd name="connsiteY2" fmla="*/ 150914 h 221143"/>
                <a:gd name="connsiteX3" fmla="*/ 242116 w 242326"/>
                <a:gd name="connsiteY3" fmla="*/ 174726 h 221143"/>
                <a:gd name="connsiteX4" fmla="*/ 172266 w 242326"/>
                <a:gd name="connsiteY4" fmla="*/ 171551 h 221143"/>
                <a:gd name="connsiteX5" fmla="*/ 118291 w 242326"/>
                <a:gd name="connsiteY5" fmla="*/ 165201 h 221143"/>
                <a:gd name="connsiteX6" fmla="*/ 178616 w 242326"/>
                <a:gd name="connsiteY6" fmla="*/ 220764 h 221143"/>
                <a:gd name="connsiteX7" fmla="*/ 102416 w 242326"/>
                <a:gd name="connsiteY7" fmla="*/ 190601 h 221143"/>
                <a:gd name="connsiteX8" fmla="*/ 164329 w 242326"/>
                <a:gd name="connsiteY8" fmla="*/ 209651 h 221143"/>
                <a:gd name="connsiteX9" fmla="*/ 7166 w 242326"/>
                <a:gd name="connsiteY9" fmla="*/ 133451 h 221143"/>
                <a:gd name="connsiteX10" fmla="*/ 46854 w 242326"/>
                <a:gd name="connsiteY10" fmla="*/ 130276 h 221143"/>
                <a:gd name="connsiteX11" fmla="*/ 2404 w 242326"/>
                <a:gd name="connsiteY11" fmla="*/ 127101 h 221143"/>
                <a:gd name="connsiteX12" fmla="*/ 156391 w 242326"/>
                <a:gd name="connsiteY12" fmla="*/ 101 h 22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2326" h="221143">
                  <a:moveTo>
                    <a:pt x="156391" y="101"/>
                  </a:moveTo>
                  <a:cubicBezTo>
                    <a:pt x="168033" y="-3338"/>
                    <a:pt x="73577" y="81329"/>
                    <a:pt x="72254" y="106464"/>
                  </a:cubicBezTo>
                  <a:cubicBezTo>
                    <a:pt x="70931" y="131599"/>
                    <a:pt x="120144" y="139537"/>
                    <a:pt x="148454" y="150914"/>
                  </a:cubicBezTo>
                  <a:cubicBezTo>
                    <a:pt x="176764" y="162291"/>
                    <a:pt x="238147" y="171287"/>
                    <a:pt x="242116" y="174726"/>
                  </a:cubicBezTo>
                  <a:cubicBezTo>
                    <a:pt x="246085" y="178165"/>
                    <a:pt x="192903" y="173138"/>
                    <a:pt x="172266" y="171551"/>
                  </a:cubicBezTo>
                  <a:cubicBezTo>
                    <a:pt x="151629" y="169964"/>
                    <a:pt x="117233" y="156999"/>
                    <a:pt x="118291" y="165201"/>
                  </a:cubicBezTo>
                  <a:cubicBezTo>
                    <a:pt x="119349" y="173403"/>
                    <a:pt x="181262" y="216531"/>
                    <a:pt x="178616" y="220764"/>
                  </a:cubicBezTo>
                  <a:cubicBezTo>
                    <a:pt x="175970" y="224997"/>
                    <a:pt x="104797" y="192453"/>
                    <a:pt x="102416" y="190601"/>
                  </a:cubicBezTo>
                  <a:cubicBezTo>
                    <a:pt x="100035" y="188749"/>
                    <a:pt x="180204" y="219176"/>
                    <a:pt x="164329" y="209651"/>
                  </a:cubicBezTo>
                  <a:cubicBezTo>
                    <a:pt x="148454" y="200126"/>
                    <a:pt x="26745" y="146680"/>
                    <a:pt x="7166" y="133451"/>
                  </a:cubicBezTo>
                  <a:cubicBezTo>
                    <a:pt x="-12413" y="120222"/>
                    <a:pt x="47648" y="131334"/>
                    <a:pt x="46854" y="130276"/>
                  </a:cubicBezTo>
                  <a:cubicBezTo>
                    <a:pt x="46060" y="129218"/>
                    <a:pt x="-12413" y="145093"/>
                    <a:pt x="2404" y="127101"/>
                  </a:cubicBezTo>
                  <a:cubicBezTo>
                    <a:pt x="17221" y="109109"/>
                    <a:pt x="144749" y="3540"/>
                    <a:pt x="156391" y="10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14AE708E-42CB-CBFC-8A03-0DEFA5C6A46A}"/>
                </a:ext>
              </a:extLst>
            </p:cNvPr>
            <p:cNvSpPr/>
            <p:nvPr/>
          </p:nvSpPr>
          <p:spPr>
            <a:xfrm>
              <a:off x="5192996" y="4078676"/>
              <a:ext cx="483906" cy="101639"/>
            </a:xfrm>
            <a:custGeom>
              <a:avLst/>
              <a:gdLst>
                <a:gd name="connsiteX0" fmla="*/ 1304 w 483906"/>
                <a:gd name="connsiteY0" fmla="*/ 28187 h 101639"/>
                <a:gd name="connsiteX1" fmla="*/ 160054 w 483906"/>
                <a:gd name="connsiteY1" fmla="*/ 26599 h 101639"/>
                <a:gd name="connsiteX2" fmla="*/ 299754 w 483906"/>
                <a:gd name="connsiteY2" fmla="*/ 72637 h 101639"/>
                <a:gd name="connsiteX3" fmla="*/ 479142 w 483906"/>
                <a:gd name="connsiteY3" fmla="*/ 1199 h 101639"/>
                <a:gd name="connsiteX4" fmla="*/ 404529 w 483906"/>
                <a:gd name="connsiteY4" fmla="*/ 29774 h 101639"/>
                <a:gd name="connsiteX5" fmla="*/ 383892 w 483906"/>
                <a:gd name="connsiteY5" fmla="*/ 55174 h 101639"/>
                <a:gd name="connsiteX6" fmla="*/ 483904 w 483906"/>
                <a:gd name="connsiteY6" fmla="*/ 44062 h 101639"/>
                <a:gd name="connsiteX7" fmla="*/ 380717 w 483906"/>
                <a:gd name="connsiteY7" fmla="*/ 94862 h 101639"/>
                <a:gd name="connsiteX8" fmla="*/ 277529 w 483906"/>
                <a:gd name="connsiteY8" fmla="*/ 98037 h 101639"/>
                <a:gd name="connsiteX9" fmla="*/ 206092 w 483906"/>
                <a:gd name="connsiteY9" fmla="*/ 66287 h 101639"/>
                <a:gd name="connsiteX10" fmla="*/ 171167 w 483906"/>
                <a:gd name="connsiteY10" fmla="*/ 47237 h 101639"/>
                <a:gd name="connsiteX11" fmla="*/ 87029 w 483906"/>
                <a:gd name="connsiteY11" fmla="*/ 59937 h 101639"/>
                <a:gd name="connsiteX12" fmla="*/ 1304 w 483906"/>
                <a:gd name="connsiteY12" fmla="*/ 28187 h 101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3906" h="101639">
                  <a:moveTo>
                    <a:pt x="1304" y="28187"/>
                  </a:moveTo>
                  <a:cubicBezTo>
                    <a:pt x="13475" y="22631"/>
                    <a:pt x="110312" y="19191"/>
                    <a:pt x="160054" y="26599"/>
                  </a:cubicBezTo>
                  <a:cubicBezTo>
                    <a:pt x="209796" y="34007"/>
                    <a:pt x="246573" y="76870"/>
                    <a:pt x="299754" y="72637"/>
                  </a:cubicBezTo>
                  <a:cubicBezTo>
                    <a:pt x="352935" y="68404"/>
                    <a:pt x="461680" y="8343"/>
                    <a:pt x="479142" y="1199"/>
                  </a:cubicBezTo>
                  <a:cubicBezTo>
                    <a:pt x="496604" y="-5945"/>
                    <a:pt x="420404" y="20778"/>
                    <a:pt x="404529" y="29774"/>
                  </a:cubicBezTo>
                  <a:cubicBezTo>
                    <a:pt x="388654" y="38770"/>
                    <a:pt x="370663" y="52793"/>
                    <a:pt x="383892" y="55174"/>
                  </a:cubicBezTo>
                  <a:cubicBezTo>
                    <a:pt x="397121" y="57555"/>
                    <a:pt x="484433" y="37448"/>
                    <a:pt x="483904" y="44062"/>
                  </a:cubicBezTo>
                  <a:cubicBezTo>
                    <a:pt x="483375" y="50676"/>
                    <a:pt x="415113" y="85866"/>
                    <a:pt x="380717" y="94862"/>
                  </a:cubicBezTo>
                  <a:cubicBezTo>
                    <a:pt x="346321" y="103858"/>
                    <a:pt x="306633" y="102799"/>
                    <a:pt x="277529" y="98037"/>
                  </a:cubicBezTo>
                  <a:cubicBezTo>
                    <a:pt x="248425" y="93275"/>
                    <a:pt x="223819" y="74754"/>
                    <a:pt x="206092" y="66287"/>
                  </a:cubicBezTo>
                  <a:cubicBezTo>
                    <a:pt x="188365" y="57820"/>
                    <a:pt x="191011" y="48295"/>
                    <a:pt x="171167" y="47237"/>
                  </a:cubicBezTo>
                  <a:cubicBezTo>
                    <a:pt x="151323" y="46179"/>
                    <a:pt x="108460" y="61260"/>
                    <a:pt x="87029" y="59937"/>
                  </a:cubicBezTo>
                  <a:cubicBezTo>
                    <a:pt x="65598" y="58614"/>
                    <a:pt x="-10867" y="33743"/>
                    <a:pt x="1304" y="2818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E41994CD-653F-4560-1452-D3818FD230AE}"/>
                </a:ext>
              </a:extLst>
            </p:cNvPr>
            <p:cNvSpPr/>
            <p:nvPr/>
          </p:nvSpPr>
          <p:spPr>
            <a:xfrm>
              <a:off x="5445827" y="3203519"/>
              <a:ext cx="326815" cy="601971"/>
            </a:xfrm>
            <a:custGeom>
              <a:avLst/>
              <a:gdLst>
                <a:gd name="connsiteX0" fmla="*/ 75498 w 326815"/>
                <a:gd name="connsiteY0" fmla="*/ 147694 h 601971"/>
                <a:gd name="connsiteX1" fmla="*/ 165986 w 326815"/>
                <a:gd name="connsiteY1" fmla="*/ 320731 h 601971"/>
                <a:gd name="connsiteX2" fmla="*/ 202498 w 326815"/>
                <a:gd name="connsiteY2" fmla="*/ 458844 h 601971"/>
                <a:gd name="connsiteX3" fmla="*/ 199323 w 326815"/>
                <a:gd name="connsiteY3" fmla="*/ 403281 h 601971"/>
                <a:gd name="connsiteX4" fmla="*/ 229486 w 326815"/>
                <a:gd name="connsiteY4" fmla="*/ 515994 h 601971"/>
                <a:gd name="connsiteX5" fmla="*/ 326323 w 326815"/>
                <a:gd name="connsiteY5" fmla="*/ 601719 h 601971"/>
                <a:gd name="connsiteX6" fmla="*/ 261236 w 326815"/>
                <a:gd name="connsiteY6" fmla="*/ 538219 h 601971"/>
                <a:gd name="connsiteX7" fmla="*/ 134236 w 326815"/>
                <a:gd name="connsiteY7" fmla="*/ 425506 h 601971"/>
                <a:gd name="connsiteX8" fmla="*/ 165986 w 326815"/>
                <a:gd name="connsiteY8" fmla="*/ 508056 h 601971"/>
                <a:gd name="connsiteX9" fmla="*/ 102486 w 326815"/>
                <a:gd name="connsiteY9" fmla="*/ 296919 h 601971"/>
                <a:gd name="connsiteX10" fmla="*/ 8823 w 326815"/>
                <a:gd name="connsiteY10" fmla="*/ 60381 h 601971"/>
                <a:gd name="connsiteX11" fmla="*/ 10411 w 326815"/>
                <a:gd name="connsiteY11" fmla="*/ 54031 h 601971"/>
                <a:gd name="connsiteX12" fmla="*/ 65973 w 326815"/>
                <a:gd name="connsiteY12" fmla="*/ 56 h 601971"/>
                <a:gd name="connsiteX13" fmla="*/ 61211 w 326815"/>
                <a:gd name="connsiteY13" fmla="*/ 44506 h 601971"/>
                <a:gd name="connsiteX14" fmla="*/ 48511 w 326815"/>
                <a:gd name="connsiteY14" fmla="*/ 81019 h 601971"/>
                <a:gd name="connsiteX15" fmla="*/ 105661 w 326815"/>
                <a:gd name="connsiteY15" fmla="*/ 238181 h 601971"/>
                <a:gd name="connsiteX16" fmla="*/ 75498 w 326815"/>
                <a:gd name="connsiteY16" fmla="*/ 147694 h 60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6815" h="601971">
                  <a:moveTo>
                    <a:pt x="75498" y="147694"/>
                  </a:moveTo>
                  <a:cubicBezTo>
                    <a:pt x="85552" y="161452"/>
                    <a:pt x="144819" y="268873"/>
                    <a:pt x="165986" y="320731"/>
                  </a:cubicBezTo>
                  <a:cubicBezTo>
                    <a:pt x="187153" y="372589"/>
                    <a:pt x="196942" y="445086"/>
                    <a:pt x="202498" y="458844"/>
                  </a:cubicBezTo>
                  <a:cubicBezTo>
                    <a:pt x="208054" y="472602"/>
                    <a:pt x="194825" y="393756"/>
                    <a:pt x="199323" y="403281"/>
                  </a:cubicBezTo>
                  <a:cubicBezTo>
                    <a:pt x="203821" y="412806"/>
                    <a:pt x="208319" y="482921"/>
                    <a:pt x="229486" y="515994"/>
                  </a:cubicBezTo>
                  <a:cubicBezTo>
                    <a:pt x="250653" y="549067"/>
                    <a:pt x="321031" y="598015"/>
                    <a:pt x="326323" y="601719"/>
                  </a:cubicBezTo>
                  <a:cubicBezTo>
                    <a:pt x="331615" y="605423"/>
                    <a:pt x="293250" y="567588"/>
                    <a:pt x="261236" y="538219"/>
                  </a:cubicBezTo>
                  <a:cubicBezTo>
                    <a:pt x="229222" y="508850"/>
                    <a:pt x="150111" y="430533"/>
                    <a:pt x="134236" y="425506"/>
                  </a:cubicBezTo>
                  <a:cubicBezTo>
                    <a:pt x="118361" y="420479"/>
                    <a:pt x="171278" y="529487"/>
                    <a:pt x="165986" y="508056"/>
                  </a:cubicBezTo>
                  <a:cubicBezTo>
                    <a:pt x="160694" y="486625"/>
                    <a:pt x="128680" y="371531"/>
                    <a:pt x="102486" y="296919"/>
                  </a:cubicBezTo>
                  <a:cubicBezTo>
                    <a:pt x="76292" y="222307"/>
                    <a:pt x="8823" y="60381"/>
                    <a:pt x="8823" y="60381"/>
                  </a:cubicBezTo>
                  <a:cubicBezTo>
                    <a:pt x="-6523" y="19900"/>
                    <a:pt x="886" y="64085"/>
                    <a:pt x="10411" y="54031"/>
                  </a:cubicBezTo>
                  <a:cubicBezTo>
                    <a:pt x="19936" y="43977"/>
                    <a:pt x="57506" y="1643"/>
                    <a:pt x="65973" y="56"/>
                  </a:cubicBezTo>
                  <a:cubicBezTo>
                    <a:pt x="74440" y="-1531"/>
                    <a:pt x="64121" y="31012"/>
                    <a:pt x="61211" y="44506"/>
                  </a:cubicBezTo>
                  <a:cubicBezTo>
                    <a:pt x="58301" y="58000"/>
                    <a:pt x="41103" y="48740"/>
                    <a:pt x="48511" y="81019"/>
                  </a:cubicBezTo>
                  <a:cubicBezTo>
                    <a:pt x="55919" y="113298"/>
                    <a:pt x="99047" y="221248"/>
                    <a:pt x="105661" y="238181"/>
                  </a:cubicBezTo>
                  <a:cubicBezTo>
                    <a:pt x="112276" y="255114"/>
                    <a:pt x="65444" y="133936"/>
                    <a:pt x="75498" y="14769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68C861D0-1371-CFF8-562F-30F7E8A7F6BA}"/>
                </a:ext>
              </a:extLst>
            </p:cNvPr>
            <p:cNvSpPr/>
            <p:nvPr/>
          </p:nvSpPr>
          <p:spPr>
            <a:xfrm>
              <a:off x="4381865" y="2969551"/>
              <a:ext cx="871173" cy="245670"/>
            </a:xfrm>
            <a:custGeom>
              <a:avLst/>
              <a:gdLst>
                <a:gd name="connsiteX0" fmla="*/ 31385 w 871173"/>
                <a:gd name="connsiteY0" fmla="*/ 201216 h 245670"/>
                <a:gd name="connsiteX1" fmla="*/ 264218 w 871173"/>
                <a:gd name="connsiteY1" fmla="*/ 31882 h 245670"/>
                <a:gd name="connsiteX2" fmla="*/ 213418 w 871173"/>
                <a:gd name="connsiteY2" fmla="*/ 55166 h 245670"/>
                <a:gd name="connsiteX3" fmla="*/ 406035 w 871173"/>
                <a:gd name="connsiteY3" fmla="*/ 31882 h 245670"/>
                <a:gd name="connsiteX4" fmla="*/ 342535 w 871173"/>
                <a:gd name="connsiteY4" fmla="*/ 48816 h 245670"/>
                <a:gd name="connsiteX5" fmla="*/ 647335 w 871173"/>
                <a:gd name="connsiteY5" fmla="*/ 132 h 245670"/>
                <a:gd name="connsiteX6" fmla="*/ 511868 w 871173"/>
                <a:gd name="connsiteY6" fmla="*/ 33999 h 245670"/>
                <a:gd name="connsiteX7" fmla="*/ 715068 w 871173"/>
                <a:gd name="connsiteY7" fmla="*/ 21299 h 245670"/>
                <a:gd name="connsiteX8" fmla="*/ 854768 w 871173"/>
                <a:gd name="connsiteY8" fmla="*/ 108082 h 245670"/>
                <a:gd name="connsiteX9" fmla="*/ 861118 w 871173"/>
                <a:gd name="connsiteY9" fmla="*/ 80566 h 245670"/>
                <a:gd name="connsiteX10" fmla="*/ 789152 w 871173"/>
                <a:gd name="connsiteY10" fmla="*/ 120782 h 245670"/>
                <a:gd name="connsiteX11" fmla="*/ 744702 w 871173"/>
                <a:gd name="connsiteY11" fmla="*/ 152532 h 245670"/>
                <a:gd name="connsiteX12" fmla="*/ 588068 w 871173"/>
                <a:gd name="connsiteY12" fmla="*/ 150416 h 245670"/>
                <a:gd name="connsiteX13" fmla="*/ 439902 w 871173"/>
                <a:gd name="connsiteY13" fmla="*/ 110199 h 245670"/>
                <a:gd name="connsiteX14" fmla="*/ 628285 w 871173"/>
                <a:gd name="connsiteY14" fmla="*/ 137716 h 245670"/>
                <a:gd name="connsiteX15" fmla="*/ 427202 w 871173"/>
                <a:gd name="connsiteY15" fmla="*/ 86916 h 245670"/>
                <a:gd name="connsiteX16" fmla="*/ 562668 w 871173"/>
                <a:gd name="connsiteY16" fmla="*/ 167349 h 245670"/>
                <a:gd name="connsiteX17" fmla="*/ 505518 w 871173"/>
                <a:gd name="connsiteY17" fmla="*/ 139832 h 245670"/>
                <a:gd name="connsiteX18" fmla="*/ 355235 w 871173"/>
                <a:gd name="connsiteY18" fmla="*/ 144066 h 245670"/>
                <a:gd name="connsiteX19" fmla="*/ 268452 w 871173"/>
                <a:gd name="connsiteY19" fmla="*/ 144066 h 245670"/>
                <a:gd name="connsiteX20" fmla="*/ 1752 w 871173"/>
                <a:gd name="connsiteY20" fmla="*/ 245666 h 245670"/>
                <a:gd name="connsiteX21" fmla="*/ 147802 w 871173"/>
                <a:gd name="connsiteY21" fmla="*/ 148299 h 245670"/>
                <a:gd name="connsiteX22" fmla="*/ 31385 w 871173"/>
                <a:gd name="connsiteY22" fmla="*/ 201216 h 24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71173" h="245670">
                  <a:moveTo>
                    <a:pt x="31385" y="201216"/>
                  </a:moveTo>
                  <a:cubicBezTo>
                    <a:pt x="50788" y="181813"/>
                    <a:pt x="233879" y="56224"/>
                    <a:pt x="264218" y="31882"/>
                  </a:cubicBezTo>
                  <a:cubicBezTo>
                    <a:pt x="294557" y="7540"/>
                    <a:pt x="189782" y="55166"/>
                    <a:pt x="213418" y="55166"/>
                  </a:cubicBezTo>
                  <a:cubicBezTo>
                    <a:pt x="237054" y="55166"/>
                    <a:pt x="384516" y="32940"/>
                    <a:pt x="406035" y="31882"/>
                  </a:cubicBezTo>
                  <a:cubicBezTo>
                    <a:pt x="427554" y="30824"/>
                    <a:pt x="302318" y="54108"/>
                    <a:pt x="342535" y="48816"/>
                  </a:cubicBezTo>
                  <a:cubicBezTo>
                    <a:pt x="382752" y="43524"/>
                    <a:pt x="619113" y="2602"/>
                    <a:pt x="647335" y="132"/>
                  </a:cubicBezTo>
                  <a:cubicBezTo>
                    <a:pt x="675557" y="-2338"/>
                    <a:pt x="500579" y="30471"/>
                    <a:pt x="511868" y="33999"/>
                  </a:cubicBezTo>
                  <a:cubicBezTo>
                    <a:pt x="523157" y="37527"/>
                    <a:pt x="657918" y="8952"/>
                    <a:pt x="715068" y="21299"/>
                  </a:cubicBezTo>
                  <a:cubicBezTo>
                    <a:pt x="772218" y="33646"/>
                    <a:pt x="830426" y="98204"/>
                    <a:pt x="854768" y="108082"/>
                  </a:cubicBezTo>
                  <a:cubicBezTo>
                    <a:pt x="879110" y="117960"/>
                    <a:pt x="872054" y="78449"/>
                    <a:pt x="861118" y="80566"/>
                  </a:cubicBezTo>
                  <a:cubicBezTo>
                    <a:pt x="850182" y="82683"/>
                    <a:pt x="808555" y="108788"/>
                    <a:pt x="789152" y="120782"/>
                  </a:cubicBezTo>
                  <a:cubicBezTo>
                    <a:pt x="769749" y="132776"/>
                    <a:pt x="778216" y="147593"/>
                    <a:pt x="744702" y="152532"/>
                  </a:cubicBezTo>
                  <a:cubicBezTo>
                    <a:pt x="711188" y="157471"/>
                    <a:pt x="638868" y="157471"/>
                    <a:pt x="588068" y="150416"/>
                  </a:cubicBezTo>
                  <a:cubicBezTo>
                    <a:pt x="537268" y="143360"/>
                    <a:pt x="433199" y="112316"/>
                    <a:pt x="439902" y="110199"/>
                  </a:cubicBezTo>
                  <a:cubicBezTo>
                    <a:pt x="446605" y="108082"/>
                    <a:pt x="630402" y="141596"/>
                    <a:pt x="628285" y="137716"/>
                  </a:cubicBezTo>
                  <a:cubicBezTo>
                    <a:pt x="626168" y="133836"/>
                    <a:pt x="438138" y="81977"/>
                    <a:pt x="427202" y="86916"/>
                  </a:cubicBezTo>
                  <a:cubicBezTo>
                    <a:pt x="416266" y="91855"/>
                    <a:pt x="549616" y="158530"/>
                    <a:pt x="562668" y="167349"/>
                  </a:cubicBezTo>
                  <a:cubicBezTo>
                    <a:pt x="575720" y="176168"/>
                    <a:pt x="540090" y="143712"/>
                    <a:pt x="505518" y="139832"/>
                  </a:cubicBezTo>
                  <a:cubicBezTo>
                    <a:pt x="470946" y="135951"/>
                    <a:pt x="394746" y="143360"/>
                    <a:pt x="355235" y="144066"/>
                  </a:cubicBezTo>
                  <a:cubicBezTo>
                    <a:pt x="315724" y="144772"/>
                    <a:pt x="327366" y="127133"/>
                    <a:pt x="268452" y="144066"/>
                  </a:cubicBezTo>
                  <a:cubicBezTo>
                    <a:pt x="209538" y="160999"/>
                    <a:pt x="21860" y="244961"/>
                    <a:pt x="1752" y="245666"/>
                  </a:cubicBezTo>
                  <a:cubicBezTo>
                    <a:pt x="-18356" y="246372"/>
                    <a:pt x="141099" y="156766"/>
                    <a:pt x="147802" y="148299"/>
                  </a:cubicBezTo>
                  <a:cubicBezTo>
                    <a:pt x="154505" y="139832"/>
                    <a:pt x="11982" y="220619"/>
                    <a:pt x="31385" y="20121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47223874-DA5F-7519-116D-B3304CFBC4F6}"/>
                </a:ext>
              </a:extLst>
            </p:cNvPr>
            <p:cNvSpPr/>
            <p:nvPr/>
          </p:nvSpPr>
          <p:spPr>
            <a:xfrm>
              <a:off x="5490866" y="2793986"/>
              <a:ext cx="587242" cy="327240"/>
            </a:xfrm>
            <a:custGeom>
              <a:avLst/>
              <a:gdLst>
                <a:gd name="connsiteX0" fmla="*/ 8234 w 587242"/>
                <a:gd name="connsiteY0" fmla="*/ 256131 h 327240"/>
                <a:gd name="connsiteX1" fmla="*/ 135234 w 587242"/>
                <a:gd name="connsiteY1" fmla="*/ 124897 h 327240"/>
                <a:gd name="connsiteX2" fmla="*/ 97134 w 587242"/>
                <a:gd name="connsiteY2" fmla="*/ 143947 h 327240"/>
                <a:gd name="connsiteX3" fmla="*/ 253767 w 587242"/>
                <a:gd name="connsiteY3" fmla="*/ 48697 h 327240"/>
                <a:gd name="connsiteX4" fmla="*/ 215667 w 587242"/>
                <a:gd name="connsiteY4" fmla="*/ 63514 h 327240"/>
                <a:gd name="connsiteX5" fmla="*/ 404051 w 587242"/>
                <a:gd name="connsiteY5" fmla="*/ 14 h 327240"/>
                <a:gd name="connsiteX6" fmla="*/ 583967 w 587242"/>
                <a:gd name="connsiteY6" fmla="*/ 69864 h 327240"/>
                <a:gd name="connsiteX7" fmla="*/ 524701 w 587242"/>
                <a:gd name="connsiteY7" fmla="*/ 57164 h 327240"/>
                <a:gd name="connsiteX8" fmla="*/ 581851 w 587242"/>
                <a:gd name="connsiteY8" fmla="*/ 110081 h 327240"/>
                <a:gd name="connsiteX9" fmla="*/ 444267 w 587242"/>
                <a:gd name="connsiteY9" fmla="*/ 88914 h 327240"/>
                <a:gd name="connsiteX10" fmla="*/ 310917 w 587242"/>
                <a:gd name="connsiteY10" fmla="*/ 154531 h 327240"/>
                <a:gd name="connsiteX11" fmla="*/ 480251 w 587242"/>
                <a:gd name="connsiteY11" fmla="*/ 95264 h 327240"/>
                <a:gd name="connsiteX12" fmla="*/ 304567 w 587242"/>
                <a:gd name="connsiteY12" fmla="*/ 158764 h 327240"/>
                <a:gd name="connsiteX13" fmla="*/ 222017 w 587242"/>
                <a:gd name="connsiteY13" fmla="*/ 220147 h 327240"/>
                <a:gd name="connsiteX14" fmla="*/ 241067 w 587242"/>
                <a:gd name="connsiteY14" fmla="*/ 179931 h 327240"/>
                <a:gd name="connsiteX15" fmla="*/ 4001 w 587242"/>
                <a:gd name="connsiteY15" fmla="*/ 325981 h 327240"/>
                <a:gd name="connsiteX16" fmla="*/ 92901 w 587242"/>
                <a:gd name="connsiteY16" fmla="*/ 247664 h 327240"/>
                <a:gd name="connsiteX17" fmla="*/ 103484 w 587242"/>
                <a:gd name="connsiteY17" fmla="*/ 194747 h 327240"/>
                <a:gd name="connsiteX18" fmla="*/ 8234 w 587242"/>
                <a:gd name="connsiteY18" fmla="*/ 256131 h 32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7242" h="327240">
                  <a:moveTo>
                    <a:pt x="8234" y="256131"/>
                  </a:moveTo>
                  <a:cubicBezTo>
                    <a:pt x="13526" y="244489"/>
                    <a:pt x="120417" y="143594"/>
                    <a:pt x="135234" y="124897"/>
                  </a:cubicBezTo>
                  <a:cubicBezTo>
                    <a:pt x="150051" y="106200"/>
                    <a:pt x="77379" y="156647"/>
                    <a:pt x="97134" y="143947"/>
                  </a:cubicBezTo>
                  <a:cubicBezTo>
                    <a:pt x="116889" y="131247"/>
                    <a:pt x="234011" y="62103"/>
                    <a:pt x="253767" y="48697"/>
                  </a:cubicBezTo>
                  <a:cubicBezTo>
                    <a:pt x="273523" y="35291"/>
                    <a:pt x="190620" y="71628"/>
                    <a:pt x="215667" y="63514"/>
                  </a:cubicBezTo>
                  <a:cubicBezTo>
                    <a:pt x="240714" y="55400"/>
                    <a:pt x="342668" y="-1044"/>
                    <a:pt x="404051" y="14"/>
                  </a:cubicBezTo>
                  <a:cubicBezTo>
                    <a:pt x="465434" y="1072"/>
                    <a:pt x="563859" y="60339"/>
                    <a:pt x="583967" y="69864"/>
                  </a:cubicBezTo>
                  <a:cubicBezTo>
                    <a:pt x="604075" y="79389"/>
                    <a:pt x="525054" y="50461"/>
                    <a:pt x="524701" y="57164"/>
                  </a:cubicBezTo>
                  <a:cubicBezTo>
                    <a:pt x="524348" y="63867"/>
                    <a:pt x="595257" y="104789"/>
                    <a:pt x="581851" y="110081"/>
                  </a:cubicBezTo>
                  <a:cubicBezTo>
                    <a:pt x="568445" y="115373"/>
                    <a:pt x="489423" y="81506"/>
                    <a:pt x="444267" y="88914"/>
                  </a:cubicBezTo>
                  <a:cubicBezTo>
                    <a:pt x="399111" y="96322"/>
                    <a:pt x="304920" y="153473"/>
                    <a:pt x="310917" y="154531"/>
                  </a:cubicBezTo>
                  <a:cubicBezTo>
                    <a:pt x="316914" y="155589"/>
                    <a:pt x="481309" y="94559"/>
                    <a:pt x="480251" y="95264"/>
                  </a:cubicBezTo>
                  <a:cubicBezTo>
                    <a:pt x="479193" y="95969"/>
                    <a:pt x="347606" y="137950"/>
                    <a:pt x="304567" y="158764"/>
                  </a:cubicBezTo>
                  <a:cubicBezTo>
                    <a:pt x="261528" y="179578"/>
                    <a:pt x="232600" y="216619"/>
                    <a:pt x="222017" y="220147"/>
                  </a:cubicBezTo>
                  <a:cubicBezTo>
                    <a:pt x="211434" y="223675"/>
                    <a:pt x="277403" y="162292"/>
                    <a:pt x="241067" y="179931"/>
                  </a:cubicBezTo>
                  <a:cubicBezTo>
                    <a:pt x="204731" y="197570"/>
                    <a:pt x="28695" y="314692"/>
                    <a:pt x="4001" y="325981"/>
                  </a:cubicBezTo>
                  <a:cubicBezTo>
                    <a:pt x="-20693" y="337270"/>
                    <a:pt x="76321" y="269536"/>
                    <a:pt x="92901" y="247664"/>
                  </a:cubicBezTo>
                  <a:cubicBezTo>
                    <a:pt x="109481" y="225792"/>
                    <a:pt x="116537" y="195100"/>
                    <a:pt x="103484" y="194747"/>
                  </a:cubicBezTo>
                  <a:cubicBezTo>
                    <a:pt x="90431" y="194394"/>
                    <a:pt x="2942" y="267773"/>
                    <a:pt x="8234" y="25613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45311170-5C31-15F9-888F-6078FBD49A8D}"/>
                </a:ext>
              </a:extLst>
            </p:cNvPr>
            <p:cNvSpPr/>
            <p:nvPr/>
          </p:nvSpPr>
          <p:spPr>
            <a:xfrm>
              <a:off x="4903894" y="4267173"/>
              <a:ext cx="993093" cy="195459"/>
            </a:xfrm>
            <a:custGeom>
              <a:avLst/>
              <a:gdLst>
                <a:gd name="connsiteX0" fmla="*/ 1481 w 993093"/>
                <a:gd name="connsiteY0" fmla="*/ 195290 h 195459"/>
                <a:gd name="connsiteX1" fmla="*/ 164994 w 993093"/>
                <a:gd name="connsiteY1" fmla="*/ 142902 h 195459"/>
                <a:gd name="connsiteX2" fmla="*/ 287231 w 993093"/>
                <a:gd name="connsiteY2" fmla="*/ 112740 h 195459"/>
                <a:gd name="connsiteX3" fmla="*/ 195156 w 993093"/>
                <a:gd name="connsiteY3" fmla="*/ 128615 h 195459"/>
                <a:gd name="connsiteX4" fmla="*/ 453919 w 993093"/>
                <a:gd name="connsiteY4" fmla="*/ 60352 h 195459"/>
                <a:gd name="connsiteX5" fmla="*/ 576156 w 993093"/>
                <a:gd name="connsiteY5" fmla="*/ 58765 h 195459"/>
                <a:gd name="connsiteX6" fmla="*/ 657119 w 993093"/>
                <a:gd name="connsiteY6" fmla="*/ 69877 h 195459"/>
                <a:gd name="connsiteX7" fmla="*/ 622194 w 993093"/>
                <a:gd name="connsiteY7" fmla="*/ 74640 h 195459"/>
                <a:gd name="connsiteX8" fmla="*/ 703156 w 993093"/>
                <a:gd name="connsiteY8" fmla="*/ 39715 h 195459"/>
                <a:gd name="connsiteX9" fmla="*/ 782531 w 993093"/>
                <a:gd name="connsiteY9" fmla="*/ 7965 h 195459"/>
                <a:gd name="connsiteX10" fmla="*/ 984144 w 993093"/>
                <a:gd name="connsiteY10" fmla="*/ 27 h 195459"/>
                <a:gd name="connsiteX11" fmla="*/ 960331 w 993093"/>
                <a:gd name="connsiteY11" fmla="*/ 9552 h 195459"/>
                <a:gd name="connsiteX12" fmla="*/ 728556 w 993093"/>
                <a:gd name="connsiteY12" fmla="*/ 92102 h 195459"/>
                <a:gd name="connsiteX13" fmla="*/ 647594 w 993093"/>
                <a:gd name="connsiteY13" fmla="*/ 142902 h 195459"/>
                <a:gd name="connsiteX14" fmla="*/ 699981 w 993093"/>
                <a:gd name="connsiteY14" fmla="*/ 103215 h 195459"/>
                <a:gd name="connsiteX15" fmla="*/ 623781 w 993093"/>
                <a:gd name="connsiteY15" fmla="*/ 115915 h 195459"/>
                <a:gd name="connsiteX16" fmla="*/ 439631 w 993093"/>
                <a:gd name="connsiteY16" fmla="*/ 146077 h 195459"/>
                <a:gd name="connsiteX17" fmla="*/ 266594 w 993093"/>
                <a:gd name="connsiteY17" fmla="*/ 158777 h 195459"/>
                <a:gd name="connsiteX18" fmla="*/ 1481 w 993093"/>
                <a:gd name="connsiteY18" fmla="*/ 195290 h 19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93093" h="195459">
                  <a:moveTo>
                    <a:pt x="1481" y="195290"/>
                  </a:moveTo>
                  <a:cubicBezTo>
                    <a:pt x="-15452" y="192644"/>
                    <a:pt x="117369" y="156660"/>
                    <a:pt x="164994" y="142902"/>
                  </a:cubicBezTo>
                  <a:cubicBezTo>
                    <a:pt x="212619" y="129144"/>
                    <a:pt x="282204" y="115121"/>
                    <a:pt x="287231" y="112740"/>
                  </a:cubicBezTo>
                  <a:cubicBezTo>
                    <a:pt x="292258" y="110359"/>
                    <a:pt x="167375" y="137346"/>
                    <a:pt x="195156" y="128615"/>
                  </a:cubicBezTo>
                  <a:cubicBezTo>
                    <a:pt x="222937" y="119884"/>
                    <a:pt x="390419" y="71994"/>
                    <a:pt x="453919" y="60352"/>
                  </a:cubicBezTo>
                  <a:cubicBezTo>
                    <a:pt x="517419" y="48710"/>
                    <a:pt x="542289" y="57178"/>
                    <a:pt x="576156" y="58765"/>
                  </a:cubicBezTo>
                  <a:cubicBezTo>
                    <a:pt x="610023" y="60352"/>
                    <a:pt x="649446" y="67231"/>
                    <a:pt x="657119" y="69877"/>
                  </a:cubicBezTo>
                  <a:cubicBezTo>
                    <a:pt x="664792" y="72523"/>
                    <a:pt x="614521" y="79667"/>
                    <a:pt x="622194" y="74640"/>
                  </a:cubicBezTo>
                  <a:cubicBezTo>
                    <a:pt x="629867" y="69613"/>
                    <a:pt x="703156" y="39715"/>
                    <a:pt x="703156" y="39715"/>
                  </a:cubicBezTo>
                  <a:cubicBezTo>
                    <a:pt x="729879" y="28603"/>
                    <a:pt x="735700" y="14580"/>
                    <a:pt x="782531" y="7965"/>
                  </a:cubicBezTo>
                  <a:cubicBezTo>
                    <a:pt x="829362" y="1350"/>
                    <a:pt x="954511" y="-237"/>
                    <a:pt x="984144" y="27"/>
                  </a:cubicBezTo>
                  <a:cubicBezTo>
                    <a:pt x="1013777" y="291"/>
                    <a:pt x="960331" y="9552"/>
                    <a:pt x="960331" y="9552"/>
                  </a:cubicBezTo>
                  <a:cubicBezTo>
                    <a:pt x="917733" y="24898"/>
                    <a:pt x="780679" y="69877"/>
                    <a:pt x="728556" y="92102"/>
                  </a:cubicBezTo>
                  <a:cubicBezTo>
                    <a:pt x="676433" y="114327"/>
                    <a:pt x="652356" y="141050"/>
                    <a:pt x="647594" y="142902"/>
                  </a:cubicBezTo>
                  <a:cubicBezTo>
                    <a:pt x="642832" y="144754"/>
                    <a:pt x="703950" y="107713"/>
                    <a:pt x="699981" y="103215"/>
                  </a:cubicBezTo>
                  <a:cubicBezTo>
                    <a:pt x="696012" y="98717"/>
                    <a:pt x="623781" y="115915"/>
                    <a:pt x="623781" y="115915"/>
                  </a:cubicBezTo>
                  <a:cubicBezTo>
                    <a:pt x="580389" y="123059"/>
                    <a:pt x="499162" y="138933"/>
                    <a:pt x="439631" y="146077"/>
                  </a:cubicBezTo>
                  <a:cubicBezTo>
                    <a:pt x="380100" y="153221"/>
                    <a:pt x="336179" y="148723"/>
                    <a:pt x="266594" y="158777"/>
                  </a:cubicBezTo>
                  <a:cubicBezTo>
                    <a:pt x="197009" y="168831"/>
                    <a:pt x="18414" y="197936"/>
                    <a:pt x="1481" y="195290"/>
                  </a:cubicBez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2C38D3DA-7489-FF99-0CF4-FF0D7D9B4B14}"/>
                </a:ext>
              </a:extLst>
            </p:cNvPr>
            <p:cNvSpPr/>
            <p:nvPr/>
          </p:nvSpPr>
          <p:spPr>
            <a:xfrm>
              <a:off x="5417211" y="4325688"/>
              <a:ext cx="206105" cy="70433"/>
            </a:xfrm>
            <a:custGeom>
              <a:avLst/>
              <a:gdLst>
                <a:gd name="connsiteX0" fmla="*/ 199364 w 206105"/>
                <a:gd name="connsiteY0" fmla="*/ 1837 h 70433"/>
                <a:gd name="connsiteX1" fmla="*/ 156502 w 206105"/>
                <a:gd name="connsiteY1" fmla="*/ 58987 h 70433"/>
                <a:gd name="connsiteX2" fmla="*/ 124752 w 206105"/>
                <a:gd name="connsiteY2" fmla="*/ 65337 h 70433"/>
                <a:gd name="connsiteX3" fmla="*/ 18389 w 206105"/>
                <a:gd name="connsiteY3" fmla="*/ 70100 h 70433"/>
                <a:gd name="connsiteX4" fmla="*/ 123164 w 206105"/>
                <a:gd name="connsiteY4" fmla="*/ 55812 h 70433"/>
                <a:gd name="connsiteX5" fmla="*/ 927 w 206105"/>
                <a:gd name="connsiteY5" fmla="*/ 17712 h 70433"/>
                <a:gd name="connsiteX6" fmla="*/ 199364 w 206105"/>
                <a:gd name="connsiteY6" fmla="*/ 1837 h 7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105" h="70433">
                  <a:moveTo>
                    <a:pt x="199364" y="1837"/>
                  </a:moveTo>
                  <a:cubicBezTo>
                    <a:pt x="225293" y="8716"/>
                    <a:pt x="168937" y="48404"/>
                    <a:pt x="156502" y="58987"/>
                  </a:cubicBezTo>
                  <a:cubicBezTo>
                    <a:pt x="144067" y="69570"/>
                    <a:pt x="147771" y="63485"/>
                    <a:pt x="124752" y="65337"/>
                  </a:cubicBezTo>
                  <a:cubicBezTo>
                    <a:pt x="101733" y="67189"/>
                    <a:pt x="18654" y="71688"/>
                    <a:pt x="18389" y="70100"/>
                  </a:cubicBezTo>
                  <a:cubicBezTo>
                    <a:pt x="18124" y="68513"/>
                    <a:pt x="126074" y="64543"/>
                    <a:pt x="123164" y="55812"/>
                  </a:cubicBezTo>
                  <a:cubicBezTo>
                    <a:pt x="120254" y="47081"/>
                    <a:pt x="-12302" y="26443"/>
                    <a:pt x="927" y="17712"/>
                  </a:cubicBezTo>
                  <a:cubicBezTo>
                    <a:pt x="14156" y="8981"/>
                    <a:pt x="173435" y="-5042"/>
                    <a:pt x="199364" y="1837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D8E93B9A-9F6D-EF13-3E18-D437CCF828A2}"/>
                </a:ext>
              </a:extLst>
            </p:cNvPr>
            <p:cNvSpPr/>
            <p:nvPr/>
          </p:nvSpPr>
          <p:spPr>
            <a:xfrm>
              <a:off x="5007139" y="4285897"/>
              <a:ext cx="900682" cy="468667"/>
            </a:xfrm>
            <a:custGeom>
              <a:avLst/>
              <a:gdLst>
                <a:gd name="connsiteX0" fmla="*/ 1424 w 900682"/>
                <a:gd name="connsiteY0" fmla="*/ 255941 h 468667"/>
                <a:gd name="connsiteX1" fmla="*/ 214149 w 900682"/>
                <a:gd name="connsiteY1" fmla="*/ 294041 h 468667"/>
                <a:gd name="connsiteX2" fmla="*/ 504661 w 900682"/>
                <a:gd name="connsiteY2" fmla="*/ 305153 h 468667"/>
                <a:gd name="connsiteX3" fmla="*/ 430049 w 900682"/>
                <a:gd name="connsiteY3" fmla="*/ 306741 h 468667"/>
                <a:gd name="connsiteX4" fmla="*/ 582449 w 900682"/>
                <a:gd name="connsiteY4" fmla="*/ 301978 h 468667"/>
                <a:gd name="connsiteX5" fmla="*/ 761836 w 900682"/>
                <a:gd name="connsiteY5" fmla="*/ 211491 h 468667"/>
                <a:gd name="connsiteX6" fmla="*/ 747549 w 900682"/>
                <a:gd name="connsiteY6" fmla="*/ 222603 h 468667"/>
                <a:gd name="connsiteX7" fmla="*/ 776124 w 900682"/>
                <a:gd name="connsiteY7" fmla="*/ 128941 h 468667"/>
                <a:gd name="connsiteX8" fmla="*/ 896774 w 900682"/>
                <a:gd name="connsiteY8" fmla="*/ 9878 h 468667"/>
                <a:gd name="connsiteX9" fmla="*/ 868199 w 900682"/>
                <a:gd name="connsiteY9" fmla="*/ 38453 h 468667"/>
                <a:gd name="connsiteX10" fmla="*/ 838036 w 900682"/>
                <a:gd name="connsiteY10" fmla="*/ 289278 h 468667"/>
                <a:gd name="connsiteX11" fmla="*/ 839624 w 900682"/>
                <a:gd name="connsiteY11" fmla="*/ 246416 h 468667"/>
                <a:gd name="connsiteX12" fmla="*/ 774536 w 900682"/>
                <a:gd name="connsiteY12" fmla="*/ 400403 h 468667"/>
                <a:gd name="connsiteX13" fmla="*/ 620549 w 900682"/>
                <a:gd name="connsiteY13" fmla="*/ 465491 h 468667"/>
                <a:gd name="connsiteX14" fmla="*/ 696749 w 900682"/>
                <a:gd name="connsiteY14" fmla="*/ 428978 h 468667"/>
                <a:gd name="connsiteX15" fmla="*/ 468149 w 900682"/>
                <a:gd name="connsiteY15" fmla="*/ 468666 h 468667"/>
                <a:gd name="connsiteX16" fmla="*/ 271299 w 900682"/>
                <a:gd name="connsiteY16" fmla="*/ 430566 h 468667"/>
                <a:gd name="connsiteX17" fmla="*/ 336386 w 900682"/>
                <a:gd name="connsiteY17" fmla="*/ 438503 h 468667"/>
                <a:gd name="connsiteX18" fmla="*/ 160174 w 900682"/>
                <a:gd name="connsiteY18" fmla="*/ 389291 h 468667"/>
                <a:gd name="connsiteX19" fmla="*/ 222086 w 900682"/>
                <a:gd name="connsiteY19" fmla="*/ 392466 h 468667"/>
                <a:gd name="connsiteX20" fmla="*/ 69686 w 900682"/>
                <a:gd name="connsiteY20" fmla="*/ 340078 h 468667"/>
                <a:gd name="connsiteX21" fmla="*/ 34761 w 900682"/>
                <a:gd name="connsiteY21" fmla="*/ 311503 h 468667"/>
                <a:gd name="connsiteX22" fmla="*/ 117311 w 900682"/>
                <a:gd name="connsiteY22" fmla="*/ 309916 h 468667"/>
                <a:gd name="connsiteX23" fmla="*/ 1424 w 900682"/>
                <a:gd name="connsiteY23" fmla="*/ 255941 h 4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00682" h="468667">
                  <a:moveTo>
                    <a:pt x="1424" y="255941"/>
                  </a:moveTo>
                  <a:cubicBezTo>
                    <a:pt x="17564" y="253295"/>
                    <a:pt x="130276" y="285839"/>
                    <a:pt x="214149" y="294041"/>
                  </a:cubicBezTo>
                  <a:cubicBezTo>
                    <a:pt x="298022" y="302243"/>
                    <a:pt x="468678" y="303036"/>
                    <a:pt x="504661" y="305153"/>
                  </a:cubicBezTo>
                  <a:cubicBezTo>
                    <a:pt x="540644" y="307270"/>
                    <a:pt x="430049" y="306741"/>
                    <a:pt x="430049" y="306741"/>
                  </a:cubicBezTo>
                  <a:cubicBezTo>
                    <a:pt x="443014" y="306212"/>
                    <a:pt x="527151" y="317853"/>
                    <a:pt x="582449" y="301978"/>
                  </a:cubicBezTo>
                  <a:cubicBezTo>
                    <a:pt x="637747" y="286103"/>
                    <a:pt x="734319" y="224720"/>
                    <a:pt x="761836" y="211491"/>
                  </a:cubicBezTo>
                  <a:cubicBezTo>
                    <a:pt x="789353" y="198262"/>
                    <a:pt x="745168" y="236361"/>
                    <a:pt x="747549" y="222603"/>
                  </a:cubicBezTo>
                  <a:cubicBezTo>
                    <a:pt x="749930" y="208845"/>
                    <a:pt x="751253" y="164395"/>
                    <a:pt x="776124" y="128941"/>
                  </a:cubicBezTo>
                  <a:cubicBezTo>
                    <a:pt x="800995" y="93487"/>
                    <a:pt x="881428" y="24959"/>
                    <a:pt x="896774" y="9878"/>
                  </a:cubicBezTo>
                  <a:cubicBezTo>
                    <a:pt x="912120" y="-5203"/>
                    <a:pt x="877989" y="-8114"/>
                    <a:pt x="868199" y="38453"/>
                  </a:cubicBezTo>
                  <a:cubicBezTo>
                    <a:pt x="858409" y="85020"/>
                    <a:pt x="842798" y="254618"/>
                    <a:pt x="838036" y="289278"/>
                  </a:cubicBezTo>
                  <a:cubicBezTo>
                    <a:pt x="833274" y="323938"/>
                    <a:pt x="850207" y="227895"/>
                    <a:pt x="839624" y="246416"/>
                  </a:cubicBezTo>
                  <a:cubicBezTo>
                    <a:pt x="829041" y="264937"/>
                    <a:pt x="811048" y="363891"/>
                    <a:pt x="774536" y="400403"/>
                  </a:cubicBezTo>
                  <a:cubicBezTo>
                    <a:pt x="738024" y="436915"/>
                    <a:pt x="633514" y="460728"/>
                    <a:pt x="620549" y="465491"/>
                  </a:cubicBezTo>
                  <a:cubicBezTo>
                    <a:pt x="607584" y="470254"/>
                    <a:pt x="722149" y="428449"/>
                    <a:pt x="696749" y="428978"/>
                  </a:cubicBezTo>
                  <a:cubicBezTo>
                    <a:pt x="671349" y="429507"/>
                    <a:pt x="539057" y="468401"/>
                    <a:pt x="468149" y="468666"/>
                  </a:cubicBezTo>
                  <a:cubicBezTo>
                    <a:pt x="397241" y="468931"/>
                    <a:pt x="293260" y="435593"/>
                    <a:pt x="271299" y="430566"/>
                  </a:cubicBezTo>
                  <a:cubicBezTo>
                    <a:pt x="249338" y="425539"/>
                    <a:pt x="354907" y="445382"/>
                    <a:pt x="336386" y="438503"/>
                  </a:cubicBezTo>
                  <a:cubicBezTo>
                    <a:pt x="317865" y="431624"/>
                    <a:pt x="179224" y="396964"/>
                    <a:pt x="160174" y="389291"/>
                  </a:cubicBezTo>
                  <a:cubicBezTo>
                    <a:pt x="141124" y="381618"/>
                    <a:pt x="237167" y="400668"/>
                    <a:pt x="222086" y="392466"/>
                  </a:cubicBezTo>
                  <a:cubicBezTo>
                    <a:pt x="207005" y="384264"/>
                    <a:pt x="100907" y="353572"/>
                    <a:pt x="69686" y="340078"/>
                  </a:cubicBezTo>
                  <a:cubicBezTo>
                    <a:pt x="38465" y="326584"/>
                    <a:pt x="26824" y="316530"/>
                    <a:pt x="34761" y="311503"/>
                  </a:cubicBezTo>
                  <a:cubicBezTo>
                    <a:pt x="42699" y="306476"/>
                    <a:pt x="123132" y="315737"/>
                    <a:pt x="117311" y="309916"/>
                  </a:cubicBezTo>
                  <a:cubicBezTo>
                    <a:pt x="111490" y="304095"/>
                    <a:pt x="-14716" y="258587"/>
                    <a:pt x="1424" y="255941"/>
                  </a:cubicBez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B8AA2F7D-5BE4-F1A0-300C-8DB2111AF5AC}"/>
                </a:ext>
              </a:extLst>
            </p:cNvPr>
            <p:cNvSpPr/>
            <p:nvPr/>
          </p:nvSpPr>
          <p:spPr>
            <a:xfrm>
              <a:off x="5232892" y="4609258"/>
              <a:ext cx="312299" cy="44573"/>
            </a:xfrm>
            <a:custGeom>
              <a:avLst/>
              <a:gdLst>
                <a:gd name="connsiteX0" fmla="*/ 1096 w 312299"/>
                <a:gd name="connsiteY0" fmla="*/ 842 h 44573"/>
                <a:gd name="connsiteX1" fmla="*/ 188421 w 312299"/>
                <a:gd name="connsiteY1" fmla="*/ 11955 h 44573"/>
                <a:gd name="connsiteX2" fmla="*/ 148733 w 312299"/>
                <a:gd name="connsiteY2" fmla="*/ 15130 h 44573"/>
                <a:gd name="connsiteX3" fmla="*/ 312246 w 312299"/>
                <a:gd name="connsiteY3" fmla="*/ 23067 h 44573"/>
                <a:gd name="connsiteX4" fmla="*/ 166196 w 312299"/>
                <a:gd name="connsiteY4" fmla="*/ 43705 h 44573"/>
                <a:gd name="connsiteX5" fmla="*/ 112221 w 312299"/>
                <a:gd name="connsiteY5" fmla="*/ 37355 h 44573"/>
                <a:gd name="connsiteX6" fmla="*/ 1096 w 312299"/>
                <a:gd name="connsiteY6" fmla="*/ 842 h 44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99" h="44573">
                  <a:moveTo>
                    <a:pt x="1096" y="842"/>
                  </a:moveTo>
                  <a:cubicBezTo>
                    <a:pt x="13796" y="-3391"/>
                    <a:pt x="163815" y="9574"/>
                    <a:pt x="188421" y="11955"/>
                  </a:cubicBezTo>
                  <a:cubicBezTo>
                    <a:pt x="213027" y="14336"/>
                    <a:pt x="128096" y="13278"/>
                    <a:pt x="148733" y="15130"/>
                  </a:cubicBezTo>
                  <a:cubicBezTo>
                    <a:pt x="169371" y="16982"/>
                    <a:pt x="309336" y="18305"/>
                    <a:pt x="312246" y="23067"/>
                  </a:cubicBezTo>
                  <a:cubicBezTo>
                    <a:pt x="315156" y="27829"/>
                    <a:pt x="199533" y="41324"/>
                    <a:pt x="166196" y="43705"/>
                  </a:cubicBezTo>
                  <a:cubicBezTo>
                    <a:pt x="132859" y="46086"/>
                    <a:pt x="134711" y="43440"/>
                    <a:pt x="112221" y="37355"/>
                  </a:cubicBezTo>
                  <a:cubicBezTo>
                    <a:pt x="89731" y="31270"/>
                    <a:pt x="-11604" y="5075"/>
                    <a:pt x="1096" y="8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7506580F-F7E1-8B35-AB79-F8F55D8EF296}"/>
                </a:ext>
              </a:extLst>
            </p:cNvPr>
            <p:cNvSpPr/>
            <p:nvPr/>
          </p:nvSpPr>
          <p:spPr>
            <a:xfrm>
              <a:off x="5508420" y="4514849"/>
              <a:ext cx="296964" cy="149659"/>
            </a:xfrm>
            <a:custGeom>
              <a:avLst/>
              <a:gdLst>
                <a:gd name="connsiteX0" fmla="*/ 205 w 296964"/>
                <a:gd name="connsiteY0" fmla="*/ 127001 h 149659"/>
                <a:gd name="connsiteX1" fmla="*/ 120855 w 296964"/>
                <a:gd name="connsiteY1" fmla="*/ 96839 h 149659"/>
                <a:gd name="connsiteX2" fmla="*/ 208168 w 296964"/>
                <a:gd name="connsiteY2" fmla="*/ 39689 h 149659"/>
                <a:gd name="connsiteX3" fmla="*/ 176418 w 296964"/>
                <a:gd name="connsiteY3" fmla="*/ 52389 h 149659"/>
                <a:gd name="connsiteX4" fmla="*/ 295480 w 296964"/>
                <a:gd name="connsiteY4" fmla="*/ 1 h 149659"/>
                <a:gd name="connsiteX5" fmla="*/ 235155 w 296964"/>
                <a:gd name="connsiteY5" fmla="*/ 53976 h 149659"/>
                <a:gd name="connsiteX6" fmla="*/ 119268 w 296964"/>
                <a:gd name="connsiteY6" fmla="*/ 115889 h 149659"/>
                <a:gd name="connsiteX7" fmla="*/ 171655 w 296964"/>
                <a:gd name="connsiteY7" fmla="*/ 95251 h 149659"/>
                <a:gd name="connsiteX8" fmla="*/ 119268 w 296964"/>
                <a:gd name="connsiteY8" fmla="*/ 147639 h 149659"/>
                <a:gd name="connsiteX9" fmla="*/ 95455 w 296964"/>
                <a:gd name="connsiteY9" fmla="*/ 139701 h 149659"/>
                <a:gd name="connsiteX10" fmla="*/ 62118 w 296964"/>
                <a:gd name="connsiteY10" fmla="*/ 147639 h 149659"/>
                <a:gd name="connsiteX11" fmla="*/ 90693 w 296964"/>
                <a:gd name="connsiteY11" fmla="*/ 147639 h 149659"/>
                <a:gd name="connsiteX12" fmla="*/ 205 w 296964"/>
                <a:gd name="connsiteY12" fmla="*/ 127001 h 14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6964" h="149659">
                  <a:moveTo>
                    <a:pt x="205" y="127001"/>
                  </a:moveTo>
                  <a:cubicBezTo>
                    <a:pt x="5232" y="118534"/>
                    <a:pt x="86195" y="111391"/>
                    <a:pt x="120855" y="96839"/>
                  </a:cubicBezTo>
                  <a:cubicBezTo>
                    <a:pt x="155516" y="82287"/>
                    <a:pt x="198907" y="47097"/>
                    <a:pt x="208168" y="39689"/>
                  </a:cubicBezTo>
                  <a:cubicBezTo>
                    <a:pt x="217429" y="32281"/>
                    <a:pt x="161866" y="59004"/>
                    <a:pt x="176418" y="52389"/>
                  </a:cubicBezTo>
                  <a:cubicBezTo>
                    <a:pt x="190970" y="45774"/>
                    <a:pt x="285691" y="-263"/>
                    <a:pt x="295480" y="1"/>
                  </a:cubicBezTo>
                  <a:cubicBezTo>
                    <a:pt x="305269" y="265"/>
                    <a:pt x="264524" y="34661"/>
                    <a:pt x="235155" y="53976"/>
                  </a:cubicBezTo>
                  <a:cubicBezTo>
                    <a:pt x="205786" y="73291"/>
                    <a:pt x="129851" y="109010"/>
                    <a:pt x="119268" y="115889"/>
                  </a:cubicBezTo>
                  <a:cubicBezTo>
                    <a:pt x="108685" y="122768"/>
                    <a:pt x="171655" y="89959"/>
                    <a:pt x="171655" y="95251"/>
                  </a:cubicBezTo>
                  <a:cubicBezTo>
                    <a:pt x="171655" y="100543"/>
                    <a:pt x="131968" y="140231"/>
                    <a:pt x="119268" y="147639"/>
                  </a:cubicBezTo>
                  <a:cubicBezTo>
                    <a:pt x="106568" y="155047"/>
                    <a:pt x="104980" y="139701"/>
                    <a:pt x="95455" y="139701"/>
                  </a:cubicBezTo>
                  <a:cubicBezTo>
                    <a:pt x="85930" y="139701"/>
                    <a:pt x="62912" y="146316"/>
                    <a:pt x="62118" y="147639"/>
                  </a:cubicBezTo>
                  <a:cubicBezTo>
                    <a:pt x="61324" y="148962"/>
                    <a:pt x="97308" y="150020"/>
                    <a:pt x="90693" y="147639"/>
                  </a:cubicBezTo>
                  <a:cubicBezTo>
                    <a:pt x="84078" y="145258"/>
                    <a:pt x="-4822" y="135468"/>
                    <a:pt x="205" y="1270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F114B960-7EDF-82A4-14F6-96D306CF5EE4}"/>
                </a:ext>
              </a:extLst>
            </p:cNvPr>
            <p:cNvSpPr/>
            <p:nvPr/>
          </p:nvSpPr>
          <p:spPr>
            <a:xfrm>
              <a:off x="5497501" y="4316284"/>
              <a:ext cx="198453" cy="60370"/>
            </a:xfrm>
            <a:custGeom>
              <a:avLst/>
              <a:gdLst>
                <a:gd name="connsiteX0" fmla="*/ 12 w 198453"/>
                <a:gd name="connsiteY0" fmla="*/ 41404 h 60370"/>
                <a:gd name="connsiteX1" fmla="*/ 69862 w 198453"/>
                <a:gd name="connsiteY1" fmla="*/ 42991 h 60370"/>
                <a:gd name="connsiteX2" fmla="*/ 198449 w 198453"/>
                <a:gd name="connsiteY2" fmla="*/ 129 h 60370"/>
                <a:gd name="connsiteX3" fmla="*/ 65099 w 198453"/>
                <a:gd name="connsiteY3" fmla="*/ 58866 h 60370"/>
                <a:gd name="connsiteX4" fmla="*/ 12 w 198453"/>
                <a:gd name="connsiteY4" fmla="*/ 41404 h 6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453" h="60370">
                  <a:moveTo>
                    <a:pt x="12" y="41404"/>
                  </a:moveTo>
                  <a:cubicBezTo>
                    <a:pt x="806" y="38758"/>
                    <a:pt x="36789" y="49870"/>
                    <a:pt x="69862" y="42991"/>
                  </a:cubicBezTo>
                  <a:cubicBezTo>
                    <a:pt x="102935" y="36112"/>
                    <a:pt x="199243" y="-2517"/>
                    <a:pt x="198449" y="129"/>
                  </a:cubicBezTo>
                  <a:cubicBezTo>
                    <a:pt x="197655" y="2775"/>
                    <a:pt x="94203" y="51458"/>
                    <a:pt x="65099" y="58866"/>
                  </a:cubicBezTo>
                  <a:cubicBezTo>
                    <a:pt x="35995" y="66274"/>
                    <a:pt x="-782" y="44050"/>
                    <a:pt x="12" y="414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5359B1E7-F28E-A77C-8B0A-B987FFDC02E0}"/>
                </a:ext>
              </a:extLst>
            </p:cNvPr>
            <p:cNvSpPr/>
            <p:nvPr/>
          </p:nvSpPr>
          <p:spPr>
            <a:xfrm>
              <a:off x="5329233" y="4348110"/>
              <a:ext cx="184166" cy="22582"/>
            </a:xfrm>
            <a:custGeom>
              <a:avLst/>
              <a:gdLst>
                <a:gd name="connsiteX0" fmla="*/ 5 w 184166"/>
                <a:gd name="connsiteY0" fmla="*/ 22278 h 22582"/>
                <a:gd name="connsiteX1" fmla="*/ 111130 w 184166"/>
                <a:gd name="connsiteY1" fmla="*/ 53 h 22582"/>
                <a:gd name="connsiteX2" fmla="*/ 184155 w 184166"/>
                <a:gd name="connsiteY2" fmla="*/ 15928 h 22582"/>
                <a:gd name="connsiteX3" fmla="*/ 115892 w 184166"/>
                <a:gd name="connsiteY3" fmla="*/ 12753 h 22582"/>
                <a:gd name="connsiteX4" fmla="*/ 5 w 184166"/>
                <a:gd name="connsiteY4" fmla="*/ 22278 h 2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66" h="22582">
                  <a:moveTo>
                    <a:pt x="5" y="22278"/>
                  </a:moveTo>
                  <a:cubicBezTo>
                    <a:pt x="-789" y="20161"/>
                    <a:pt x="80438" y="1111"/>
                    <a:pt x="111130" y="53"/>
                  </a:cubicBezTo>
                  <a:cubicBezTo>
                    <a:pt x="141822" y="-1005"/>
                    <a:pt x="183361" y="13811"/>
                    <a:pt x="184155" y="15928"/>
                  </a:cubicBezTo>
                  <a:cubicBezTo>
                    <a:pt x="184949" y="18045"/>
                    <a:pt x="144202" y="10636"/>
                    <a:pt x="115892" y="12753"/>
                  </a:cubicBezTo>
                  <a:cubicBezTo>
                    <a:pt x="87582" y="14870"/>
                    <a:pt x="799" y="24395"/>
                    <a:pt x="5" y="222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BDF7E202-8A9D-E941-393C-4168A3AA3968}"/>
                </a:ext>
              </a:extLst>
            </p:cNvPr>
            <p:cNvSpPr/>
            <p:nvPr/>
          </p:nvSpPr>
          <p:spPr>
            <a:xfrm>
              <a:off x="5165710" y="4642765"/>
              <a:ext cx="212435" cy="70066"/>
            </a:xfrm>
            <a:custGeom>
              <a:avLst/>
              <a:gdLst>
                <a:gd name="connsiteX0" fmla="*/ 15 w 212435"/>
                <a:gd name="connsiteY0" fmla="*/ 673 h 70066"/>
                <a:gd name="connsiteX1" fmla="*/ 119078 w 212435"/>
                <a:gd name="connsiteY1" fmla="*/ 24485 h 70066"/>
                <a:gd name="connsiteX2" fmla="*/ 211153 w 212435"/>
                <a:gd name="connsiteY2" fmla="*/ 68935 h 70066"/>
                <a:gd name="connsiteX3" fmla="*/ 169878 w 212435"/>
                <a:gd name="connsiteY3" fmla="*/ 56235 h 70066"/>
                <a:gd name="connsiteX4" fmla="*/ 127015 w 212435"/>
                <a:gd name="connsiteY4" fmla="*/ 49885 h 70066"/>
                <a:gd name="connsiteX5" fmla="*/ 15 w 212435"/>
                <a:gd name="connsiteY5" fmla="*/ 673 h 7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435" h="70066">
                  <a:moveTo>
                    <a:pt x="15" y="673"/>
                  </a:moveTo>
                  <a:cubicBezTo>
                    <a:pt x="-1308" y="-3560"/>
                    <a:pt x="83888" y="13108"/>
                    <a:pt x="119078" y="24485"/>
                  </a:cubicBezTo>
                  <a:cubicBezTo>
                    <a:pt x="154268" y="35862"/>
                    <a:pt x="202686" y="63643"/>
                    <a:pt x="211153" y="68935"/>
                  </a:cubicBezTo>
                  <a:cubicBezTo>
                    <a:pt x="219620" y="74227"/>
                    <a:pt x="183901" y="59410"/>
                    <a:pt x="169878" y="56235"/>
                  </a:cubicBezTo>
                  <a:cubicBezTo>
                    <a:pt x="155855" y="53060"/>
                    <a:pt x="150298" y="57823"/>
                    <a:pt x="127015" y="49885"/>
                  </a:cubicBezTo>
                  <a:cubicBezTo>
                    <a:pt x="103732" y="41948"/>
                    <a:pt x="1338" y="4906"/>
                    <a:pt x="15" y="6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921F8DC6-364E-DD09-1A3F-CD675653EEE9}"/>
                </a:ext>
              </a:extLst>
            </p:cNvPr>
            <p:cNvSpPr/>
            <p:nvPr/>
          </p:nvSpPr>
          <p:spPr>
            <a:xfrm>
              <a:off x="4927313" y="4308907"/>
              <a:ext cx="932291" cy="204549"/>
            </a:xfrm>
            <a:custGeom>
              <a:avLst/>
              <a:gdLst>
                <a:gd name="connsiteX0" fmla="*/ 6637 w 932291"/>
                <a:gd name="connsiteY0" fmla="*/ 178956 h 204549"/>
                <a:gd name="connsiteX1" fmla="*/ 303500 w 932291"/>
                <a:gd name="connsiteY1" fmla="*/ 99581 h 204549"/>
                <a:gd name="connsiteX2" fmla="*/ 624175 w 932291"/>
                <a:gd name="connsiteY2" fmla="*/ 90056 h 204549"/>
                <a:gd name="connsiteX3" fmla="*/ 567025 w 932291"/>
                <a:gd name="connsiteY3" fmla="*/ 99581 h 204549"/>
                <a:gd name="connsiteX4" fmla="*/ 695612 w 932291"/>
                <a:gd name="connsiteY4" fmla="*/ 69418 h 204549"/>
                <a:gd name="connsiteX5" fmla="*/ 928975 w 932291"/>
                <a:gd name="connsiteY5" fmla="*/ 1156 h 204549"/>
                <a:gd name="connsiteX6" fmla="*/ 830550 w 932291"/>
                <a:gd name="connsiteY6" fmla="*/ 31318 h 204549"/>
                <a:gd name="connsiteX7" fmla="*/ 794037 w 932291"/>
                <a:gd name="connsiteY7" fmla="*/ 93231 h 204549"/>
                <a:gd name="connsiteX8" fmla="*/ 760700 w 932291"/>
                <a:gd name="connsiteY8" fmla="*/ 86881 h 204549"/>
                <a:gd name="connsiteX9" fmla="*/ 752762 w 932291"/>
                <a:gd name="connsiteY9" fmla="*/ 120218 h 204549"/>
                <a:gd name="connsiteX10" fmla="*/ 700375 w 932291"/>
                <a:gd name="connsiteY10" fmla="*/ 90056 h 204549"/>
                <a:gd name="connsiteX11" fmla="*/ 644812 w 932291"/>
                <a:gd name="connsiteY11" fmla="*/ 109106 h 204549"/>
                <a:gd name="connsiteX12" fmla="*/ 636875 w 932291"/>
                <a:gd name="connsiteY12" fmla="*/ 174193 h 204549"/>
                <a:gd name="connsiteX13" fmla="*/ 584487 w 932291"/>
                <a:gd name="connsiteY13" fmla="*/ 129743 h 204549"/>
                <a:gd name="connsiteX14" fmla="*/ 490825 w 932291"/>
                <a:gd name="connsiteY14" fmla="*/ 166256 h 204549"/>
                <a:gd name="connsiteX15" fmla="*/ 465425 w 932291"/>
                <a:gd name="connsiteY15" fmla="*/ 171018 h 204549"/>
                <a:gd name="connsiteX16" fmla="*/ 389225 w 932291"/>
                <a:gd name="connsiteY16" fmla="*/ 177368 h 204549"/>
                <a:gd name="connsiteX17" fmla="*/ 370175 w 932291"/>
                <a:gd name="connsiteY17" fmla="*/ 185306 h 204549"/>
                <a:gd name="connsiteX18" fmla="*/ 293975 w 932291"/>
                <a:gd name="connsiteY18" fmla="*/ 156731 h 204549"/>
                <a:gd name="connsiteX19" fmla="*/ 247937 w 932291"/>
                <a:gd name="connsiteY19" fmla="*/ 134506 h 204549"/>
                <a:gd name="connsiteX20" fmla="*/ 225712 w 932291"/>
                <a:gd name="connsiteY20" fmla="*/ 204356 h 204549"/>
                <a:gd name="connsiteX21" fmla="*/ 152687 w 932291"/>
                <a:gd name="connsiteY21" fmla="*/ 156731 h 204549"/>
                <a:gd name="connsiteX22" fmla="*/ 98712 w 932291"/>
                <a:gd name="connsiteY22" fmla="*/ 201181 h 204549"/>
                <a:gd name="connsiteX23" fmla="*/ 6637 w 932291"/>
                <a:gd name="connsiteY23" fmla="*/ 178956 h 20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32291" h="204549">
                  <a:moveTo>
                    <a:pt x="6637" y="178956"/>
                  </a:moveTo>
                  <a:cubicBezTo>
                    <a:pt x="40768" y="162023"/>
                    <a:pt x="200577" y="114398"/>
                    <a:pt x="303500" y="99581"/>
                  </a:cubicBezTo>
                  <a:cubicBezTo>
                    <a:pt x="406423" y="84764"/>
                    <a:pt x="580254" y="90056"/>
                    <a:pt x="624175" y="90056"/>
                  </a:cubicBezTo>
                  <a:cubicBezTo>
                    <a:pt x="668096" y="90056"/>
                    <a:pt x="555119" y="103021"/>
                    <a:pt x="567025" y="99581"/>
                  </a:cubicBezTo>
                  <a:cubicBezTo>
                    <a:pt x="578931" y="96141"/>
                    <a:pt x="635287" y="85822"/>
                    <a:pt x="695612" y="69418"/>
                  </a:cubicBezTo>
                  <a:cubicBezTo>
                    <a:pt x="755937" y="53014"/>
                    <a:pt x="928975" y="1156"/>
                    <a:pt x="928975" y="1156"/>
                  </a:cubicBezTo>
                  <a:cubicBezTo>
                    <a:pt x="951465" y="-5194"/>
                    <a:pt x="853040" y="15972"/>
                    <a:pt x="830550" y="31318"/>
                  </a:cubicBezTo>
                  <a:cubicBezTo>
                    <a:pt x="808060" y="46664"/>
                    <a:pt x="805679" y="83970"/>
                    <a:pt x="794037" y="93231"/>
                  </a:cubicBezTo>
                  <a:cubicBezTo>
                    <a:pt x="782395" y="102491"/>
                    <a:pt x="767579" y="82383"/>
                    <a:pt x="760700" y="86881"/>
                  </a:cubicBezTo>
                  <a:cubicBezTo>
                    <a:pt x="753821" y="91379"/>
                    <a:pt x="762816" y="119689"/>
                    <a:pt x="752762" y="120218"/>
                  </a:cubicBezTo>
                  <a:cubicBezTo>
                    <a:pt x="742708" y="120747"/>
                    <a:pt x="718367" y="91908"/>
                    <a:pt x="700375" y="90056"/>
                  </a:cubicBezTo>
                  <a:cubicBezTo>
                    <a:pt x="682383" y="88204"/>
                    <a:pt x="655395" y="95083"/>
                    <a:pt x="644812" y="109106"/>
                  </a:cubicBezTo>
                  <a:cubicBezTo>
                    <a:pt x="634229" y="123129"/>
                    <a:pt x="646929" y="170753"/>
                    <a:pt x="636875" y="174193"/>
                  </a:cubicBezTo>
                  <a:cubicBezTo>
                    <a:pt x="626821" y="177632"/>
                    <a:pt x="608829" y="131066"/>
                    <a:pt x="584487" y="129743"/>
                  </a:cubicBezTo>
                  <a:cubicBezTo>
                    <a:pt x="560145" y="128420"/>
                    <a:pt x="510669" y="159377"/>
                    <a:pt x="490825" y="166256"/>
                  </a:cubicBezTo>
                  <a:cubicBezTo>
                    <a:pt x="470981" y="173135"/>
                    <a:pt x="482358" y="169166"/>
                    <a:pt x="465425" y="171018"/>
                  </a:cubicBezTo>
                  <a:cubicBezTo>
                    <a:pt x="448492" y="172870"/>
                    <a:pt x="405100" y="174987"/>
                    <a:pt x="389225" y="177368"/>
                  </a:cubicBezTo>
                  <a:cubicBezTo>
                    <a:pt x="373350" y="179749"/>
                    <a:pt x="386050" y="188745"/>
                    <a:pt x="370175" y="185306"/>
                  </a:cubicBezTo>
                  <a:cubicBezTo>
                    <a:pt x="354300" y="181867"/>
                    <a:pt x="314348" y="165198"/>
                    <a:pt x="293975" y="156731"/>
                  </a:cubicBezTo>
                  <a:cubicBezTo>
                    <a:pt x="273602" y="148264"/>
                    <a:pt x="259314" y="126569"/>
                    <a:pt x="247937" y="134506"/>
                  </a:cubicBezTo>
                  <a:cubicBezTo>
                    <a:pt x="236560" y="142443"/>
                    <a:pt x="241587" y="200652"/>
                    <a:pt x="225712" y="204356"/>
                  </a:cubicBezTo>
                  <a:cubicBezTo>
                    <a:pt x="209837" y="208060"/>
                    <a:pt x="173854" y="157260"/>
                    <a:pt x="152687" y="156731"/>
                  </a:cubicBezTo>
                  <a:cubicBezTo>
                    <a:pt x="131520" y="156202"/>
                    <a:pt x="117233" y="197477"/>
                    <a:pt x="98712" y="201181"/>
                  </a:cubicBezTo>
                  <a:cubicBezTo>
                    <a:pt x="80191" y="204885"/>
                    <a:pt x="-27494" y="195889"/>
                    <a:pt x="6637" y="178956"/>
                  </a:cubicBezTo>
                  <a:close/>
                </a:path>
              </a:pathLst>
            </a:custGeom>
            <a:solidFill>
              <a:srgbClr val="FF66CC">
                <a:alpha val="274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00DFFCE0-AEC7-0239-0F39-58BA08D40657}"/>
                </a:ext>
              </a:extLst>
            </p:cNvPr>
            <p:cNvSpPr/>
            <p:nvPr/>
          </p:nvSpPr>
          <p:spPr>
            <a:xfrm>
              <a:off x="3833241" y="4575872"/>
              <a:ext cx="268418" cy="686195"/>
            </a:xfrm>
            <a:custGeom>
              <a:avLst/>
              <a:gdLst>
                <a:gd name="connsiteX0" fmla="*/ 42 w 268418"/>
                <a:gd name="connsiteY0" fmla="*/ 361 h 686195"/>
                <a:gd name="connsiteX1" fmla="*/ 226526 w 268418"/>
                <a:gd name="connsiteY1" fmla="*/ 326328 h 686195"/>
                <a:gd name="connsiteX2" fmla="*/ 91059 w 268418"/>
                <a:gd name="connsiteY2" fmla="*/ 669228 h 686195"/>
                <a:gd name="connsiteX3" fmla="*/ 124926 w 268418"/>
                <a:gd name="connsiteY3" fmla="*/ 612078 h 686195"/>
                <a:gd name="connsiteX4" fmla="*/ 245576 w 268418"/>
                <a:gd name="connsiteY4" fmla="*/ 421578 h 686195"/>
                <a:gd name="connsiteX5" fmla="*/ 247692 w 268418"/>
                <a:gd name="connsiteY5" fmla="*/ 264945 h 686195"/>
                <a:gd name="connsiteX6" fmla="*/ 42 w 268418"/>
                <a:gd name="connsiteY6" fmla="*/ 361 h 68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418" h="686195">
                  <a:moveTo>
                    <a:pt x="42" y="361"/>
                  </a:moveTo>
                  <a:cubicBezTo>
                    <a:pt x="-3486" y="10591"/>
                    <a:pt x="211356" y="214850"/>
                    <a:pt x="226526" y="326328"/>
                  </a:cubicBezTo>
                  <a:cubicBezTo>
                    <a:pt x="241696" y="437806"/>
                    <a:pt x="107992" y="621603"/>
                    <a:pt x="91059" y="669228"/>
                  </a:cubicBezTo>
                  <a:cubicBezTo>
                    <a:pt x="74126" y="716853"/>
                    <a:pt x="99173" y="653353"/>
                    <a:pt x="124926" y="612078"/>
                  </a:cubicBezTo>
                  <a:cubicBezTo>
                    <a:pt x="150679" y="570803"/>
                    <a:pt x="225115" y="479434"/>
                    <a:pt x="245576" y="421578"/>
                  </a:cubicBezTo>
                  <a:cubicBezTo>
                    <a:pt x="266037" y="363722"/>
                    <a:pt x="283675" y="330209"/>
                    <a:pt x="247692" y="264945"/>
                  </a:cubicBezTo>
                  <a:cubicBezTo>
                    <a:pt x="211709" y="199681"/>
                    <a:pt x="3570" y="-9869"/>
                    <a:pt x="42" y="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80BF32D6-B5A2-2BFD-C671-83C49F2CBE8C}"/>
                </a:ext>
              </a:extLst>
            </p:cNvPr>
            <p:cNvSpPr/>
            <p:nvPr/>
          </p:nvSpPr>
          <p:spPr>
            <a:xfrm>
              <a:off x="3237427" y="3267988"/>
              <a:ext cx="403653" cy="1461158"/>
            </a:xfrm>
            <a:custGeom>
              <a:avLst/>
              <a:gdLst>
                <a:gd name="connsiteX0" fmla="*/ 403240 w 403653"/>
                <a:gd name="connsiteY0" fmla="*/ 145 h 1461158"/>
                <a:gd name="connsiteX1" fmla="*/ 153473 w 403653"/>
                <a:gd name="connsiteY1" fmla="*/ 431945 h 1461158"/>
                <a:gd name="connsiteX2" fmla="*/ 13773 w 403653"/>
                <a:gd name="connsiteY2" fmla="*/ 1418312 h 1461158"/>
                <a:gd name="connsiteX3" fmla="*/ 13773 w 403653"/>
                <a:gd name="connsiteY3" fmla="*/ 1202412 h 1461158"/>
                <a:gd name="connsiteX4" fmla="*/ 89973 w 403653"/>
                <a:gd name="connsiteY4" fmla="*/ 470045 h 1461158"/>
                <a:gd name="connsiteX5" fmla="*/ 403240 w 403653"/>
                <a:gd name="connsiteY5" fmla="*/ 145 h 146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3653" h="1461158">
                  <a:moveTo>
                    <a:pt x="403240" y="145"/>
                  </a:moveTo>
                  <a:cubicBezTo>
                    <a:pt x="413823" y="-6205"/>
                    <a:pt x="218384" y="195584"/>
                    <a:pt x="153473" y="431945"/>
                  </a:cubicBezTo>
                  <a:cubicBezTo>
                    <a:pt x="88562" y="668306"/>
                    <a:pt x="37056" y="1289901"/>
                    <a:pt x="13773" y="1418312"/>
                  </a:cubicBezTo>
                  <a:cubicBezTo>
                    <a:pt x="-9510" y="1546723"/>
                    <a:pt x="1073" y="1360457"/>
                    <a:pt x="13773" y="1202412"/>
                  </a:cubicBezTo>
                  <a:cubicBezTo>
                    <a:pt x="26473" y="1044368"/>
                    <a:pt x="27178" y="669717"/>
                    <a:pt x="89973" y="470045"/>
                  </a:cubicBezTo>
                  <a:cubicBezTo>
                    <a:pt x="152767" y="270373"/>
                    <a:pt x="392657" y="6495"/>
                    <a:pt x="403240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960E2A43-058E-AD9D-CC9F-F3559675899B}"/>
                </a:ext>
              </a:extLst>
            </p:cNvPr>
            <p:cNvSpPr/>
            <p:nvPr/>
          </p:nvSpPr>
          <p:spPr>
            <a:xfrm>
              <a:off x="2691117" y="2305897"/>
              <a:ext cx="544010" cy="1436832"/>
            </a:xfrm>
            <a:custGeom>
              <a:avLst/>
              <a:gdLst>
                <a:gd name="connsiteX0" fmla="*/ 543150 w 544010"/>
                <a:gd name="connsiteY0" fmla="*/ 1270 h 1436832"/>
                <a:gd name="connsiteX1" fmla="*/ 191783 w 544010"/>
                <a:gd name="connsiteY1" fmla="*/ 572770 h 1436832"/>
                <a:gd name="connsiteX2" fmla="*/ 5516 w 544010"/>
                <a:gd name="connsiteY2" fmla="*/ 1415203 h 1436832"/>
                <a:gd name="connsiteX3" fmla="*/ 52083 w 544010"/>
                <a:gd name="connsiteY3" fmla="*/ 1148503 h 1436832"/>
                <a:gd name="connsiteX4" fmla="*/ 81716 w 544010"/>
                <a:gd name="connsiteY4" fmla="*/ 725170 h 1436832"/>
                <a:gd name="connsiteX5" fmla="*/ 543150 w 544010"/>
                <a:gd name="connsiteY5" fmla="*/ 1270 h 1436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010" h="1436832">
                  <a:moveTo>
                    <a:pt x="543150" y="1270"/>
                  </a:moveTo>
                  <a:cubicBezTo>
                    <a:pt x="561495" y="-24130"/>
                    <a:pt x="281389" y="337115"/>
                    <a:pt x="191783" y="572770"/>
                  </a:cubicBezTo>
                  <a:cubicBezTo>
                    <a:pt x="102177" y="808425"/>
                    <a:pt x="28799" y="1319248"/>
                    <a:pt x="5516" y="1415203"/>
                  </a:cubicBezTo>
                  <a:cubicBezTo>
                    <a:pt x="-17767" y="1511159"/>
                    <a:pt x="39383" y="1263509"/>
                    <a:pt x="52083" y="1148503"/>
                  </a:cubicBezTo>
                  <a:cubicBezTo>
                    <a:pt x="64783" y="1033498"/>
                    <a:pt x="1283" y="912848"/>
                    <a:pt x="81716" y="725170"/>
                  </a:cubicBezTo>
                  <a:cubicBezTo>
                    <a:pt x="162149" y="537492"/>
                    <a:pt x="524805" y="26670"/>
                    <a:pt x="543150" y="12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FD36FC02-5F25-77E2-86E8-392EE79F8224}"/>
                </a:ext>
              </a:extLst>
            </p:cNvPr>
            <p:cNvSpPr/>
            <p:nvPr/>
          </p:nvSpPr>
          <p:spPr>
            <a:xfrm>
              <a:off x="2470366" y="3052183"/>
              <a:ext cx="247470" cy="1457806"/>
            </a:xfrm>
            <a:custGeom>
              <a:avLst/>
              <a:gdLst>
                <a:gd name="connsiteX0" fmla="*/ 247434 w 247470"/>
                <a:gd name="connsiteY0" fmla="*/ 50 h 1457806"/>
                <a:gd name="connsiteX1" fmla="*/ 145834 w 247470"/>
                <a:gd name="connsiteY1" fmla="*/ 427617 h 1457806"/>
                <a:gd name="connsiteX2" fmla="*/ 188167 w 247470"/>
                <a:gd name="connsiteY2" fmla="*/ 999117 h 1457806"/>
                <a:gd name="connsiteX3" fmla="*/ 1901 w 247470"/>
                <a:gd name="connsiteY3" fmla="*/ 1447850 h 1457806"/>
                <a:gd name="connsiteX4" fmla="*/ 99267 w 247470"/>
                <a:gd name="connsiteY4" fmla="*/ 1278517 h 1457806"/>
                <a:gd name="connsiteX5" fmla="*/ 222034 w 247470"/>
                <a:gd name="connsiteY5" fmla="*/ 914450 h 1457806"/>
                <a:gd name="connsiteX6" fmla="*/ 158534 w 247470"/>
                <a:gd name="connsiteY6" fmla="*/ 453017 h 1457806"/>
                <a:gd name="connsiteX7" fmla="*/ 247434 w 247470"/>
                <a:gd name="connsiteY7" fmla="*/ 50 h 145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470" h="1457806">
                  <a:moveTo>
                    <a:pt x="247434" y="50"/>
                  </a:moveTo>
                  <a:cubicBezTo>
                    <a:pt x="245317" y="-4183"/>
                    <a:pt x="155712" y="261106"/>
                    <a:pt x="145834" y="427617"/>
                  </a:cubicBezTo>
                  <a:cubicBezTo>
                    <a:pt x="135956" y="594128"/>
                    <a:pt x="212156" y="829078"/>
                    <a:pt x="188167" y="999117"/>
                  </a:cubicBezTo>
                  <a:cubicBezTo>
                    <a:pt x="164178" y="1169156"/>
                    <a:pt x="16718" y="1401283"/>
                    <a:pt x="1901" y="1447850"/>
                  </a:cubicBezTo>
                  <a:cubicBezTo>
                    <a:pt x="-12916" y="1494417"/>
                    <a:pt x="62578" y="1367417"/>
                    <a:pt x="99267" y="1278517"/>
                  </a:cubicBezTo>
                  <a:cubicBezTo>
                    <a:pt x="135956" y="1189617"/>
                    <a:pt x="212156" y="1052033"/>
                    <a:pt x="222034" y="914450"/>
                  </a:cubicBezTo>
                  <a:cubicBezTo>
                    <a:pt x="231912" y="776867"/>
                    <a:pt x="157123" y="599772"/>
                    <a:pt x="158534" y="453017"/>
                  </a:cubicBezTo>
                  <a:cubicBezTo>
                    <a:pt x="159945" y="306262"/>
                    <a:pt x="249551" y="4283"/>
                    <a:pt x="247434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A3D06010-350C-60C3-443F-5B423C8EDAB1}"/>
                </a:ext>
              </a:extLst>
            </p:cNvPr>
            <p:cNvSpPr/>
            <p:nvPr/>
          </p:nvSpPr>
          <p:spPr>
            <a:xfrm>
              <a:off x="3059171" y="3107082"/>
              <a:ext cx="340421" cy="1303736"/>
            </a:xfrm>
            <a:custGeom>
              <a:avLst/>
              <a:gdLst>
                <a:gd name="connsiteX0" fmla="*/ 340196 w 340421"/>
                <a:gd name="connsiteY0" fmla="*/ 8651 h 1303736"/>
                <a:gd name="connsiteX1" fmla="*/ 52329 w 340421"/>
                <a:gd name="connsiteY1" fmla="*/ 427751 h 1303736"/>
                <a:gd name="connsiteX2" fmla="*/ 43862 w 340421"/>
                <a:gd name="connsiteY2" fmla="*/ 1270185 h 1303736"/>
                <a:gd name="connsiteX3" fmla="*/ 39629 w 340421"/>
                <a:gd name="connsiteY3" fmla="*/ 1083918 h 1303736"/>
                <a:gd name="connsiteX4" fmla="*/ 1529 w 340421"/>
                <a:gd name="connsiteY4" fmla="*/ 597085 h 1303736"/>
                <a:gd name="connsiteX5" fmla="*/ 98896 w 340421"/>
                <a:gd name="connsiteY5" fmla="*/ 177985 h 1303736"/>
                <a:gd name="connsiteX6" fmla="*/ 340196 w 340421"/>
                <a:gd name="connsiteY6" fmla="*/ 8651 h 1303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421" h="1303736">
                  <a:moveTo>
                    <a:pt x="340196" y="8651"/>
                  </a:moveTo>
                  <a:cubicBezTo>
                    <a:pt x="332435" y="50279"/>
                    <a:pt x="101718" y="217495"/>
                    <a:pt x="52329" y="427751"/>
                  </a:cubicBezTo>
                  <a:cubicBezTo>
                    <a:pt x="2940" y="638007"/>
                    <a:pt x="45979" y="1160824"/>
                    <a:pt x="43862" y="1270185"/>
                  </a:cubicBezTo>
                  <a:cubicBezTo>
                    <a:pt x="41745" y="1379546"/>
                    <a:pt x="46684" y="1196101"/>
                    <a:pt x="39629" y="1083918"/>
                  </a:cubicBezTo>
                  <a:cubicBezTo>
                    <a:pt x="32574" y="971735"/>
                    <a:pt x="-8349" y="748074"/>
                    <a:pt x="1529" y="597085"/>
                  </a:cubicBezTo>
                  <a:cubicBezTo>
                    <a:pt x="11407" y="446096"/>
                    <a:pt x="44568" y="271824"/>
                    <a:pt x="98896" y="177985"/>
                  </a:cubicBezTo>
                  <a:cubicBezTo>
                    <a:pt x="153224" y="84146"/>
                    <a:pt x="347957" y="-32977"/>
                    <a:pt x="340196" y="86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6709C079-8811-D449-2B26-9C49CE3951CA}"/>
                </a:ext>
              </a:extLst>
            </p:cNvPr>
            <p:cNvSpPr/>
            <p:nvPr/>
          </p:nvSpPr>
          <p:spPr>
            <a:xfrm>
              <a:off x="2556203" y="3678754"/>
              <a:ext cx="311554" cy="1662339"/>
            </a:xfrm>
            <a:custGeom>
              <a:avLst/>
              <a:gdLst>
                <a:gd name="connsiteX0" fmla="*/ 250497 w 311554"/>
                <a:gd name="connsiteY0" fmla="*/ 4246 h 1662339"/>
                <a:gd name="connsiteX1" fmla="*/ 301297 w 311554"/>
                <a:gd name="connsiteY1" fmla="*/ 753546 h 1662339"/>
                <a:gd name="connsiteX2" fmla="*/ 9197 w 311554"/>
                <a:gd name="connsiteY2" fmla="*/ 1629846 h 1662339"/>
                <a:gd name="connsiteX3" fmla="*/ 93864 w 311554"/>
                <a:gd name="connsiteY3" fmla="*/ 1380079 h 1662339"/>
                <a:gd name="connsiteX4" fmla="*/ 301297 w 311554"/>
                <a:gd name="connsiteY4" fmla="*/ 491079 h 1662339"/>
                <a:gd name="connsiteX5" fmla="*/ 250497 w 311554"/>
                <a:gd name="connsiteY5" fmla="*/ 4246 h 166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554" h="1662339">
                  <a:moveTo>
                    <a:pt x="250497" y="4246"/>
                  </a:moveTo>
                  <a:cubicBezTo>
                    <a:pt x="250497" y="47990"/>
                    <a:pt x="341514" y="482613"/>
                    <a:pt x="301297" y="753546"/>
                  </a:cubicBezTo>
                  <a:cubicBezTo>
                    <a:pt x="261080" y="1024479"/>
                    <a:pt x="43769" y="1525424"/>
                    <a:pt x="9197" y="1629846"/>
                  </a:cubicBezTo>
                  <a:cubicBezTo>
                    <a:pt x="-25375" y="1734268"/>
                    <a:pt x="45181" y="1569873"/>
                    <a:pt x="93864" y="1380079"/>
                  </a:cubicBezTo>
                  <a:cubicBezTo>
                    <a:pt x="142547" y="1190285"/>
                    <a:pt x="275192" y="718268"/>
                    <a:pt x="301297" y="491079"/>
                  </a:cubicBezTo>
                  <a:cubicBezTo>
                    <a:pt x="327402" y="263890"/>
                    <a:pt x="250497" y="-39498"/>
                    <a:pt x="250497" y="42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9AF2B088-F495-D543-6609-9CC349DC0296}"/>
                </a:ext>
              </a:extLst>
            </p:cNvPr>
            <p:cNvSpPr/>
            <p:nvPr/>
          </p:nvSpPr>
          <p:spPr>
            <a:xfrm>
              <a:off x="2109789" y="4303908"/>
              <a:ext cx="598085" cy="1719511"/>
            </a:xfrm>
            <a:custGeom>
              <a:avLst/>
              <a:gdLst>
                <a:gd name="connsiteX0" fmla="*/ 595311 w 598085"/>
                <a:gd name="connsiteY0" fmla="*/ 14092 h 1719511"/>
                <a:gd name="connsiteX1" fmla="*/ 231244 w 598085"/>
                <a:gd name="connsiteY1" fmla="*/ 1080892 h 1719511"/>
                <a:gd name="connsiteX2" fmla="*/ 6878 w 598085"/>
                <a:gd name="connsiteY2" fmla="*/ 1698959 h 1719511"/>
                <a:gd name="connsiteX3" fmla="*/ 87311 w 598085"/>
                <a:gd name="connsiteY3" fmla="*/ 1474592 h 1719511"/>
                <a:gd name="connsiteX4" fmla="*/ 383644 w 598085"/>
                <a:gd name="connsiteY4" fmla="*/ 534792 h 1719511"/>
                <a:gd name="connsiteX5" fmla="*/ 595311 w 598085"/>
                <a:gd name="connsiteY5" fmla="*/ 14092 h 1719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8085" h="1719511">
                  <a:moveTo>
                    <a:pt x="595311" y="14092"/>
                  </a:moveTo>
                  <a:cubicBezTo>
                    <a:pt x="569911" y="105109"/>
                    <a:pt x="329316" y="800081"/>
                    <a:pt x="231244" y="1080892"/>
                  </a:cubicBezTo>
                  <a:cubicBezTo>
                    <a:pt x="133172" y="1361703"/>
                    <a:pt x="30867" y="1633342"/>
                    <a:pt x="6878" y="1698959"/>
                  </a:cubicBezTo>
                  <a:cubicBezTo>
                    <a:pt x="-17111" y="1764576"/>
                    <a:pt x="24517" y="1668620"/>
                    <a:pt x="87311" y="1474592"/>
                  </a:cubicBezTo>
                  <a:cubicBezTo>
                    <a:pt x="150105" y="1280564"/>
                    <a:pt x="301799" y="776092"/>
                    <a:pt x="383644" y="534792"/>
                  </a:cubicBezTo>
                  <a:cubicBezTo>
                    <a:pt x="465488" y="293492"/>
                    <a:pt x="620711" y="-76925"/>
                    <a:pt x="595311" y="140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B558D7FA-75D8-76B6-411C-B1564DB6DA1C}"/>
                </a:ext>
              </a:extLst>
            </p:cNvPr>
            <p:cNvSpPr/>
            <p:nvPr/>
          </p:nvSpPr>
          <p:spPr>
            <a:xfrm>
              <a:off x="2098822" y="4655233"/>
              <a:ext cx="360776" cy="1377497"/>
            </a:xfrm>
            <a:custGeom>
              <a:avLst/>
              <a:gdLst>
                <a:gd name="connsiteX0" fmla="*/ 360745 w 360776"/>
                <a:gd name="connsiteY0" fmla="*/ 1434 h 1377497"/>
                <a:gd name="connsiteX1" fmla="*/ 106745 w 360776"/>
                <a:gd name="connsiteY1" fmla="*/ 683000 h 1377497"/>
                <a:gd name="connsiteX2" fmla="*/ 5145 w 360776"/>
                <a:gd name="connsiteY2" fmla="*/ 1368800 h 1377497"/>
                <a:gd name="connsiteX3" fmla="*/ 26311 w 360776"/>
                <a:gd name="connsiteY3" fmla="*/ 1034367 h 1377497"/>
                <a:gd name="connsiteX4" fmla="*/ 123678 w 360776"/>
                <a:gd name="connsiteY4" fmla="*/ 517900 h 1377497"/>
                <a:gd name="connsiteX5" fmla="*/ 360745 w 360776"/>
                <a:gd name="connsiteY5" fmla="*/ 1434 h 1377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776" h="1377497">
                  <a:moveTo>
                    <a:pt x="360745" y="1434"/>
                  </a:moveTo>
                  <a:cubicBezTo>
                    <a:pt x="357923" y="28951"/>
                    <a:pt x="166012" y="455106"/>
                    <a:pt x="106745" y="683000"/>
                  </a:cubicBezTo>
                  <a:cubicBezTo>
                    <a:pt x="47478" y="910894"/>
                    <a:pt x="18551" y="1310239"/>
                    <a:pt x="5145" y="1368800"/>
                  </a:cubicBezTo>
                  <a:cubicBezTo>
                    <a:pt x="-8261" y="1427361"/>
                    <a:pt x="6556" y="1176184"/>
                    <a:pt x="26311" y="1034367"/>
                  </a:cubicBezTo>
                  <a:cubicBezTo>
                    <a:pt x="46066" y="892550"/>
                    <a:pt x="70761" y="686528"/>
                    <a:pt x="123678" y="517900"/>
                  </a:cubicBezTo>
                  <a:cubicBezTo>
                    <a:pt x="176595" y="349272"/>
                    <a:pt x="363567" y="-26083"/>
                    <a:pt x="360745" y="1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E47EBE68-7576-449E-CEE6-4AC7E47DDDF8}"/>
                </a:ext>
              </a:extLst>
            </p:cNvPr>
            <p:cNvSpPr/>
            <p:nvPr/>
          </p:nvSpPr>
          <p:spPr>
            <a:xfrm>
              <a:off x="3455795" y="4538133"/>
              <a:ext cx="366943" cy="1273903"/>
            </a:xfrm>
            <a:custGeom>
              <a:avLst/>
              <a:gdLst>
                <a:gd name="connsiteX0" fmla="*/ 49405 w 366943"/>
                <a:gd name="connsiteY0" fmla="*/ 0 h 1273903"/>
                <a:gd name="connsiteX1" fmla="*/ 15538 w 366943"/>
                <a:gd name="connsiteY1" fmla="*/ 330200 h 1273903"/>
                <a:gd name="connsiteX2" fmla="*/ 341505 w 366943"/>
                <a:gd name="connsiteY2" fmla="*/ 1037167 h 1273903"/>
                <a:gd name="connsiteX3" fmla="*/ 345738 w 366943"/>
                <a:gd name="connsiteY3" fmla="*/ 1270000 h 1273903"/>
                <a:gd name="connsiteX4" fmla="*/ 345738 w 366943"/>
                <a:gd name="connsiteY4" fmla="*/ 1155700 h 1273903"/>
                <a:gd name="connsiteX5" fmla="*/ 303405 w 366943"/>
                <a:gd name="connsiteY5" fmla="*/ 812800 h 1273903"/>
                <a:gd name="connsiteX6" fmla="*/ 24005 w 366943"/>
                <a:gd name="connsiteY6" fmla="*/ 330200 h 1273903"/>
                <a:gd name="connsiteX7" fmla="*/ 49405 w 366943"/>
                <a:gd name="connsiteY7" fmla="*/ 0 h 127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6943" h="1273903">
                  <a:moveTo>
                    <a:pt x="49405" y="0"/>
                  </a:moveTo>
                  <a:cubicBezTo>
                    <a:pt x="47994" y="0"/>
                    <a:pt x="-33145" y="157339"/>
                    <a:pt x="15538" y="330200"/>
                  </a:cubicBezTo>
                  <a:cubicBezTo>
                    <a:pt x="64221" y="503061"/>
                    <a:pt x="286472" y="880534"/>
                    <a:pt x="341505" y="1037167"/>
                  </a:cubicBezTo>
                  <a:cubicBezTo>
                    <a:pt x="396538" y="1193800"/>
                    <a:pt x="345033" y="1250245"/>
                    <a:pt x="345738" y="1270000"/>
                  </a:cubicBezTo>
                  <a:cubicBezTo>
                    <a:pt x="346443" y="1289755"/>
                    <a:pt x="352793" y="1231900"/>
                    <a:pt x="345738" y="1155700"/>
                  </a:cubicBezTo>
                  <a:cubicBezTo>
                    <a:pt x="338683" y="1079500"/>
                    <a:pt x="357027" y="950383"/>
                    <a:pt x="303405" y="812800"/>
                  </a:cubicBezTo>
                  <a:cubicBezTo>
                    <a:pt x="249783" y="675217"/>
                    <a:pt x="68455" y="467078"/>
                    <a:pt x="24005" y="330200"/>
                  </a:cubicBezTo>
                  <a:cubicBezTo>
                    <a:pt x="-20445" y="193322"/>
                    <a:pt x="50816" y="0"/>
                    <a:pt x="4940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85F308E6-06A0-2271-E2C5-971CE83D7375}"/>
                </a:ext>
              </a:extLst>
            </p:cNvPr>
            <p:cNvSpPr/>
            <p:nvPr/>
          </p:nvSpPr>
          <p:spPr>
            <a:xfrm>
              <a:off x="3169383" y="4496907"/>
              <a:ext cx="340275" cy="1901348"/>
            </a:xfrm>
            <a:custGeom>
              <a:avLst/>
              <a:gdLst>
                <a:gd name="connsiteX0" fmla="*/ 183417 w 340275"/>
                <a:gd name="connsiteY0" fmla="*/ 7360 h 1901348"/>
                <a:gd name="connsiteX1" fmla="*/ 276550 w 340275"/>
                <a:gd name="connsiteY1" fmla="*/ 837093 h 1901348"/>
                <a:gd name="connsiteX2" fmla="*/ 5617 w 340275"/>
                <a:gd name="connsiteY2" fmla="*/ 1870026 h 1901348"/>
                <a:gd name="connsiteX3" fmla="*/ 111450 w 340275"/>
                <a:gd name="connsiteY3" fmla="*/ 1556760 h 1901348"/>
                <a:gd name="connsiteX4" fmla="*/ 327350 w 340275"/>
                <a:gd name="connsiteY4" fmla="*/ 773593 h 1901348"/>
                <a:gd name="connsiteX5" fmla="*/ 301950 w 340275"/>
                <a:gd name="connsiteY5" fmla="*/ 447626 h 1901348"/>
                <a:gd name="connsiteX6" fmla="*/ 183417 w 340275"/>
                <a:gd name="connsiteY6" fmla="*/ 7360 h 19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275" h="1901348">
                  <a:moveTo>
                    <a:pt x="183417" y="7360"/>
                  </a:moveTo>
                  <a:cubicBezTo>
                    <a:pt x="179184" y="72271"/>
                    <a:pt x="306183" y="526649"/>
                    <a:pt x="276550" y="837093"/>
                  </a:cubicBezTo>
                  <a:cubicBezTo>
                    <a:pt x="246917" y="1147537"/>
                    <a:pt x="33134" y="1750081"/>
                    <a:pt x="5617" y="1870026"/>
                  </a:cubicBezTo>
                  <a:cubicBezTo>
                    <a:pt x="-21900" y="1989971"/>
                    <a:pt x="57828" y="1739499"/>
                    <a:pt x="111450" y="1556760"/>
                  </a:cubicBezTo>
                  <a:cubicBezTo>
                    <a:pt x="165072" y="1374021"/>
                    <a:pt x="295600" y="958449"/>
                    <a:pt x="327350" y="773593"/>
                  </a:cubicBezTo>
                  <a:cubicBezTo>
                    <a:pt x="359100" y="588737"/>
                    <a:pt x="325233" y="570393"/>
                    <a:pt x="301950" y="447626"/>
                  </a:cubicBezTo>
                  <a:cubicBezTo>
                    <a:pt x="278667" y="324859"/>
                    <a:pt x="187650" y="-57551"/>
                    <a:pt x="183417" y="7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59548E5D-F09C-1277-A813-5CD4A29C3422}"/>
                </a:ext>
              </a:extLst>
            </p:cNvPr>
            <p:cNvSpPr/>
            <p:nvPr/>
          </p:nvSpPr>
          <p:spPr>
            <a:xfrm>
              <a:off x="2822063" y="4455815"/>
              <a:ext cx="285414" cy="1594121"/>
            </a:xfrm>
            <a:custGeom>
              <a:avLst/>
              <a:gdLst>
                <a:gd name="connsiteX0" fmla="*/ 285204 w 285414"/>
                <a:gd name="connsiteY0" fmla="*/ 1885 h 1594121"/>
                <a:gd name="connsiteX1" fmla="*/ 65070 w 285414"/>
                <a:gd name="connsiteY1" fmla="*/ 666518 h 1594121"/>
                <a:gd name="connsiteX2" fmla="*/ 175137 w 285414"/>
                <a:gd name="connsiteY2" fmla="*/ 1538585 h 1594121"/>
                <a:gd name="connsiteX3" fmla="*/ 162437 w 285414"/>
                <a:gd name="connsiteY3" fmla="*/ 1441218 h 1594121"/>
                <a:gd name="connsiteX4" fmla="*/ 35437 w 285414"/>
                <a:gd name="connsiteY4" fmla="*/ 916285 h 1594121"/>
                <a:gd name="connsiteX5" fmla="*/ 18504 w 285414"/>
                <a:gd name="connsiteY5" fmla="*/ 480252 h 1594121"/>
                <a:gd name="connsiteX6" fmla="*/ 285204 w 285414"/>
                <a:gd name="connsiteY6" fmla="*/ 1885 h 1594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414" h="1594121">
                  <a:moveTo>
                    <a:pt x="285204" y="1885"/>
                  </a:moveTo>
                  <a:cubicBezTo>
                    <a:pt x="292965" y="32929"/>
                    <a:pt x="83414" y="410401"/>
                    <a:pt x="65070" y="666518"/>
                  </a:cubicBezTo>
                  <a:cubicBezTo>
                    <a:pt x="46725" y="922635"/>
                    <a:pt x="158909" y="1409468"/>
                    <a:pt x="175137" y="1538585"/>
                  </a:cubicBezTo>
                  <a:cubicBezTo>
                    <a:pt x="191365" y="1667702"/>
                    <a:pt x="185720" y="1544935"/>
                    <a:pt x="162437" y="1441218"/>
                  </a:cubicBezTo>
                  <a:cubicBezTo>
                    <a:pt x="139154" y="1337501"/>
                    <a:pt x="59426" y="1076446"/>
                    <a:pt x="35437" y="916285"/>
                  </a:cubicBezTo>
                  <a:cubicBezTo>
                    <a:pt x="11448" y="756124"/>
                    <a:pt x="-21007" y="629124"/>
                    <a:pt x="18504" y="480252"/>
                  </a:cubicBezTo>
                  <a:cubicBezTo>
                    <a:pt x="58015" y="331380"/>
                    <a:pt x="277443" y="-29159"/>
                    <a:pt x="285204" y="1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075C0826-D7BD-AF05-FE9F-4CACF037DE83}"/>
                </a:ext>
              </a:extLst>
            </p:cNvPr>
            <p:cNvSpPr/>
            <p:nvPr/>
          </p:nvSpPr>
          <p:spPr>
            <a:xfrm>
              <a:off x="2571509" y="5609119"/>
              <a:ext cx="862817" cy="1896780"/>
            </a:xfrm>
            <a:custGeom>
              <a:avLst/>
              <a:gdLst>
                <a:gd name="connsiteX0" fmla="*/ 201324 w 862817"/>
                <a:gd name="connsiteY0" fmla="*/ 48 h 1896780"/>
                <a:gd name="connsiteX1" fmla="*/ 95491 w 862817"/>
                <a:gd name="connsiteY1" fmla="*/ 723948 h 1896780"/>
                <a:gd name="connsiteX2" fmla="*/ 802458 w 862817"/>
                <a:gd name="connsiteY2" fmla="*/ 1816148 h 1896780"/>
                <a:gd name="connsiteX3" fmla="*/ 772824 w 862817"/>
                <a:gd name="connsiteY3" fmla="*/ 1748414 h 1896780"/>
                <a:gd name="connsiteX4" fmla="*/ 345258 w 862817"/>
                <a:gd name="connsiteY4" fmla="*/ 1215014 h 1896780"/>
                <a:gd name="connsiteX5" fmla="*/ 2358 w 862817"/>
                <a:gd name="connsiteY5" fmla="*/ 690081 h 1896780"/>
                <a:gd name="connsiteX6" fmla="*/ 201324 w 862817"/>
                <a:gd name="connsiteY6" fmla="*/ 48 h 189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817" h="1896780">
                  <a:moveTo>
                    <a:pt x="201324" y="48"/>
                  </a:moveTo>
                  <a:cubicBezTo>
                    <a:pt x="216846" y="5693"/>
                    <a:pt x="-4698" y="421265"/>
                    <a:pt x="95491" y="723948"/>
                  </a:cubicBezTo>
                  <a:cubicBezTo>
                    <a:pt x="195680" y="1026631"/>
                    <a:pt x="689569" y="1645404"/>
                    <a:pt x="802458" y="1816148"/>
                  </a:cubicBezTo>
                  <a:cubicBezTo>
                    <a:pt x="915347" y="1986892"/>
                    <a:pt x="849024" y="1848603"/>
                    <a:pt x="772824" y="1748414"/>
                  </a:cubicBezTo>
                  <a:cubicBezTo>
                    <a:pt x="696624" y="1648225"/>
                    <a:pt x="473669" y="1391403"/>
                    <a:pt x="345258" y="1215014"/>
                  </a:cubicBezTo>
                  <a:cubicBezTo>
                    <a:pt x="216847" y="1038625"/>
                    <a:pt x="29169" y="892575"/>
                    <a:pt x="2358" y="690081"/>
                  </a:cubicBezTo>
                  <a:cubicBezTo>
                    <a:pt x="-24453" y="487587"/>
                    <a:pt x="185802" y="-5597"/>
                    <a:pt x="201324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24F62AD2-093E-E61A-97CB-EA276D236BAF}"/>
                </a:ext>
              </a:extLst>
            </p:cNvPr>
            <p:cNvSpPr/>
            <p:nvPr/>
          </p:nvSpPr>
          <p:spPr>
            <a:xfrm>
              <a:off x="2398923" y="5604776"/>
              <a:ext cx="853757" cy="1925369"/>
            </a:xfrm>
            <a:custGeom>
              <a:avLst/>
              <a:gdLst>
                <a:gd name="connsiteX0" fmla="*/ 145310 w 853757"/>
                <a:gd name="connsiteY0" fmla="*/ 12857 h 1925369"/>
                <a:gd name="connsiteX1" fmla="*/ 73344 w 853757"/>
                <a:gd name="connsiteY1" fmla="*/ 982291 h 1925369"/>
                <a:gd name="connsiteX2" fmla="*/ 335810 w 853757"/>
                <a:gd name="connsiteY2" fmla="*/ 1600357 h 1925369"/>
                <a:gd name="connsiteX3" fmla="*/ 831110 w 853757"/>
                <a:gd name="connsiteY3" fmla="*/ 1909391 h 1925369"/>
                <a:gd name="connsiteX4" fmla="*/ 776077 w 853757"/>
                <a:gd name="connsiteY4" fmla="*/ 1883991 h 1925369"/>
                <a:gd name="connsiteX5" fmla="*/ 356977 w 853757"/>
                <a:gd name="connsiteY5" fmla="*/ 1693491 h 1925369"/>
                <a:gd name="connsiteX6" fmla="*/ 90277 w 853757"/>
                <a:gd name="connsiteY6" fmla="*/ 1206657 h 1925369"/>
                <a:gd name="connsiteX7" fmla="*/ 1377 w 853757"/>
                <a:gd name="connsiteY7" fmla="*/ 588591 h 1925369"/>
                <a:gd name="connsiteX8" fmla="*/ 35244 w 853757"/>
                <a:gd name="connsiteY8" fmla="*/ 685957 h 1925369"/>
                <a:gd name="connsiteX9" fmla="*/ 22544 w 853757"/>
                <a:gd name="connsiteY9" fmla="*/ 440424 h 1925369"/>
                <a:gd name="connsiteX10" fmla="*/ 145310 w 853757"/>
                <a:gd name="connsiteY10" fmla="*/ 12857 h 1925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3757" h="1925369">
                  <a:moveTo>
                    <a:pt x="145310" y="12857"/>
                  </a:moveTo>
                  <a:cubicBezTo>
                    <a:pt x="153777" y="103168"/>
                    <a:pt x="41594" y="717708"/>
                    <a:pt x="73344" y="982291"/>
                  </a:cubicBezTo>
                  <a:cubicBezTo>
                    <a:pt x="105094" y="1246874"/>
                    <a:pt x="209516" y="1445840"/>
                    <a:pt x="335810" y="1600357"/>
                  </a:cubicBezTo>
                  <a:cubicBezTo>
                    <a:pt x="462104" y="1754874"/>
                    <a:pt x="757732" y="1862119"/>
                    <a:pt x="831110" y="1909391"/>
                  </a:cubicBezTo>
                  <a:cubicBezTo>
                    <a:pt x="904488" y="1956663"/>
                    <a:pt x="776077" y="1883991"/>
                    <a:pt x="776077" y="1883991"/>
                  </a:cubicBezTo>
                  <a:cubicBezTo>
                    <a:pt x="697055" y="1848008"/>
                    <a:pt x="471277" y="1806380"/>
                    <a:pt x="356977" y="1693491"/>
                  </a:cubicBezTo>
                  <a:cubicBezTo>
                    <a:pt x="242677" y="1580602"/>
                    <a:pt x="149544" y="1390807"/>
                    <a:pt x="90277" y="1206657"/>
                  </a:cubicBezTo>
                  <a:cubicBezTo>
                    <a:pt x="31010" y="1022507"/>
                    <a:pt x="10549" y="675374"/>
                    <a:pt x="1377" y="588591"/>
                  </a:cubicBezTo>
                  <a:cubicBezTo>
                    <a:pt x="-7795" y="501808"/>
                    <a:pt x="31716" y="710651"/>
                    <a:pt x="35244" y="685957"/>
                  </a:cubicBezTo>
                  <a:cubicBezTo>
                    <a:pt x="38772" y="661263"/>
                    <a:pt x="7022" y="546963"/>
                    <a:pt x="22544" y="440424"/>
                  </a:cubicBezTo>
                  <a:cubicBezTo>
                    <a:pt x="38066" y="333885"/>
                    <a:pt x="136843" y="-77454"/>
                    <a:pt x="145310" y="128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77B86AAD-C4AB-3ED6-363C-73D41F52C1DF}"/>
                </a:ext>
              </a:extLst>
            </p:cNvPr>
            <p:cNvSpPr/>
            <p:nvPr/>
          </p:nvSpPr>
          <p:spPr>
            <a:xfrm>
              <a:off x="3555737" y="5409900"/>
              <a:ext cx="248318" cy="1654145"/>
            </a:xfrm>
            <a:custGeom>
              <a:avLst/>
              <a:gdLst>
                <a:gd name="connsiteX0" fmla="*/ 263 w 248318"/>
                <a:gd name="connsiteY0" fmla="*/ 300 h 1654145"/>
                <a:gd name="connsiteX1" fmla="*/ 123030 w 248318"/>
                <a:gd name="connsiteY1" fmla="*/ 542167 h 1654145"/>
                <a:gd name="connsiteX2" fmla="*/ 84930 w 248318"/>
                <a:gd name="connsiteY2" fmla="*/ 1037467 h 1654145"/>
                <a:gd name="connsiteX3" fmla="*/ 237330 w 248318"/>
                <a:gd name="connsiteY3" fmla="*/ 1617433 h 1654145"/>
                <a:gd name="connsiteX4" fmla="*/ 216163 w 248318"/>
                <a:gd name="connsiteY4" fmla="*/ 1537000 h 1654145"/>
                <a:gd name="connsiteX5" fmla="*/ 55296 w 248318"/>
                <a:gd name="connsiteY5" fmla="*/ 1067100 h 1654145"/>
                <a:gd name="connsiteX6" fmla="*/ 89163 w 248318"/>
                <a:gd name="connsiteY6" fmla="*/ 474433 h 1654145"/>
                <a:gd name="connsiteX7" fmla="*/ 263 w 248318"/>
                <a:gd name="connsiteY7" fmla="*/ 300 h 1654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18" h="1654145">
                  <a:moveTo>
                    <a:pt x="263" y="300"/>
                  </a:moveTo>
                  <a:cubicBezTo>
                    <a:pt x="5908" y="11589"/>
                    <a:pt x="108919" y="369306"/>
                    <a:pt x="123030" y="542167"/>
                  </a:cubicBezTo>
                  <a:cubicBezTo>
                    <a:pt x="137141" y="715028"/>
                    <a:pt x="65880" y="858256"/>
                    <a:pt x="84930" y="1037467"/>
                  </a:cubicBezTo>
                  <a:cubicBezTo>
                    <a:pt x="103980" y="1216678"/>
                    <a:pt x="215458" y="1534178"/>
                    <a:pt x="237330" y="1617433"/>
                  </a:cubicBezTo>
                  <a:cubicBezTo>
                    <a:pt x="259202" y="1700688"/>
                    <a:pt x="246502" y="1628722"/>
                    <a:pt x="216163" y="1537000"/>
                  </a:cubicBezTo>
                  <a:cubicBezTo>
                    <a:pt x="185824" y="1445278"/>
                    <a:pt x="76463" y="1244195"/>
                    <a:pt x="55296" y="1067100"/>
                  </a:cubicBezTo>
                  <a:cubicBezTo>
                    <a:pt x="34129" y="890006"/>
                    <a:pt x="96924" y="650822"/>
                    <a:pt x="89163" y="474433"/>
                  </a:cubicBezTo>
                  <a:cubicBezTo>
                    <a:pt x="81402" y="298044"/>
                    <a:pt x="-5382" y="-10989"/>
                    <a:pt x="263" y="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51A1E439-575D-F858-719E-44FFEDA9C6FE}"/>
                </a:ext>
              </a:extLst>
            </p:cNvPr>
            <p:cNvSpPr/>
            <p:nvPr/>
          </p:nvSpPr>
          <p:spPr>
            <a:xfrm>
              <a:off x="3583284" y="4402578"/>
              <a:ext cx="290348" cy="951201"/>
            </a:xfrm>
            <a:custGeom>
              <a:avLst/>
              <a:gdLst>
                <a:gd name="connsiteX0" fmla="*/ 36216 w 290348"/>
                <a:gd name="connsiteY0" fmla="*/ 89 h 951201"/>
                <a:gd name="connsiteX1" fmla="*/ 12933 w 290348"/>
                <a:gd name="connsiteY1" fmla="*/ 192705 h 951201"/>
                <a:gd name="connsiteX2" fmla="*/ 258466 w 290348"/>
                <a:gd name="connsiteY2" fmla="*/ 723989 h 951201"/>
                <a:gd name="connsiteX3" fmla="*/ 209783 w 290348"/>
                <a:gd name="connsiteY3" fmla="*/ 946239 h 951201"/>
                <a:gd name="connsiteX4" fmla="*/ 249999 w 290348"/>
                <a:gd name="connsiteY4" fmla="*/ 870039 h 951201"/>
                <a:gd name="connsiteX5" fmla="*/ 288099 w 290348"/>
                <a:gd name="connsiteY5" fmla="*/ 772672 h 951201"/>
                <a:gd name="connsiteX6" fmla="*/ 180149 w 290348"/>
                <a:gd name="connsiteY6" fmla="*/ 478455 h 951201"/>
                <a:gd name="connsiteX7" fmla="*/ 106066 w 290348"/>
                <a:gd name="connsiteY7" fmla="*/ 317589 h 951201"/>
                <a:gd name="connsiteX8" fmla="*/ 53149 w 290348"/>
                <a:gd name="connsiteY8" fmla="*/ 169422 h 951201"/>
                <a:gd name="connsiteX9" fmla="*/ 36216 w 290348"/>
                <a:gd name="connsiteY9" fmla="*/ 89 h 95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0348" h="951201">
                  <a:moveTo>
                    <a:pt x="36216" y="89"/>
                  </a:moveTo>
                  <a:cubicBezTo>
                    <a:pt x="29513" y="3969"/>
                    <a:pt x="-24109" y="72055"/>
                    <a:pt x="12933" y="192705"/>
                  </a:cubicBezTo>
                  <a:cubicBezTo>
                    <a:pt x="49975" y="313355"/>
                    <a:pt x="225658" y="598400"/>
                    <a:pt x="258466" y="723989"/>
                  </a:cubicBezTo>
                  <a:cubicBezTo>
                    <a:pt x="291274" y="849578"/>
                    <a:pt x="211194" y="921897"/>
                    <a:pt x="209783" y="946239"/>
                  </a:cubicBezTo>
                  <a:cubicBezTo>
                    <a:pt x="208372" y="970581"/>
                    <a:pt x="236946" y="898967"/>
                    <a:pt x="249999" y="870039"/>
                  </a:cubicBezTo>
                  <a:cubicBezTo>
                    <a:pt x="263052" y="841111"/>
                    <a:pt x="299741" y="837936"/>
                    <a:pt x="288099" y="772672"/>
                  </a:cubicBezTo>
                  <a:cubicBezTo>
                    <a:pt x="276457" y="707408"/>
                    <a:pt x="210488" y="554302"/>
                    <a:pt x="180149" y="478455"/>
                  </a:cubicBezTo>
                  <a:cubicBezTo>
                    <a:pt x="149810" y="402608"/>
                    <a:pt x="127233" y="369095"/>
                    <a:pt x="106066" y="317589"/>
                  </a:cubicBezTo>
                  <a:cubicBezTo>
                    <a:pt x="84899" y="266083"/>
                    <a:pt x="64791" y="219164"/>
                    <a:pt x="53149" y="169422"/>
                  </a:cubicBezTo>
                  <a:cubicBezTo>
                    <a:pt x="41507" y="119680"/>
                    <a:pt x="42919" y="-3791"/>
                    <a:pt x="36216" y="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C481E390-4A64-DE3B-228A-8451E0A5A0EF}"/>
                </a:ext>
              </a:extLst>
            </p:cNvPr>
            <p:cNvSpPr/>
            <p:nvPr/>
          </p:nvSpPr>
          <p:spPr>
            <a:xfrm>
              <a:off x="5202132" y="3246390"/>
              <a:ext cx="367534" cy="685575"/>
            </a:xfrm>
            <a:custGeom>
              <a:avLst/>
              <a:gdLst>
                <a:gd name="connsiteX0" fmla="*/ 112818 w 367534"/>
                <a:gd name="connsiteY0" fmla="*/ 52435 h 685575"/>
                <a:gd name="connsiteX1" fmla="*/ 236643 w 367534"/>
                <a:gd name="connsiteY1" fmla="*/ 327073 h 685575"/>
                <a:gd name="connsiteX2" fmla="*/ 231881 w 367534"/>
                <a:gd name="connsiteY2" fmla="*/ 304848 h 685575"/>
                <a:gd name="connsiteX3" fmla="*/ 236643 w 367534"/>
                <a:gd name="connsiteY3" fmla="*/ 425498 h 685575"/>
                <a:gd name="connsiteX4" fmla="*/ 362056 w 367534"/>
                <a:gd name="connsiteY4" fmla="*/ 617585 h 685575"/>
                <a:gd name="connsiteX5" fmla="*/ 335068 w 367534"/>
                <a:gd name="connsiteY5" fmla="*/ 585835 h 685575"/>
                <a:gd name="connsiteX6" fmla="*/ 244581 w 367534"/>
                <a:gd name="connsiteY6" fmla="*/ 462010 h 685575"/>
                <a:gd name="connsiteX7" fmla="*/ 328718 w 367534"/>
                <a:gd name="connsiteY7" fmla="*/ 615998 h 685575"/>
                <a:gd name="connsiteX8" fmla="*/ 241406 w 367534"/>
                <a:gd name="connsiteY8" fmla="*/ 544560 h 685575"/>
                <a:gd name="connsiteX9" fmla="*/ 223943 w 367534"/>
                <a:gd name="connsiteY9" fmla="*/ 519160 h 685575"/>
                <a:gd name="connsiteX10" fmla="*/ 225531 w 367534"/>
                <a:gd name="connsiteY10" fmla="*/ 352473 h 685575"/>
                <a:gd name="connsiteX11" fmla="*/ 190606 w 367534"/>
                <a:gd name="connsiteY11" fmla="*/ 457248 h 685575"/>
                <a:gd name="connsiteX12" fmla="*/ 179493 w 367534"/>
                <a:gd name="connsiteY12" fmla="*/ 500110 h 685575"/>
                <a:gd name="connsiteX13" fmla="*/ 200131 w 367534"/>
                <a:gd name="connsiteY13" fmla="*/ 682673 h 685575"/>
                <a:gd name="connsiteX14" fmla="*/ 154093 w 367534"/>
                <a:gd name="connsiteY14" fmla="*/ 601710 h 685575"/>
                <a:gd name="connsiteX15" fmla="*/ 109643 w 367534"/>
                <a:gd name="connsiteY15" fmla="*/ 462010 h 685575"/>
                <a:gd name="connsiteX16" fmla="*/ 57256 w 367534"/>
                <a:gd name="connsiteY16" fmla="*/ 511223 h 685575"/>
                <a:gd name="connsiteX17" fmla="*/ 82656 w 367534"/>
                <a:gd name="connsiteY17" fmla="*/ 401685 h 685575"/>
                <a:gd name="connsiteX18" fmla="*/ 25506 w 367534"/>
                <a:gd name="connsiteY18" fmla="*/ 503285 h 685575"/>
                <a:gd name="connsiteX19" fmla="*/ 49318 w 367534"/>
                <a:gd name="connsiteY19" fmla="*/ 404860 h 685575"/>
                <a:gd name="connsiteX20" fmla="*/ 106 w 367534"/>
                <a:gd name="connsiteY20" fmla="*/ 315960 h 685575"/>
                <a:gd name="connsiteX21" fmla="*/ 65193 w 367534"/>
                <a:gd name="connsiteY21" fmla="*/ 400098 h 685575"/>
                <a:gd name="connsiteX22" fmla="*/ 46143 w 367534"/>
                <a:gd name="connsiteY22" fmla="*/ 327073 h 685575"/>
                <a:gd name="connsiteX23" fmla="*/ 101706 w 367534"/>
                <a:gd name="connsiteY23" fmla="*/ 176260 h 685575"/>
                <a:gd name="connsiteX24" fmla="*/ 89006 w 367534"/>
                <a:gd name="connsiteY24" fmla="*/ 263573 h 685575"/>
                <a:gd name="connsiteX25" fmla="*/ 119168 w 367534"/>
                <a:gd name="connsiteY25" fmla="*/ 217535 h 685575"/>
                <a:gd name="connsiteX26" fmla="*/ 101706 w 367534"/>
                <a:gd name="connsiteY26" fmla="*/ 163560 h 685575"/>
                <a:gd name="connsiteX27" fmla="*/ 81068 w 367534"/>
                <a:gd name="connsiteY27" fmla="*/ 48 h 685575"/>
                <a:gd name="connsiteX28" fmla="*/ 133456 w 367534"/>
                <a:gd name="connsiteY28" fmla="*/ 181023 h 685575"/>
                <a:gd name="connsiteX29" fmla="*/ 112818 w 367534"/>
                <a:gd name="connsiteY29" fmla="*/ 52435 h 68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67534" h="685575">
                  <a:moveTo>
                    <a:pt x="112818" y="52435"/>
                  </a:moveTo>
                  <a:cubicBezTo>
                    <a:pt x="130016" y="76777"/>
                    <a:pt x="216799" y="285004"/>
                    <a:pt x="236643" y="327073"/>
                  </a:cubicBezTo>
                  <a:cubicBezTo>
                    <a:pt x="256487" y="369142"/>
                    <a:pt x="231881" y="288444"/>
                    <a:pt x="231881" y="304848"/>
                  </a:cubicBezTo>
                  <a:cubicBezTo>
                    <a:pt x="231881" y="321252"/>
                    <a:pt x="214947" y="373375"/>
                    <a:pt x="236643" y="425498"/>
                  </a:cubicBezTo>
                  <a:cubicBezTo>
                    <a:pt x="258339" y="477621"/>
                    <a:pt x="345652" y="590862"/>
                    <a:pt x="362056" y="617585"/>
                  </a:cubicBezTo>
                  <a:cubicBezTo>
                    <a:pt x="378460" y="644308"/>
                    <a:pt x="354647" y="611764"/>
                    <a:pt x="335068" y="585835"/>
                  </a:cubicBezTo>
                  <a:cubicBezTo>
                    <a:pt x="315489" y="559906"/>
                    <a:pt x="245639" y="456983"/>
                    <a:pt x="244581" y="462010"/>
                  </a:cubicBezTo>
                  <a:cubicBezTo>
                    <a:pt x="243523" y="467037"/>
                    <a:pt x="329247" y="602240"/>
                    <a:pt x="328718" y="615998"/>
                  </a:cubicBezTo>
                  <a:cubicBezTo>
                    <a:pt x="328189" y="629756"/>
                    <a:pt x="258869" y="560700"/>
                    <a:pt x="241406" y="544560"/>
                  </a:cubicBezTo>
                  <a:cubicBezTo>
                    <a:pt x="223944" y="528420"/>
                    <a:pt x="226589" y="551175"/>
                    <a:pt x="223943" y="519160"/>
                  </a:cubicBezTo>
                  <a:cubicBezTo>
                    <a:pt x="221297" y="487145"/>
                    <a:pt x="231087" y="362792"/>
                    <a:pt x="225531" y="352473"/>
                  </a:cubicBezTo>
                  <a:cubicBezTo>
                    <a:pt x="219975" y="342154"/>
                    <a:pt x="198279" y="432642"/>
                    <a:pt x="190606" y="457248"/>
                  </a:cubicBezTo>
                  <a:cubicBezTo>
                    <a:pt x="182933" y="481854"/>
                    <a:pt x="177906" y="462539"/>
                    <a:pt x="179493" y="500110"/>
                  </a:cubicBezTo>
                  <a:cubicBezTo>
                    <a:pt x="181080" y="537681"/>
                    <a:pt x="204364" y="665740"/>
                    <a:pt x="200131" y="682673"/>
                  </a:cubicBezTo>
                  <a:cubicBezTo>
                    <a:pt x="195898" y="699606"/>
                    <a:pt x="169174" y="638487"/>
                    <a:pt x="154093" y="601710"/>
                  </a:cubicBezTo>
                  <a:cubicBezTo>
                    <a:pt x="139012" y="564933"/>
                    <a:pt x="125783" y="477091"/>
                    <a:pt x="109643" y="462010"/>
                  </a:cubicBezTo>
                  <a:cubicBezTo>
                    <a:pt x="93503" y="446929"/>
                    <a:pt x="61754" y="521277"/>
                    <a:pt x="57256" y="511223"/>
                  </a:cubicBezTo>
                  <a:cubicBezTo>
                    <a:pt x="52758" y="501169"/>
                    <a:pt x="87948" y="403008"/>
                    <a:pt x="82656" y="401685"/>
                  </a:cubicBezTo>
                  <a:cubicBezTo>
                    <a:pt x="77364" y="400362"/>
                    <a:pt x="31062" y="502756"/>
                    <a:pt x="25506" y="503285"/>
                  </a:cubicBezTo>
                  <a:cubicBezTo>
                    <a:pt x="19950" y="503814"/>
                    <a:pt x="53551" y="436081"/>
                    <a:pt x="49318" y="404860"/>
                  </a:cubicBezTo>
                  <a:cubicBezTo>
                    <a:pt x="45085" y="373639"/>
                    <a:pt x="-2540" y="316754"/>
                    <a:pt x="106" y="315960"/>
                  </a:cubicBezTo>
                  <a:cubicBezTo>
                    <a:pt x="2752" y="315166"/>
                    <a:pt x="57520" y="398246"/>
                    <a:pt x="65193" y="400098"/>
                  </a:cubicBezTo>
                  <a:cubicBezTo>
                    <a:pt x="72866" y="401950"/>
                    <a:pt x="40058" y="364379"/>
                    <a:pt x="46143" y="327073"/>
                  </a:cubicBezTo>
                  <a:cubicBezTo>
                    <a:pt x="52228" y="289767"/>
                    <a:pt x="94562" y="186843"/>
                    <a:pt x="101706" y="176260"/>
                  </a:cubicBezTo>
                  <a:cubicBezTo>
                    <a:pt x="108850" y="165677"/>
                    <a:pt x="86096" y="256694"/>
                    <a:pt x="89006" y="263573"/>
                  </a:cubicBezTo>
                  <a:cubicBezTo>
                    <a:pt x="91916" y="270452"/>
                    <a:pt x="117051" y="234204"/>
                    <a:pt x="119168" y="217535"/>
                  </a:cubicBezTo>
                  <a:cubicBezTo>
                    <a:pt x="121285" y="200866"/>
                    <a:pt x="108056" y="199808"/>
                    <a:pt x="101706" y="163560"/>
                  </a:cubicBezTo>
                  <a:cubicBezTo>
                    <a:pt x="95356" y="127312"/>
                    <a:pt x="75776" y="-2862"/>
                    <a:pt x="81068" y="48"/>
                  </a:cubicBezTo>
                  <a:cubicBezTo>
                    <a:pt x="86360" y="2958"/>
                    <a:pt x="127371" y="167000"/>
                    <a:pt x="133456" y="181023"/>
                  </a:cubicBezTo>
                  <a:cubicBezTo>
                    <a:pt x="139541" y="195046"/>
                    <a:pt x="95620" y="28093"/>
                    <a:pt x="112818" y="52435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11CB7CA4-41BD-45EB-7763-1F1E85E6C323}"/>
              </a:ext>
            </a:extLst>
          </p:cNvPr>
          <p:cNvSpPr/>
          <p:nvPr/>
        </p:nvSpPr>
        <p:spPr>
          <a:xfrm>
            <a:off x="3824444" y="4645667"/>
            <a:ext cx="560254" cy="1115800"/>
          </a:xfrm>
          <a:custGeom>
            <a:avLst/>
            <a:gdLst>
              <a:gd name="connsiteX0" fmla="*/ 1431 w 560254"/>
              <a:gd name="connsiteY0" fmla="*/ 2533 h 1115800"/>
              <a:gd name="connsiteX1" fmla="*/ 71281 w 560254"/>
              <a:gd name="connsiteY1" fmla="*/ 370833 h 1115800"/>
              <a:gd name="connsiteX2" fmla="*/ 538006 w 560254"/>
              <a:gd name="connsiteY2" fmla="*/ 1088383 h 1115800"/>
              <a:gd name="connsiteX3" fmla="*/ 464981 w 560254"/>
              <a:gd name="connsiteY3" fmla="*/ 939158 h 1115800"/>
              <a:gd name="connsiteX4" fmla="*/ 284006 w 560254"/>
              <a:gd name="connsiteY4" fmla="*/ 678808 h 1115800"/>
              <a:gd name="connsiteX5" fmla="*/ 68106 w 560254"/>
              <a:gd name="connsiteY5" fmla="*/ 313683 h 1115800"/>
              <a:gd name="connsiteX6" fmla="*/ 26831 w 560254"/>
              <a:gd name="connsiteY6" fmla="*/ 212083 h 1115800"/>
              <a:gd name="connsiteX7" fmla="*/ 1431 w 560254"/>
              <a:gd name="connsiteY7" fmla="*/ 2533 h 111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254" h="1115800">
                <a:moveTo>
                  <a:pt x="1431" y="2533"/>
                </a:moveTo>
                <a:cubicBezTo>
                  <a:pt x="8839" y="28991"/>
                  <a:pt x="-18148" y="189858"/>
                  <a:pt x="71281" y="370833"/>
                </a:cubicBezTo>
                <a:cubicBezTo>
                  <a:pt x="160710" y="551808"/>
                  <a:pt x="472389" y="993662"/>
                  <a:pt x="538006" y="1088383"/>
                </a:cubicBezTo>
                <a:cubicBezTo>
                  <a:pt x="603623" y="1183104"/>
                  <a:pt x="507314" y="1007420"/>
                  <a:pt x="464981" y="939158"/>
                </a:cubicBezTo>
                <a:cubicBezTo>
                  <a:pt x="422648" y="870896"/>
                  <a:pt x="350152" y="783054"/>
                  <a:pt x="284006" y="678808"/>
                </a:cubicBezTo>
                <a:cubicBezTo>
                  <a:pt x="217860" y="574562"/>
                  <a:pt x="110968" y="391470"/>
                  <a:pt x="68106" y="313683"/>
                </a:cubicBezTo>
                <a:cubicBezTo>
                  <a:pt x="25244" y="235896"/>
                  <a:pt x="36356" y="259708"/>
                  <a:pt x="26831" y="212083"/>
                </a:cubicBezTo>
                <a:cubicBezTo>
                  <a:pt x="17306" y="164458"/>
                  <a:pt x="-5977" y="-23925"/>
                  <a:pt x="1431" y="2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49907D5-63D8-0160-3CEA-969F8DA898E5}"/>
              </a:ext>
            </a:extLst>
          </p:cNvPr>
          <p:cNvSpPr/>
          <p:nvPr/>
        </p:nvSpPr>
        <p:spPr>
          <a:xfrm>
            <a:off x="4374001" y="5656985"/>
            <a:ext cx="453342" cy="897780"/>
          </a:xfrm>
          <a:custGeom>
            <a:avLst/>
            <a:gdLst>
              <a:gd name="connsiteX0" fmla="*/ 1149 w 453342"/>
              <a:gd name="connsiteY0" fmla="*/ 865 h 897780"/>
              <a:gd name="connsiteX1" fmla="*/ 115449 w 453342"/>
              <a:gd name="connsiteY1" fmla="*/ 216765 h 897780"/>
              <a:gd name="connsiteX2" fmla="*/ 277374 w 453342"/>
              <a:gd name="connsiteY2" fmla="*/ 362815 h 897780"/>
              <a:gd name="connsiteX3" fmla="*/ 232924 w 453342"/>
              <a:gd name="connsiteY3" fmla="*/ 343765 h 897780"/>
              <a:gd name="connsiteX4" fmla="*/ 324999 w 453342"/>
              <a:gd name="connsiteY4" fmla="*/ 505690 h 897780"/>
              <a:gd name="connsiteX5" fmla="*/ 398024 w 453342"/>
              <a:gd name="connsiteY5" fmla="*/ 702540 h 897780"/>
              <a:gd name="connsiteX6" fmla="*/ 451999 w 453342"/>
              <a:gd name="connsiteY6" fmla="*/ 896215 h 897780"/>
              <a:gd name="connsiteX7" fmla="*/ 436124 w 453342"/>
              <a:gd name="connsiteY7" fmla="*/ 788265 h 897780"/>
              <a:gd name="connsiteX8" fmla="*/ 426599 w 453342"/>
              <a:gd name="connsiteY8" fmla="*/ 686665 h 897780"/>
              <a:gd name="connsiteX9" fmla="*/ 194824 w 453342"/>
              <a:gd name="connsiteY9" fmla="*/ 321540 h 897780"/>
              <a:gd name="connsiteX10" fmla="*/ 226574 w 453342"/>
              <a:gd name="connsiteY10" fmla="*/ 365990 h 897780"/>
              <a:gd name="connsiteX11" fmla="*/ 93224 w 453342"/>
              <a:gd name="connsiteY11" fmla="*/ 248515 h 897780"/>
              <a:gd name="connsiteX12" fmla="*/ 58299 w 453342"/>
              <a:gd name="connsiteY12" fmla="*/ 143740 h 897780"/>
              <a:gd name="connsiteX13" fmla="*/ 1149 w 453342"/>
              <a:gd name="connsiteY13" fmla="*/ 865 h 89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3342" h="897780">
                <a:moveTo>
                  <a:pt x="1149" y="865"/>
                </a:moveTo>
                <a:cubicBezTo>
                  <a:pt x="10674" y="13036"/>
                  <a:pt x="69412" y="156440"/>
                  <a:pt x="115449" y="216765"/>
                </a:cubicBezTo>
                <a:cubicBezTo>
                  <a:pt x="161486" y="277090"/>
                  <a:pt x="257795" y="341648"/>
                  <a:pt x="277374" y="362815"/>
                </a:cubicBezTo>
                <a:cubicBezTo>
                  <a:pt x="296953" y="383982"/>
                  <a:pt x="224987" y="319953"/>
                  <a:pt x="232924" y="343765"/>
                </a:cubicBezTo>
                <a:cubicBezTo>
                  <a:pt x="240862" y="367578"/>
                  <a:pt x="297482" y="445894"/>
                  <a:pt x="324999" y="505690"/>
                </a:cubicBezTo>
                <a:cubicBezTo>
                  <a:pt x="352516" y="565486"/>
                  <a:pt x="376857" y="637453"/>
                  <a:pt x="398024" y="702540"/>
                </a:cubicBezTo>
                <a:cubicBezTo>
                  <a:pt x="419191" y="767628"/>
                  <a:pt x="445649" y="881927"/>
                  <a:pt x="451999" y="896215"/>
                </a:cubicBezTo>
                <a:cubicBezTo>
                  <a:pt x="458349" y="910503"/>
                  <a:pt x="440357" y="823190"/>
                  <a:pt x="436124" y="788265"/>
                </a:cubicBezTo>
                <a:cubicBezTo>
                  <a:pt x="431891" y="753340"/>
                  <a:pt x="466816" y="764452"/>
                  <a:pt x="426599" y="686665"/>
                </a:cubicBezTo>
                <a:cubicBezTo>
                  <a:pt x="386382" y="608878"/>
                  <a:pt x="228161" y="374986"/>
                  <a:pt x="194824" y="321540"/>
                </a:cubicBezTo>
                <a:cubicBezTo>
                  <a:pt x="161487" y="268094"/>
                  <a:pt x="243507" y="378161"/>
                  <a:pt x="226574" y="365990"/>
                </a:cubicBezTo>
                <a:cubicBezTo>
                  <a:pt x="209641" y="353819"/>
                  <a:pt x="121270" y="285557"/>
                  <a:pt x="93224" y="248515"/>
                </a:cubicBezTo>
                <a:cubicBezTo>
                  <a:pt x="65178" y="211473"/>
                  <a:pt x="72587" y="179194"/>
                  <a:pt x="58299" y="143740"/>
                </a:cubicBezTo>
                <a:cubicBezTo>
                  <a:pt x="44012" y="108286"/>
                  <a:pt x="-8376" y="-11306"/>
                  <a:pt x="1149" y="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1AB62C1-88EF-00E7-A062-1D7BAB12FF16}"/>
              </a:ext>
            </a:extLst>
          </p:cNvPr>
          <p:cNvSpPr/>
          <p:nvPr/>
        </p:nvSpPr>
        <p:spPr>
          <a:xfrm>
            <a:off x="5132703" y="5318708"/>
            <a:ext cx="413367" cy="558865"/>
          </a:xfrm>
          <a:custGeom>
            <a:avLst/>
            <a:gdLst>
              <a:gd name="connsiteX0" fmla="*/ 410847 w 413367"/>
              <a:gd name="connsiteY0" fmla="*/ 2592 h 558865"/>
              <a:gd name="connsiteX1" fmla="*/ 258447 w 413367"/>
              <a:gd name="connsiteY1" fmla="*/ 154992 h 558865"/>
              <a:gd name="connsiteX2" fmla="*/ 4447 w 413367"/>
              <a:gd name="connsiteY2" fmla="*/ 555042 h 558865"/>
              <a:gd name="connsiteX3" fmla="*/ 90172 w 413367"/>
              <a:gd name="connsiteY3" fmla="*/ 367717 h 558865"/>
              <a:gd name="connsiteX4" fmla="*/ 137797 w 413367"/>
              <a:gd name="connsiteY4" fmla="*/ 262942 h 558865"/>
              <a:gd name="connsiteX5" fmla="*/ 410847 w 413367"/>
              <a:gd name="connsiteY5" fmla="*/ 2592 h 55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367" h="558865">
                <a:moveTo>
                  <a:pt x="410847" y="2592"/>
                </a:moveTo>
                <a:cubicBezTo>
                  <a:pt x="430955" y="-15400"/>
                  <a:pt x="326180" y="62917"/>
                  <a:pt x="258447" y="154992"/>
                </a:cubicBezTo>
                <a:cubicBezTo>
                  <a:pt x="190714" y="247067"/>
                  <a:pt x="32493" y="519588"/>
                  <a:pt x="4447" y="555042"/>
                </a:cubicBezTo>
                <a:cubicBezTo>
                  <a:pt x="-23599" y="590496"/>
                  <a:pt x="90172" y="367717"/>
                  <a:pt x="90172" y="367717"/>
                </a:cubicBezTo>
                <a:cubicBezTo>
                  <a:pt x="112397" y="319034"/>
                  <a:pt x="83293" y="322209"/>
                  <a:pt x="137797" y="262942"/>
                </a:cubicBezTo>
                <a:cubicBezTo>
                  <a:pt x="192301" y="203675"/>
                  <a:pt x="390739" y="20584"/>
                  <a:pt x="410847" y="2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1286FC5-61E0-58F7-BBD5-FD8A5BF25D7C}"/>
              </a:ext>
            </a:extLst>
          </p:cNvPr>
          <p:cNvSpPr/>
          <p:nvPr/>
        </p:nvSpPr>
        <p:spPr>
          <a:xfrm>
            <a:off x="4828982" y="5701293"/>
            <a:ext cx="470314" cy="375805"/>
          </a:xfrm>
          <a:custGeom>
            <a:avLst/>
            <a:gdLst>
              <a:gd name="connsiteX0" fmla="*/ 470093 w 470314"/>
              <a:gd name="connsiteY0" fmla="*/ 1007 h 375805"/>
              <a:gd name="connsiteX1" fmla="*/ 263718 w 470314"/>
              <a:gd name="connsiteY1" fmla="*/ 229607 h 375805"/>
              <a:gd name="connsiteX2" fmla="*/ 193 w 470314"/>
              <a:gd name="connsiteY2" fmla="*/ 375657 h 375805"/>
              <a:gd name="connsiteX3" fmla="*/ 222443 w 470314"/>
              <a:gd name="connsiteY3" fmla="*/ 255007 h 375805"/>
              <a:gd name="connsiteX4" fmla="*/ 301818 w 470314"/>
              <a:gd name="connsiteY4" fmla="*/ 150232 h 375805"/>
              <a:gd name="connsiteX5" fmla="*/ 470093 w 470314"/>
              <a:gd name="connsiteY5" fmla="*/ 1007 h 37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314" h="375805">
                <a:moveTo>
                  <a:pt x="470093" y="1007"/>
                </a:moveTo>
                <a:cubicBezTo>
                  <a:pt x="463743" y="14236"/>
                  <a:pt x="342035" y="167165"/>
                  <a:pt x="263718" y="229607"/>
                </a:cubicBezTo>
                <a:cubicBezTo>
                  <a:pt x="185401" y="292049"/>
                  <a:pt x="7072" y="371424"/>
                  <a:pt x="193" y="375657"/>
                </a:cubicBezTo>
                <a:cubicBezTo>
                  <a:pt x="-6686" y="379890"/>
                  <a:pt x="172172" y="292578"/>
                  <a:pt x="222443" y="255007"/>
                </a:cubicBezTo>
                <a:cubicBezTo>
                  <a:pt x="272714" y="217436"/>
                  <a:pt x="258955" y="192036"/>
                  <a:pt x="301818" y="150232"/>
                </a:cubicBezTo>
                <a:cubicBezTo>
                  <a:pt x="344681" y="108428"/>
                  <a:pt x="476443" y="-12222"/>
                  <a:pt x="470093" y="1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2E698D7-2138-F20B-5898-B3F40F8F1B86}"/>
              </a:ext>
            </a:extLst>
          </p:cNvPr>
          <p:cNvSpPr/>
          <p:nvPr/>
        </p:nvSpPr>
        <p:spPr>
          <a:xfrm>
            <a:off x="4786114" y="5958040"/>
            <a:ext cx="304373" cy="113463"/>
          </a:xfrm>
          <a:custGeom>
            <a:avLst/>
            <a:gdLst>
              <a:gd name="connsiteX0" fmla="*/ 303411 w 304373"/>
              <a:gd name="connsiteY0" fmla="*/ 1435 h 113463"/>
              <a:gd name="connsiteX1" fmla="*/ 8136 w 304373"/>
              <a:gd name="connsiteY1" fmla="*/ 112560 h 113463"/>
              <a:gd name="connsiteX2" fmla="*/ 100211 w 304373"/>
              <a:gd name="connsiteY2" fmla="*/ 52235 h 113463"/>
              <a:gd name="connsiteX3" fmla="*/ 303411 w 304373"/>
              <a:gd name="connsiteY3" fmla="*/ 1435 h 1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373" h="113463">
                <a:moveTo>
                  <a:pt x="303411" y="1435"/>
                </a:moveTo>
                <a:cubicBezTo>
                  <a:pt x="288065" y="11489"/>
                  <a:pt x="42003" y="104093"/>
                  <a:pt x="8136" y="112560"/>
                </a:cubicBezTo>
                <a:cubicBezTo>
                  <a:pt x="-25731" y="121027"/>
                  <a:pt x="54173" y="67581"/>
                  <a:pt x="100211" y="52235"/>
                </a:cubicBezTo>
                <a:cubicBezTo>
                  <a:pt x="146249" y="36889"/>
                  <a:pt x="318757" y="-8619"/>
                  <a:pt x="303411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36B6D12-87A0-90BA-7803-E2D10A9F6A26}"/>
              </a:ext>
            </a:extLst>
          </p:cNvPr>
          <p:cNvSpPr/>
          <p:nvPr/>
        </p:nvSpPr>
        <p:spPr>
          <a:xfrm>
            <a:off x="4797425" y="5535751"/>
            <a:ext cx="651084" cy="998399"/>
          </a:xfrm>
          <a:custGeom>
            <a:avLst/>
            <a:gdLst>
              <a:gd name="connsiteX0" fmla="*/ 650875 w 651084"/>
              <a:gd name="connsiteY0" fmla="*/ 1449 h 998399"/>
              <a:gd name="connsiteX1" fmla="*/ 511175 w 651084"/>
              <a:gd name="connsiteY1" fmla="*/ 185599 h 998399"/>
              <a:gd name="connsiteX2" fmla="*/ 358775 w 651084"/>
              <a:gd name="connsiteY2" fmla="*/ 541199 h 998399"/>
              <a:gd name="connsiteX3" fmla="*/ 307975 w 651084"/>
              <a:gd name="connsiteY3" fmla="*/ 684074 h 998399"/>
              <a:gd name="connsiteX4" fmla="*/ 85725 w 651084"/>
              <a:gd name="connsiteY4" fmla="*/ 922199 h 998399"/>
              <a:gd name="connsiteX5" fmla="*/ 0 w 651084"/>
              <a:gd name="connsiteY5" fmla="*/ 998399 h 998399"/>
              <a:gd name="connsiteX6" fmla="*/ 85725 w 651084"/>
              <a:gd name="connsiteY6" fmla="*/ 922199 h 998399"/>
              <a:gd name="connsiteX7" fmla="*/ 231775 w 651084"/>
              <a:gd name="connsiteY7" fmla="*/ 826949 h 998399"/>
              <a:gd name="connsiteX8" fmla="*/ 377825 w 651084"/>
              <a:gd name="connsiteY8" fmla="*/ 591999 h 998399"/>
              <a:gd name="connsiteX9" fmla="*/ 479425 w 651084"/>
              <a:gd name="connsiteY9" fmla="*/ 277674 h 998399"/>
              <a:gd name="connsiteX10" fmla="*/ 650875 w 651084"/>
              <a:gd name="connsiteY10" fmla="*/ 1449 h 99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1084" h="998399">
                <a:moveTo>
                  <a:pt x="650875" y="1449"/>
                </a:moveTo>
                <a:cubicBezTo>
                  <a:pt x="656167" y="-13897"/>
                  <a:pt x="559858" y="95641"/>
                  <a:pt x="511175" y="185599"/>
                </a:cubicBezTo>
                <a:cubicBezTo>
                  <a:pt x="462492" y="275557"/>
                  <a:pt x="392642" y="458120"/>
                  <a:pt x="358775" y="541199"/>
                </a:cubicBezTo>
                <a:cubicBezTo>
                  <a:pt x="324908" y="624278"/>
                  <a:pt x="353483" y="620574"/>
                  <a:pt x="307975" y="684074"/>
                </a:cubicBezTo>
                <a:cubicBezTo>
                  <a:pt x="262467" y="747574"/>
                  <a:pt x="137054" y="869811"/>
                  <a:pt x="85725" y="922199"/>
                </a:cubicBezTo>
                <a:cubicBezTo>
                  <a:pt x="34396" y="974587"/>
                  <a:pt x="0" y="998399"/>
                  <a:pt x="0" y="998399"/>
                </a:cubicBezTo>
                <a:cubicBezTo>
                  <a:pt x="0" y="998399"/>
                  <a:pt x="47096" y="950774"/>
                  <a:pt x="85725" y="922199"/>
                </a:cubicBezTo>
                <a:cubicBezTo>
                  <a:pt x="124354" y="893624"/>
                  <a:pt x="183092" y="881982"/>
                  <a:pt x="231775" y="826949"/>
                </a:cubicBezTo>
                <a:cubicBezTo>
                  <a:pt x="280458" y="771916"/>
                  <a:pt x="336550" y="683545"/>
                  <a:pt x="377825" y="591999"/>
                </a:cubicBezTo>
                <a:cubicBezTo>
                  <a:pt x="419100" y="500453"/>
                  <a:pt x="434446" y="373982"/>
                  <a:pt x="479425" y="277674"/>
                </a:cubicBezTo>
                <a:cubicBezTo>
                  <a:pt x="524404" y="181366"/>
                  <a:pt x="645583" y="16795"/>
                  <a:pt x="650875" y="1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BC0270C-4485-498E-EA3D-7A903C9F38ED}"/>
              </a:ext>
            </a:extLst>
          </p:cNvPr>
          <p:cNvSpPr/>
          <p:nvPr/>
        </p:nvSpPr>
        <p:spPr>
          <a:xfrm>
            <a:off x="3834695" y="5241925"/>
            <a:ext cx="227965" cy="394648"/>
          </a:xfrm>
          <a:custGeom>
            <a:avLst/>
            <a:gdLst>
              <a:gd name="connsiteX0" fmla="*/ 92780 w 227965"/>
              <a:gd name="connsiteY0" fmla="*/ 0 h 394648"/>
              <a:gd name="connsiteX1" fmla="*/ 45155 w 227965"/>
              <a:gd name="connsiteY1" fmla="*/ 174625 h 394648"/>
              <a:gd name="connsiteX2" fmla="*/ 219780 w 227965"/>
              <a:gd name="connsiteY2" fmla="*/ 387350 h 394648"/>
              <a:gd name="connsiteX3" fmla="*/ 181680 w 227965"/>
              <a:gd name="connsiteY3" fmla="*/ 333375 h 394648"/>
              <a:gd name="connsiteX4" fmla="*/ 26105 w 227965"/>
              <a:gd name="connsiteY4" fmla="*/ 215900 h 394648"/>
              <a:gd name="connsiteX5" fmla="*/ 3880 w 227965"/>
              <a:gd name="connsiteY5" fmla="*/ 174625 h 394648"/>
              <a:gd name="connsiteX6" fmla="*/ 92780 w 227965"/>
              <a:gd name="connsiteY6" fmla="*/ 0 h 39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965" h="394648">
                <a:moveTo>
                  <a:pt x="92780" y="0"/>
                </a:moveTo>
                <a:cubicBezTo>
                  <a:pt x="99659" y="0"/>
                  <a:pt x="23988" y="110067"/>
                  <a:pt x="45155" y="174625"/>
                </a:cubicBezTo>
                <a:cubicBezTo>
                  <a:pt x="66322" y="239183"/>
                  <a:pt x="197026" y="360892"/>
                  <a:pt x="219780" y="387350"/>
                </a:cubicBezTo>
                <a:cubicBezTo>
                  <a:pt x="242534" y="413808"/>
                  <a:pt x="213959" y="361950"/>
                  <a:pt x="181680" y="333375"/>
                </a:cubicBezTo>
                <a:cubicBezTo>
                  <a:pt x="149401" y="304800"/>
                  <a:pt x="55738" y="242358"/>
                  <a:pt x="26105" y="215900"/>
                </a:cubicBezTo>
                <a:cubicBezTo>
                  <a:pt x="-3528" y="189442"/>
                  <a:pt x="-2999" y="206904"/>
                  <a:pt x="3880" y="174625"/>
                </a:cubicBezTo>
                <a:cubicBezTo>
                  <a:pt x="10759" y="142346"/>
                  <a:pt x="85901" y="0"/>
                  <a:pt x="927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D955C9EE-0685-A55C-E060-D8CA39D3413F}"/>
              </a:ext>
            </a:extLst>
          </p:cNvPr>
          <p:cNvSpPr/>
          <p:nvPr/>
        </p:nvSpPr>
        <p:spPr>
          <a:xfrm>
            <a:off x="5404794" y="5324265"/>
            <a:ext cx="262582" cy="650608"/>
          </a:xfrm>
          <a:custGeom>
            <a:avLst/>
            <a:gdLst>
              <a:gd name="connsiteX0" fmla="*/ 262581 w 262582"/>
              <a:gd name="connsiteY0" fmla="*/ 210 h 650608"/>
              <a:gd name="connsiteX1" fmla="*/ 202256 w 262582"/>
              <a:gd name="connsiteY1" fmla="*/ 104985 h 650608"/>
              <a:gd name="connsiteX2" fmla="*/ 148281 w 262582"/>
              <a:gd name="connsiteY2" fmla="*/ 290723 h 650608"/>
              <a:gd name="connsiteX3" fmla="*/ 178444 w 262582"/>
              <a:gd name="connsiteY3" fmla="*/ 224048 h 650608"/>
              <a:gd name="connsiteX4" fmla="*/ 86369 w 262582"/>
              <a:gd name="connsiteY4" fmla="*/ 374860 h 650608"/>
              <a:gd name="connsiteX5" fmla="*/ 2231 w 262582"/>
              <a:gd name="connsiteY5" fmla="*/ 644735 h 650608"/>
              <a:gd name="connsiteX6" fmla="*/ 32394 w 262582"/>
              <a:gd name="connsiteY6" fmla="*/ 544723 h 650608"/>
              <a:gd name="connsiteX7" fmla="*/ 118119 w 262582"/>
              <a:gd name="connsiteY7" fmla="*/ 358985 h 650608"/>
              <a:gd name="connsiteX8" fmla="*/ 113356 w 262582"/>
              <a:gd name="connsiteY8" fmla="*/ 374860 h 650608"/>
              <a:gd name="connsiteX9" fmla="*/ 203844 w 262582"/>
              <a:gd name="connsiteY9" fmla="*/ 171660 h 650608"/>
              <a:gd name="connsiteX10" fmla="*/ 203844 w 262582"/>
              <a:gd name="connsiteY10" fmla="*/ 130385 h 650608"/>
              <a:gd name="connsiteX11" fmla="*/ 262581 w 262582"/>
              <a:gd name="connsiteY11" fmla="*/ 210 h 65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582" h="650608">
                <a:moveTo>
                  <a:pt x="262581" y="210"/>
                </a:moveTo>
                <a:cubicBezTo>
                  <a:pt x="262316" y="-4023"/>
                  <a:pt x="221306" y="56566"/>
                  <a:pt x="202256" y="104985"/>
                </a:cubicBezTo>
                <a:cubicBezTo>
                  <a:pt x="183206" y="153404"/>
                  <a:pt x="152250" y="270879"/>
                  <a:pt x="148281" y="290723"/>
                </a:cubicBezTo>
                <a:cubicBezTo>
                  <a:pt x="144312" y="310567"/>
                  <a:pt x="188763" y="210025"/>
                  <a:pt x="178444" y="224048"/>
                </a:cubicBezTo>
                <a:cubicBezTo>
                  <a:pt x="168125" y="238071"/>
                  <a:pt x="115738" y="304746"/>
                  <a:pt x="86369" y="374860"/>
                </a:cubicBezTo>
                <a:cubicBezTo>
                  <a:pt x="57000" y="444974"/>
                  <a:pt x="11227" y="616425"/>
                  <a:pt x="2231" y="644735"/>
                </a:cubicBezTo>
                <a:cubicBezTo>
                  <a:pt x="-6765" y="673045"/>
                  <a:pt x="13079" y="592348"/>
                  <a:pt x="32394" y="544723"/>
                </a:cubicBezTo>
                <a:cubicBezTo>
                  <a:pt x="51709" y="497098"/>
                  <a:pt x="104625" y="387296"/>
                  <a:pt x="118119" y="358985"/>
                </a:cubicBezTo>
                <a:cubicBezTo>
                  <a:pt x="131613" y="330675"/>
                  <a:pt x="99068" y="406081"/>
                  <a:pt x="113356" y="374860"/>
                </a:cubicBezTo>
                <a:cubicBezTo>
                  <a:pt x="127643" y="343639"/>
                  <a:pt x="188763" y="212406"/>
                  <a:pt x="203844" y="171660"/>
                </a:cubicBezTo>
                <a:cubicBezTo>
                  <a:pt x="218925" y="130914"/>
                  <a:pt x="196171" y="153933"/>
                  <a:pt x="203844" y="130385"/>
                </a:cubicBezTo>
                <a:cubicBezTo>
                  <a:pt x="211517" y="106837"/>
                  <a:pt x="262846" y="4443"/>
                  <a:pt x="262581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87AC908-613F-FA4E-CFAB-A474CB5A25A4}"/>
              </a:ext>
            </a:extLst>
          </p:cNvPr>
          <p:cNvSpPr/>
          <p:nvPr/>
        </p:nvSpPr>
        <p:spPr>
          <a:xfrm>
            <a:off x="5189308" y="5579881"/>
            <a:ext cx="290742" cy="403450"/>
          </a:xfrm>
          <a:custGeom>
            <a:avLst/>
            <a:gdLst>
              <a:gd name="connsiteX0" fmla="*/ 290742 w 290742"/>
              <a:gd name="connsiteY0" fmla="*/ 182 h 403450"/>
              <a:gd name="connsiteX1" fmla="*/ 193905 w 290742"/>
              <a:gd name="connsiteY1" fmla="*/ 179569 h 403450"/>
              <a:gd name="connsiteX2" fmla="*/ 189142 w 290742"/>
              <a:gd name="connsiteY2" fmla="*/ 265294 h 403450"/>
              <a:gd name="connsiteX3" fmla="*/ 74842 w 290742"/>
              <a:gd name="connsiteY3" fmla="*/ 324032 h 403450"/>
              <a:gd name="connsiteX4" fmla="*/ 189142 w 290742"/>
              <a:gd name="connsiteY4" fmla="*/ 311332 h 403450"/>
              <a:gd name="connsiteX5" fmla="*/ 230 w 290742"/>
              <a:gd name="connsiteY5" fmla="*/ 403407 h 403450"/>
              <a:gd name="connsiteX6" fmla="*/ 151042 w 290742"/>
              <a:gd name="connsiteY6" fmla="*/ 322444 h 403450"/>
              <a:gd name="connsiteX7" fmla="*/ 184380 w 290742"/>
              <a:gd name="connsiteY7" fmla="*/ 249419 h 403450"/>
              <a:gd name="connsiteX8" fmla="*/ 176442 w 290742"/>
              <a:gd name="connsiteY8" fmla="*/ 195444 h 403450"/>
              <a:gd name="connsiteX9" fmla="*/ 192317 w 290742"/>
              <a:gd name="connsiteY9" fmla="*/ 146232 h 403450"/>
              <a:gd name="connsiteX10" fmla="*/ 290742 w 290742"/>
              <a:gd name="connsiteY10" fmla="*/ 182 h 40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742" h="403450">
                <a:moveTo>
                  <a:pt x="290742" y="182"/>
                </a:moveTo>
                <a:cubicBezTo>
                  <a:pt x="291007" y="5738"/>
                  <a:pt x="210838" y="135384"/>
                  <a:pt x="193905" y="179569"/>
                </a:cubicBezTo>
                <a:cubicBezTo>
                  <a:pt x="176972" y="223754"/>
                  <a:pt x="208986" y="241217"/>
                  <a:pt x="189142" y="265294"/>
                </a:cubicBezTo>
                <a:cubicBezTo>
                  <a:pt x="169298" y="289371"/>
                  <a:pt x="74842" y="316359"/>
                  <a:pt x="74842" y="324032"/>
                </a:cubicBezTo>
                <a:cubicBezTo>
                  <a:pt x="74842" y="331705"/>
                  <a:pt x="201577" y="298103"/>
                  <a:pt x="189142" y="311332"/>
                </a:cubicBezTo>
                <a:cubicBezTo>
                  <a:pt x="176707" y="324561"/>
                  <a:pt x="6580" y="401555"/>
                  <a:pt x="230" y="403407"/>
                </a:cubicBezTo>
                <a:cubicBezTo>
                  <a:pt x="-6120" y="405259"/>
                  <a:pt x="120350" y="348109"/>
                  <a:pt x="151042" y="322444"/>
                </a:cubicBezTo>
                <a:cubicBezTo>
                  <a:pt x="181734" y="296779"/>
                  <a:pt x="180147" y="270586"/>
                  <a:pt x="184380" y="249419"/>
                </a:cubicBezTo>
                <a:cubicBezTo>
                  <a:pt x="188613" y="228252"/>
                  <a:pt x="175119" y="212642"/>
                  <a:pt x="176442" y="195444"/>
                </a:cubicBezTo>
                <a:cubicBezTo>
                  <a:pt x="177765" y="178246"/>
                  <a:pt x="171680" y="174807"/>
                  <a:pt x="192317" y="146232"/>
                </a:cubicBezTo>
                <a:cubicBezTo>
                  <a:pt x="212954" y="117657"/>
                  <a:pt x="290477" y="-5374"/>
                  <a:pt x="290742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03B9BDF9-B3B4-CFC3-42C5-3184B8F2B290}"/>
              </a:ext>
            </a:extLst>
          </p:cNvPr>
          <p:cNvSpPr/>
          <p:nvPr/>
        </p:nvSpPr>
        <p:spPr>
          <a:xfrm>
            <a:off x="5402021" y="5338703"/>
            <a:ext cx="324114" cy="651146"/>
          </a:xfrm>
          <a:custGeom>
            <a:avLst/>
            <a:gdLst>
              <a:gd name="connsiteX0" fmla="*/ 324092 w 324114"/>
              <a:gd name="connsiteY0" fmla="*/ 60 h 651146"/>
              <a:gd name="connsiteX1" fmla="*/ 216142 w 324114"/>
              <a:gd name="connsiteY1" fmla="*/ 198497 h 651146"/>
              <a:gd name="connsiteX2" fmla="*/ 255829 w 324114"/>
              <a:gd name="connsiteY2" fmla="*/ 274697 h 651146"/>
              <a:gd name="connsiteX3" fmla="*/ 187567 w 324114"/>
              <a:gd name="connsiteY3" fmla="*/ 295335 h 651146"/>
              <a:gd name="connsiteX4" fmla="*/ 214554 w 324114"/>
              <a:gd name="connsiteY4" fmla="*/ 331847 h 651146"/>
              <a:gd name="connsiteX5" fmla="*/ 133592 w 324114"/>
              <a:gd name="connsiteY5" fmla="*/ 425510 h 651146"/>
              <a:gd name="connsiteX6" fmla="*/ 179629 w 324114"/>
              <a:gd name="connsiteY6" fmla="*/ 406460 h 651146"/>
              <a:gd name="connsiteX7" fmla="*/ 78029 w 324114"/>
              <a:gd name="connsiteY7" fmla="*/ 590610 h 651146"/>
              <a:gd name="connsiteX8" fmla="*/ 242 w 324114"/>
              <a:gd name="connsiteY8" fmla="*/ 649347 h 651146"/>
              <a:gd name="connsiteX9" fmla="*/ 103429 w 324114"/>
              <a:gd name="connsiteY9" fmla="*/ 535047 h 651146"/>
              <a:gd name="connsiteX10" fmla="*/ 205029 w 324114"/>
              <a:gd name="connsiteY10" fmla="*/ 352485 h 651146"/>
              <a:gd name="connsiteX11" fmla="*/ 219317 w 324114"/>
              <a:gd name="connsiteY11" fmla="*/ 244535 h 651146"/>
              <a:gd name="connsiteX12" fmla="*/ 225667 w 324114"/>
              <a:gd name="connsiteY12" fmla="*/ 177860 h 651146"/>
              <a:gd name="connsiteX13" fmla="*/ 324092 w 324114"/>
              <a:gd name="connsiteY13" fmla="*/ 60 h 65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114" h="651146">
                <a:moveTo>
                  <a:pt x="324092" y="60"/>
                </a:moveTo>
                <a:cubicBezTo>
                  <a:pt x="322505" y="3499"/>
                  <a:pt x="227519" y="152724"/>
                  <a:pt x="216142" y="198497"/>
                </a:cubicBezTo>
                <a:cubicBezTo>
                  <a:pt x="204765" y="244270"/>
                  <a:pt x="260591" y="258557"/>
                  <a:pt x="255829" y="274697"/>
                </a:cubicBezTo>
                <a:cubicBezTo>
                  <a:pt x="251066" y="290837"/>
                  <a:pt x="194446" y="285810"/>
                  <a:pt x="187567" y="295335"/>
                </a:cubicBezTo>
                <a:cubicBezTo>
                  <a:pt x="180688" y="304860"/>
                  <a:pt x="223550" y="310151"/>
                  <a:pt x="214554" y="331847"/>
                </a:cubicBezTo>
                <a:cubicBezTo>
                  <a:pt x="205558" y="353543"/>
                  <a:pt x="139413" y="413075"/>
                  <a:pt x="133592" y="425510"/>
                </a:cubicBezTo>
                <a:cubicBezTo>
                  <a:pt x="127771" y="437946"/>
                  <a:pt x="188889" y="378943"/>
                  <a:pt x="179629" y="406460"/>
                </a:cubicBezTo>
                <a:cubicBezTo>
                  <a:pt x="170369" y="433977"/>
                  <a:pt x="107927" y="550129"/>
                  <a:pt x="78029" y="590610"/>
                </a:cubicBezTo>
                <a:cubicBezTo>
                  <a:pt x="48131" y="631091"/>
                  <a:pt x="-3991" y="658607"/>
                  <a:pt x="242" y="649347"/>
                </a:cubicBezTo>
                <a:cubicBezTo>
                  <a:pt x="4475" y="640087"/>
                  <a:pt x="69298" y="584524"/>
                  <a:pt x="103429" y="535047"/>
                </a:cubicBezTo>
                <a:cubicBezTo>
                  <a:pt x="137560" y="485570"/>
                  <a:pt x="185714" y="400904"/>
                  <a:pt x="205029" y="352485"/>
                </a:cubicBezTo>
                <a:cubicBezTo>
                  <a:pt x="224344" y="304066"/>
                  <a:pt x="215877" y="273639"/>
                  <a:pt x="219317" y="244535"/>
                </a:cubicBezTo>
                <a:cubicBezTo>
                  <a:pt x="222757" y="215431"/>
                  <a:pt x="209792" y="215960"/>
                  <a:pt x="225667" y="177860"/>
                </a:cubicBezTo>
                <a:cubicBezTo>
                  <a:pt x="241542" y="139760"/>
                  <a:pt x="325679" y="-3379"/>
                  <a:pt x="324092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D3A0761F-0E95-9FD1-4C60-0F518D59056E}"/>
              </a:ext>
            </a:extLst>
          </p:cNvPr>
          <p:cNvSpPr/>
          <p:nvPr/>
        </p:nvSpPr>
        <p:spPr>
          <a:xfrm>
            <a:off x="5784693" y="5276747"/>
            <a:ext cx="56062" cy="308223"/>
          </a:xfrm>
          <a:custGeom>
            <a:avLst/>
            <a:gdLst>
              <a:gd name="connsiteX0" fmla="*/ 16032 w 56062"/>
              <a:gd name="connsiteY0" fmla="*/ 103 h 308223"/>
              <a:gd name="connsiteX1" fmla="*/ 38257 w 56062"/>
              <a:gd name="connsiteY1" fmla="*/ 158853 h 308223"/>
              <a:gd name="connsiteX2" fmla="*/ 157 w 56062"/>
              <a:gd name="connsiteY2" fmla="*/ 308078 h 308223"/>
              <a:gd name="connsiteX3" fmla="*/ 55720 w 56062"/>
              <a:gd name="connsiteY3" fmla="*/ 182666 h 308223"/>
              <a:gd name="connsiteX4" fmla="*/ 16032 w 56062"/>
              <a:gd name="connsiteY4" fmla="*/ 103 h 30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62" h="308223">
                <a:moveTo>
                  <a:pt x="16032" y="103"/>
                </a:moveTo>
                <a:cubicBezTo>
                  <a:pt x="13122" y="-3866"/>
                  <a:pt x="40903" y="107524"/>
                  <a:pt x="38257" y="158853"/>
                </a:cubicBezTo>
                <a:cubicBezTo>
                  <a:pt x="35611" y="210182"/>
                  <a:pt x="-2753" y="304109"/>
                  <a:pt x="157" y="308078"/>
                </a:cubicBezTo>
                <a:cubicBezTo>
                  <a:pt x="3067" y="312047"/>
                  <a:pt x="51222" y="233731"/>
                  <a:pt x="55720" y="182666"/>
                </a:cubicBezTo>
                <a:cubicBezTo>
                  <a:pt x="60218" y="131602"/>
                  <a:pt x="18942" y="4072"/>
                  <a:pt x="16032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617D4712-F6CC-CE4B-1353-CF97934F82C5}"/>
              </a:ext>
            </a:extLst>
          </p:cNvPr>
          <p:cNvSpPr/>
          <p:nvPr/>
        </p:nvSpPr>
        <p:spPr>
          <a:xfrm>
            <a:off x="5585290" y="5229118"/>
            <a:ext cx="316163" cy="883128"/>
          </a:xfrm>
          <a:custGeom>
            <a:avLst/>
            <a:gdLst>
              <a:gd name="connsiteX0" fmla="*/ 264648 w 316163"/>
              <a:gd name="connsiteY0" fmla="*/ 107 h 883128"/>
              <a:gd name="connsiteX1" fmla="*/ 315448 w 316163"/>
              <a:gd name="connsiteY1" fmla="*/ 155682 h 883128"/>
              <a:gd name="connsiteX2" fmla="*/ 294810 w 316163"/>
              <a:gd name="connsiteY2" fmla="*/ 135045 h 883128"/>
              <a:gd name="connsiteX3" fmla="*/ 299573 w 316163"/>
              <a:gd name="connsiteY3" fmla="*/ 204895 h 883128"/>
              <a:gd name="connsiteX4" fmla="*/ 274173 w 316163"/>
              <a:gd name="connsiteY4" fmla="*/ 176320 h 883128"/>
              <a:gd name="connsiteX5" fmla="*/ 239248 w 316163"/>
              <a:gd name="connsiteY5" fmla="*/ 290620 h 883128"/>
              <a:gd name="connsiteX6" fmla="*/ 191623 w 316163"/>
              <a:gd name="connsiteY6" fmla="*/ 414445 h 883128"/>
              <a:gd name="connsiteX7" fmla="*/ 193210 w 316163"/>
              <a:gd name="connsiteY7" fmla="*/ 423970 h 883128"/>
              <a:gd name="connsiteX8" fmla="*/ 167810 w 316163"/>
              <a:gd name="connsiteY8" fmla="*/ 501757 h 883128"/>
              <a:gd name="connsiteX9" fmla="*/ 121773 w 316163"/>
              <a:gd name="connsiteY9" fmla="*/ 625582 h 883128"/>
              <a:gd name="connsiteX10" fmla="*/ 36048 w 316163"/>
              <a:gd name="connsiteY10" fmla="*/ 692257 h 883128"/>
              <a:gd name="connsiteX11" fmla="*/ 1123 w 316163"/>
              <a:gd name="connsiteY11" fmla="*/ 881170 h 883128"/>
              <a:gd name="connsiteX12" fmla="*/ 9060 w 316163"/>
              <a:gd name="connsiteY12" fmla="*/ 784332 h 883128"/>
              <a:gd name="connsiteX13" fmla="*/ 13823 w 316163"/>
              <a:gd name="connsiteY13" fmla="*/ 681145 h 883128"/>
              <a:gd name="connsiteX14" fmla="*/ 145585 w 316163"/>
              <a:gd name="connsiteY14" fmla="*/ 609707 h 883128"/>
              <a:gd name="connsiteX15" fmla="*/ 213848 w 316163"/>
              <a:gd name="connsiteY15" fmla="*/ 404920 h 883128"/>
              <a:gd name="connsiteX16" fmla="*/ 272585 w 316163"/>
              <a:gd name="connsiteY16" fmla="*/ 184257 h 883128"/>
              <a:gd name="connsiteX17" fmla="*/ 296398 w 316163"/>
              <a:gd name="connsiteY17" fmla="*/ 131870 h 883128"/>
              <a:gd name="connsiteX18" fmla="*/ 264648 w 316163"/>
              <a:gd name="connsiteY18" fmla="*/ 107 h 88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6163" h="883128">
                <a:moveTo>
                  <a:pt x="264648" y="107"/>
                </a:moveTo>
                <a:cubicBezTo>
                  <a:pt x="267823" y="4076"/>
                  <a:pt x="310421" y="133192"/>
                  <a:pt x="315448" y="155682"/>
                </a:cubicBezTo>
                <a:cubicBezTo>
                  <a:pt x="320475" y="178172"/>
                  <a:pt x="297456" y="126843"/>
                  <a:pt x="294810" y="135045"/>
                </a:cubicBezTo>
                <a:cubicBezTo>
                  <a:pt x="292164" y="143247"/>
                  <a:pt x="303012" y="198016"/>
                  <a:pt x="299573" y="204895"/>
                </a:cubicBezTo>
                <a:cubicBezTo>
                  <a:pt x="296134" y="211774"/>
                  <a:pt x="284227" y="162033"/>
                  <a:pt x="274173" y="176320"/>
                </a:cubicBezTo>
                <a:cubicBezTo>
                  <a:pt x="264119" y="190607"/>
                  <a:pt x="253006" y="250933"/>
                  <a:pt x="239248" y="290620"/>
                </a:cubicBezTo>
                <a:cubicBezTo>
                  <a:pt x="225490" y="330307"/>
                  <a:pt x="199296" y="392220"/>
                  <a:pt x="191623" y="414445"/>
                </a:cubicBezTo>
                <a:cubicBezTo>
                  <a:pt x="183950" y="436670"/>
                  <a:pt x="197179" y="409418"/>
                  <a:pt x="193210" y="423970"/>
                </a:cubicBezTo>
                <a:cubicBezTo>
                  <a:pt x="189241" y="438522"/>
                  <a:pt x="179716" y="468155"/>
                  <a:pt x="167810" y="501757"/>
                </a:cubicBezTo>
                <a:cubicBezTo>
                  <a:pt x="155904" y="535359"/>
                  <a:pt x="143733" y="593832"/>
                  <a:pt x="121773" y="625582"/>
                </a:cubicBezTo>
                <a:cubicBezTo>
                  <a:pt x="99813" y="657332"/>
                  <a:pt x="56156" y="649659"/>
                  <a:pt x="36048" y="692257"/>
                </a:cubicBezTo>
                <a:cubicBezTo>
                  <a:pt x="15940" y="734855"/>
                  <a:pt x="5621" y="865824"/>
                  <a:pt x="1123" y="881170"/>
                </a:cubicBezTo>
                <a:cubicBezTo>
                  <a:pt x="-3375" y="896516"/>
                  <a:pt x="6943" y="817669"/>
                  <a:pt x="9060" y="784332"/>
                </a:cubicBezTo>
                <a:cubicBezTo>
                  <a:pt x="11177" y="750995"/>
                  <a:pt x="-8931" y="710249"/>
                  <a:pt x="13823" y="681145"/>
                </a:cubicBezTo>
                <a:cubicBezTo>
                  <a:pt x="36577" y="652041"/>
                  <a:pt x="112247" y="655745"/>
                  <a:pt x="145585" y="609707"/>
                </a:cubicBezTo>
                <a:cubicBezTo>
                  <a:pt x="178922" y="563670"/>
                  <a:pt x="192681" y="475828"/>
                  <a:pt x="213848" y="404920"/>
                </a:cubicBezTo>
                <a:cubicBezTo>
                  <a:pt x="235015" y="334012"/>
                  <a:pt x="258827" y="229765"/>
                  <a:pt x="272585" y="184257"/>
                </a:cubicBezTo>
                <a:cubicBezTo>
                  <a:pt x="286343" y="138749"/>
                  <a:pt x="296927" y="160180"/>
                  <a:pt x="296398" y="131870"/>
                </a:cubicBezTo>
                <a:cubicBezTo>
                  <a:pt x="295869" y="103560"/>
                  <a:pt x="261473" y="-3862"/>
                  <a:pt x="26464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AB56D46-42A3-DE7E-8448-4F48EEFC6227}"/>
              </a:ext>
            </a:extLst>
          </p:cNvPr>
          <p:cNvSpPr/>
          <p:nvPr/>
        </p:nvSpPr>
        <p:spPr>
          <a:xfrm>
            <a:off x="5859391" y="4862511"/>
            <a:ext cx="150903" cy="474280"/>
          </a:xfrm>
          <a:custGeom>
            <a:avLst/>
            <a:gdLst>
              <a:gd name="connsiteX0" fmla="*/ 150884 w 150903"/>
              <a:gd name="connsiteY0" fmla="*/ 2 h 474280"/>
              <a:gd name="connsiteX1" fmla="*/ 66747 w 150903"/>
              <a:gd name="connsiteY1" fmla="*/ 223839 h 474280"/>
              <a:gd name="connsiteX2" fmla="*/ 52459 w 150903"/>
              <a:gd name="connsiteY2" fmla="*/ 361952 h 474280"/>
              <a:gd name="connsiteX3" fmla="*/ 58809 w 150903"/>
              <a:gd name="connsiteY3" fmla="*/ 473077 h 474280"/>
              <a:gd name="connsiteX4" fmla="*/ 52459 w 150903"/>
              <a:gd name="connsiteY4" fmla="*/ 415927 h 474280"/>
              <a:gd name="connsiteX5" fmla="*/ 72 w 150903"/>
              <a:gd name="connsiteY5" fmla="*/ 338139 h 474280"/>
              <a:gd name="connsiteX6" fmla="*/ 65159 w 150903"/>
              <a:gd name="connsiteY6" fmla="*/ 393702 h 474280"/>
              <a:gd name="connsiteX7" fmla="*/ 77859 w 150903"/>
              <a:gd name="connsiteY7" fmla="*/ 265114 h 474280"/>
              <a:gd name="connsiteX8" fmla="*/ 74684 w 150903"/>
              <a:gd name="connsiteY8" fmla="*/ 228602 h 474280"/>
              <a:gd name="connsiteX9" fmla="*/ 150884 w 150903"/>
              <a:gd name="connsiteY9" fmla="*/ 2 h 4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903" h="474280">
                <a:moveTo>
                  <a:pt x="150884" y="2"/>
                </a:moveTo>
                <a:cubicBezTo>
                  <a:pt x="149561" y="-792"/>
                  <a:pt x="83151" y="163514"/>
                  <a:pt x="66747" y="223839"/>
                </a:cubicBezTo>
                <a:cubicBezTo>
                  <a:pt x="50343" y="284164"/>
                  <a:pt x="53782" y="320412"/>
                  <a:pt x="52459" y="361952"/>
                </a:cubicBezTo>
                <a:cubicBezTo>
                  <a:pt x="51136" y="403492"/>
                  <a:pt x="58809" y="464081"/>
                  <a:pt x="58809" y="473077"/>
                </a:cubicBezTo>
                <a:cubicBezTo>
                  <a:pt x="58809" y="482073"/>
                  <a:pt x="62248" y="438417"/>
                  <a:pt x="52459" y="415927"/>
                </a:cubicBezTo>
                <a:cubicBezTo>
                  <a:pt x="42670" y="393437"/>
                  <a:pt x="-2045" y="341843"/>
                  <a:pt x="72" y="338139"/>
                </a:cubicBezTo>
                <a:cubicBezTo>
                  <a:pt x="2189" y="334435"/>
                  <a:pt x="52195" y="405873"/>
                  <a:pt x="65159" y="393702"/>
                </a:cubicBezTo>
                <a:cubicBezTo>
                  <a:pt x="78123" y="381531"/>
                  <a:pt x="76272" y="292631"/>
                  <a:pt x="77859" y="265114"/>
                </a:cubicBezTo>
                <a:cubicBezTo>
                  <a:pt x="79446" y="237597"/>
                  <a:pt x="63307" y="272523"/>
                  <a:pt x="74684" y="228602"/>
                </a:cubicBezTo>
                <a:cubicBezTo>
                  <a:pt x="86061" y="184681"/>
                  <a:pt x="152207" y="796"/>
                  <a:pt x="15088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6976A273-C992-2725-2E17-3C544997C448}"/>
              </a:ext>
            </a:extLst>
          </p:cNvPr>
          <p:cNvSpPr/>
          <p:nvPr/>
        </p:nvSpPr>
        <p:spPr>
          <a:xfrm>
            <a:off x="6006674" y="4852459"/>
            <a:ext cx="239791" cy="905322"/>
          </a:xfrm>
          <a:custGeom>
            <a:avLst/>
            <a:gdLst>
              <a:gd name="connsiteX0" fmla="*/ 426 w 239791"/>
              <a:gd name="connsiteY0" fmla="*/ 529 h 905322"/>
              <a:gd name="connsiteX1" fmla="*/ 133776 w 239791"/>
              <a:gd name="connsiteY1" fmla="*/ 218016 h 905322"/>
              <a:gd name="connsiteX2" fmla="*/ 121076 w 239791"/>
              <a:gd name="connsiteY2" fmla="*/ 218016 h 905322"/>
              <a:gd name="connsiteX3" fmla="*/ 202039 w 239791"/>
              <a:gd name="connsiteY3" fmla="*/ 395816 h 905322"/>
              <a:gd name="connsiteX4" fmla="*/ 238551 w 239791"/>
              <a:gd name="connsiteY4" fmla="*/ 527579 h 905322"/>
              <a:gd name="connsiteX5" fmla="*/ 230614 w 239791"/>
              <a:gd name="connsiteY5" fmla="*/ 764116 h 905322"/>
              <a:gd name="connsiteX6" fmla="*/ 224264 w 239791"/>
              <a:gd name="connsiteY6" fmla="*/ 902229 h 905322"/>
              <a:gd name="connsiteX7" fmla="*/ 227439 w 239791"/>
              <a:gd name="connsiteY7" fmla="*/ 633941 h 905322"/>
              <a:gd name="connsiteX8" fmla="*/ 227439 w 239791"/>
              <a:gd name="connsiteY8" fmla="*/ 494241 h 905322"/>
              <a:gd name="connsiteX9" fmla="*/ 95676 w 239791"/>
              <a:gd name="connsiteY9" fmla="*/ 167216 h 905322"/>
              <a:gd name="connsiteX10" fmla="*/ 426 w 239791"/>
              <a:gd name="connsiteY10" fmla="*/ 529 h 90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791" h="905322">
                <a:moveTo>
                  <a:pt x="426" y="529"/>
                </a:moveTo>
                <a:cubicBezTo>
                  <a:pt x="6776" y="8996"/>
                  <a:pt x="113668" y="181768"/>
                  <a:pt x="133776" y="218016"/>
                </a:cubicBezTo>
                <a:cubicBezTo>
                  <a:pt x="153884" y="254264"/>
                  <a:pt x="109699" y="188383"/>
                  <a:pt x="121076" y="218016"/>
                </a:cubicBezTo>
                <a:cubicBezTo>
                  <a:pt x="132453" y="247649"/>
                  <a:pt x="182460" y="344222"/>
                  <a:pt x="202039" y="395816"/>
                </a:cubicBezTo>
                <a:cubicBezTo>
                  <a:pt x="221618" y="447410"/>
                  <a:pt x="233789" y="466196"/>
                  <a:pt x="238551" y="527579"/>
                </a:cubicBezTo>
                <a:cubicBezTo>
                  <a:pt x="243313" y="588962"/>
                  <a:pt x="232995" y="701674"/>
                  <a:pt x="230614" y="764116"/>
                </a:cubicBezTo>
                <a:cubicBezTo>
                  <a:pt x="228233" y="826558"/>
                  <a:pt x="224793" y="923925"/>
                  <a:pt x="224264" y="902229"/>
                </a:cubicBezTo>
                <a:cubicBezTo>
                  <a:pt x="223735" y="880533"/>
                  <a:pt x="226910" y="701939"/>
                  <a:pt x="227439" y="633941"/>
                </a:cubicBezTo>
                <a:cubicBezTo>
                  <a:pt x="227968" y="565943"/>
                  <a:pt x="249399" y="572028"/>
                  <a:pt x="227439" y="494241"/>
                </a:cubicBezTo>
                <a:cubicBezTo>
                  <a:pt x="205479" y="416454"/>
                  <a:pt x="131130" y="247649"/>
                  <a:pt x="95676" y="167216"/>
                </a:cubicBezTo>
                <a:cubicBezTo>
                  <a:pt x="60222" y="86783"/>
                  <a:pt x="-5924" y="-7938"/>
                  <a:pt x="426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CA668EC-C571-45CB-FDA9-42904114C4D8}"/>
              </a:ext>
            </a:extLst>
          </p:cNvPr>
          <p:cNvSpPr/>
          <p:nvPr/>
        </p:nvSpPr>
        <p:spPr>
          <a:xfrm>
            <a:off x="6217492" y="5408612"/>
            <a:ext cx="51549" cy="757742"/>
          </a:xfrm>
          <a:custGeom>
            <a:avLst/>
            <a:gdLst>
              <a:gd name="connsiteX0" fmla="*/ 49958 w 51549"/>
              <a:gd name="connsiteY0" fmla="*/ 1 h 757742"/>
              <a:gd name="connsiteX1" fmla="*/ 48371 w 51549"/>
              <a:gd name="connsiteY1" fmla="*/ 241301 h 757742"/>
              <a:gd name="connsiteX2" fmla="*/ 22971 w 51549"/>
              <a:gd name="connsiteY2" fmla="*/ 439738 h 757742"/>
              <a:gd name="connsiteX3" fmla="*/ 13446 w 51549"/>
              <a:gd name="connsiteY3" fmla="*/ 757238 h 757742"/>
              <a:gd name="connsiteX4" fmla="*/ 746 w 51549"/>
              <a:gd name="connsiteY4" fmla="*/ 506413 h 757742"/>
              <a:gd name="connsiteX5" fmla="*/ 37258 w 51549"/>
              <a:gd name="connsiteY5" fmla="*/ 238126 h 757742"/>
              <a:gd name="connsiteX6" fmla="*/ 49958 w 51549"/>
              <a:gd name="connsiteY6" fmla="*/ 1 h 75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49" h="757742">
                <a:moveTo>
                  <a:pt x="49958" y="1"/>
                </a:moveTo>
                <a:cubicBezTo>
                  <a:pt x="51810" y="530"/>
                  <a:pt x="52869" y="168012"/>
                  <a:pt x="48371" y="241301"/>
                </a:cubicBezTo>
                <a:cubicBezTo>
                  <a:pt x="43873" y="314591"/>
                  <a:pt x="28792" y="353749"/>
                  <a:pt x="22971" y="439738"/>
                </a:cubicBezTo>
                <a:cubicBezTo>
                  <a:pt x="17150" y="525727"/>
                  <a:pt x="17150" y="746126"/>
                  <a:pt x="13446" y="757238"/>
                </a:cubicBezTo>
                <a:cubicBezTo>
                  <a:pt x="9742" y="768350"/>
                  <a:pt x="-3223" y="592932"/>
                  <a:pt x="746" y="506413"/>
                </a:cubicBezTo>
                <a:cubicBezTo>
                  <a:pt x="4715" y="419894"/>
                  <a:pt x="27733" y="320941"/>
                  <a:pt x="37258" y="238126"/>
                </a:cubicBezTo>
                <a:cubicBezTo>
                  <a:pt x="46783" y="155311"/>
                  <a:pt x="48106" y="-528"/>
                  <a:pt x="4995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25D2111D-34F2-E2C9-4BB9-5776591F2748}"/>
              </a:ext>
            </a:extLst>
          </p:cNvPr>
          <p:cNvSpPr/>
          <p:nvPr/>
        </p:nvSpPr>
        <p:spPr>
          <a:xfrm>
            <a:off x="5529511" y="6008688"/>
            <a:ext cx="95024" cy="489398"/>
          </a:xfrm>
          <a:custGeom>
            <a:avLst/>
            <a:gdLst>
              <a:gd name="connsiteX0" fmla="*/ 12452 w 95024"/>
              <a:gd name="connsiteY0" fmla="*/ 0 h 489398"/>
              <a:gd name="connsiteX1" fmla="*/ 95002 w 95024"/>
              <a:gd name="connsiteY1" fmla="*/ 152400 h 489398"/>
              <a:gd name="connsiteX2" fmla="*/ 2927 w 95024"/>
              <a:gd name="connsiteY2" fmla="*/ 301625 h 489398"/>
              <a:gd name="connsiteX3" fmla="*/ 47377 w 95024"/>
              <a:gd name="connsiteY3" fmla="*/ 487362 h 489398"/>
              <a:gd name="connsiteX4" fmla="*/ 34677 w 95024"/>
              <a:gd name="connsiteY4" fmla="*/ 395287 h 489398"/>
              <a:gd name="connsiteX5" fmla="*/ 1339 w 95024"/>
              <a:gd name="connsiteY5" fmla="*/ 311150 h 489398"/>
              <a:gd name="connsiteX6" fmla="*/ 85477 w 95024"/>
              <a:gd name="connsiteY6" fmla="*/ 152400 h 489398"/>
              <a:gd name="connsiteX7" fmla="*/ 12452 w 95024"/>
              <a:gd name="connsiteY7" fmla="*/ 0 h 48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24" h="489398">
                <a:moveTo>
                  <a:pt x="12452" y="0"/>
                </a:moveTo>
                <a:cubicBezTo>
                  <a:pt x="14039" y="0"/>
                  <a:pt x="96589" y="102129"/>
                  <a:pt x="95002" y="152400"/>
                </a:cubicBezTo>
                <a:cubicBezTo>
                  <a:pt x="93415" y="202671"/>
                  <a:pt x="10864" y="245798"/>
                  <a:pt x="2927" y="301625"/>
                </a:cubicBezTo>
                <a:cubicBezTo>
                  <a:pt x="-5011" y="357452"/>
                  <a:pt x="42085" y="471752"/>
                  <a:pt x="47377" y="487362"/>
                </a:cubicBezTo>
                <a:cubicBezTo>
                  <a:pt x="52669" y="502972"/>
                  <a:pt x="42350" y="424656"/>
                  <a:pt x="34677" y="395287"/>
                </a:cubicBezTo>
                <a:cubicBezTo>
                  <a:pt x="27004" y="365918"/>
                  <a:pt x="-7128" y="351631"/>
                  <a:pt x="1339" y="311150"/>
                </a:cubicBezTo>
                <a:cubicBezTo>
                  <a:pt x="9806" y="270669"/>
                  <a:pt x="82037" y="200554"/>
                  <a:pt x="85477" y="152400"/>
                </a:cubicBezTo>
                <a:cubicBezTo>
                  <a:pt x="88917" y="104246"/>
                  <a:pt x="10865" y="0"/>
                  <a:pt x="124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3093FB3-704C-F078-84B5-F70637270458}"/>
              </a:ext>
            </a:extLst>
          </p:cNvPr>
          <p:cNvSpPr/>
          <p:nvPr/>
        </p:nvSpPr>
        <p:spPr>
          <a:xfrm>
            <a:off x="6077468" y="6016348"/>
            <a:ext cx="134777" cy="594926"/>
          </a:xfrm>
          <a:custGeom>
            <a:avLst/>
            <a:gdLst>
              <a:gd name="connsiteX0" fmla="*/ 131245 w 134777"/>
              <a:gd name="connsiteY0" fmla="*/ 1865 h 594926"/>
              <a:gd name="connsiteX1" fmla="*/ 116957 w 134777"/>
              <a:gd name="connsiteY1" fmla="*/ 120927 h 594926"/>
              <a:gd name="connsiteX2" fmla="*/ 131245 w 134777"/>
              <a:gd name="connsiteY2" fmla="*/ 249515 h 594926"/>
              <a:gd name="connsiteX3" fmla="*/ 47107 w 134777"/>
              <a:gd name="connsiteY3" fmla="*/ 311427 h 594926"/>
              <a:gd name="connsiteX4" fmla="*/ 29645 w 134777"/>
              <a:gd name="connsiteY4" fmla="*/ 432077 h 594926"/>
              <a:gd name="connsiteX5" fmla="*/ 7420 w 134777"/>
              <a:gd name="connsiteY5" fmla="*/ 478115 h 594926"/>
              <a:gd name="connsiteX6" fmla="*/ 12182 w 134777"/>
              <a:gd name="connsiteY6" fmla="*/ 592415 h 594926"/>
              <a:gd name="connsiteX7" fmla="*/ 5832 w 134777"/>
              <a:gd name="connsiteY7" fmla="*/ 547965 h 594926"/>
              <a:gd name="connsiteX8" fmla="*/ 2657 w 134777"/>
              <a:gd name="connsiteY8" fmla="*/ 443190 h 594926"/>
              <a:gd name="connsiteX9" fmla="*/ 47107 w 134777"/>
              <a:gd name="connsiteY9" fmla="*/ 298727 h 594926"/>
              <a:gd name="connsiteX10" fmla="*/ 131245 w 134777"/>
              <a:gd name="connsiteY10" fmla="*/ 244752 h 594926"/>
              <a:gd name="connsiteX11" fmla="*/ 109020 w 134777"/>
              <a:gd name="connsiteY11" fmla="*/ 171727 h 594926"/>
              <a:gd name="connsiteX12" fmla="*/ 132832 w 134777"/>
              <a:gd name="connsiteY12" fmla="*/ 55840 h 594926"/>
              <a:gd name="connsiteX13" fmla="*/ 131245 w 134777"/>
              <a:gd name="connsiteY13" fmla="*/ 1865 h 59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777" h="594926">
                <a:moveTo>
                  <a:pt x="131245" y="1865"/>
                </a:moveTo>
                <a:cubicBezTo>
                  <a:pt x="128599" y="12713"/>
                  <a:pt x="116957" y="79652"/>
                  <a:pt x="116957" y="120927"/>
                </a:cubicBezTo>
                <a:cubicBezTo>
                  <a:pt x="116957" y="162202"/>
                  <a:pt x="142887" y="217765"/>
                  <a:pt x="131245" y="249515"/>
                </a:cubicBezTo>
                <a:cubicBezTo>
                  <a:pt x="119603" y="281265"/>
                  <a:pt x="64040" y="281000"/>
                  <a:pt x="47107" y="311427"/>
                </a:cubicBezTo>
                <a:cubicBezTo>
                  <a:pt x="30174" y="341854"/>
                  <a:pt x="36260" y="404296"/>
                  <a:pt x="29645" y="432077"/>
                </a:cubicBezTo>
                <a:cubicBezTo>
                  <a:pt x="23030" y="459858"/>
                  <a:pt x="10330" y="451392"/>
                  <a:pt x="7420" y="478115"/>
                </a:cubicBezTo>
                <a:cubicBezTo>
                  <a:pt x="4510" y="504838"/>
                  <a:pt x="12447" y="580773"/>
                  <a:pt x="12182" y="592415"/>
                </a:cubicBezTo>
                <a:cubicBezTo>
                  <a:pt x="11917" y="604057"/>
                  <a:pt x="7419" y="572836"/>
                  <a:pt x="5832" y="547965"/>
                </a:cubicBezTo>
                <a:cubicBezTo>
                  <a:pt x="4244" y="523094"/>
                  <a:pt x="-4222" y="484730"/>
                  <a:pt x="2657" y="443190"/>
                </a:cubicBezTo>
                <a:cubicBezTo>
                  <a:pt x="9536" y="401650"/>
                  <a:pt x="25676" y="331800"/>
                  <a:pt x="47107" y="298727"/>
                </a:cubicBezTo>
                <a:cubicBezTo>
                  <a:pt x="68538" y="265654"/>
                  <a:pt x="120926" y="265919"/>
                  <a:pt x="131245" y="244752"/>
                </a:cubicBezTo>
                <a:cubicBezTo>
                  <a:pt x="141564" y="223585"/>
                  <a:pt x="108755" y="203212"/>
                  <a:pt x="109020" y="171727"/>
                </a:cubicBezTo>
                <a:cubicBezTo>
                  <a:pt x="109284" y="140242"/>
                  <a:pt x="128863" y="81769"/>
                  <a:pt x="132832" y="55840"/>
                </a:cubicBezTo>
                <a:cubicBezTo>
                  <a:pt x="136801" y="29911"/>
                  <a:pt x="133891" y="-8983"/>
                  <a:pt x="131245" y="1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AF6741D6-4675-5298-D753-F7C0D3ABCB2D}"/>
              </a:ext>
            </a:extLst>
          </p:cNvPr>
          <p:cNvSpPr/>
          <p:nvPr/>
        </p:nvSpPr>
        <p:spPr>
          <a:xfrm>
            <a:off x="5927773" y="6503878"/>
            <a:ext cx="163839" cy="328701"/>
          </a:xfrm>
          <a:custGeom>
            <a:avLst/>
            <a:gdLst>
              <a:gd name="connsiteX0" fmla="*/ 163465 w 163839"/>
              <a:gd name="connsiteY0" fmla="*/ 110 h 328701"/>
              <a:gd name="connsiteX1" fmla="*/ 60277 w 163839"/>
              <a:gd name="connsiteY1" fmla="*/ 128697 h 328701"/>
              <a:gd name="connsiteX2" fmla="*/ 1540 w 163839"/>
              <a:gd name="connsiteY2" fmla="*/ 325547 h 328701"/>
              <a:gd name="connsiteX3" fmla="*/ 17415 w 163839"/>
              <a:gd name="connsiteY3" fmla="*/ 242997 h 328701"/>
              <a:gd name="connsiteX4" fmla="*/ 20590 w 163839"/>
              <a:gd name="connsiteY4" fmla="*/ 149335 h 328701"/>
              <a:gd name="connsiteX5" fmla="*/ 163465 w 163839"/>
              <a:gd name="connsiteY5" fmla="*/ 110 h 32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839" h="328701">
                <a:moveTo>
                  <a:pt x="163465" y="110"/>
                </a:moveTo>
                <a:cubicBezTo>
                  <a:pt x="170079" y="-3330"/>
                  <a:pt x="87264" y="74458"/>
                  <a:pt x="60277" y="128697"/>
                </a:cubicBezTo>
                <a:cubicBezTo>
                  <a:pt x="33290" y="182936"/>
                  <a:pt x="8684" y="306497"/>
                  <a:pt x="1540" y="325547"/>
                </a:cubicBezTo>
                <a:cubicBezTo>
                  <a:pt x="-5604" y="344597"/>
                  <a:pt x="14240" y="272366"/>
                  <a:pt x="17415" y="242997"/>
                </a:cubicBezTo>
                <a:cubicBezTo>
                  <a:pt x="20590" y="213628"/>
                  <a:pt x="-3487" y="187170"/>
                  <a:pt x="20590" y="149335"/>
                </a:cubicBezTo>
                <a:cubicBezTo>
                  <a:pt x="44667" y="111500"/>
                  <a:pt x="156851" y="3550"/>
                  <a:pt x="163465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14CAC4CD-4F32-D368-85EF-78BB2192302C}"/>
              </a:ext>
            </a:extLst>
          </p:cNvPr>
          <p:cNvSpPr/>
          <p:nvPr/>
        </p:nvSpPr>
        <p:spPr>
          <a:xfrm>
            <a:off x="5466626" y="6772117"/>
            <a:ext cx="472255" cy="443825"/>
          </a:xfrm>
          <a:custGeom>
            <a:avLst/>
            <a:gdLst>
              <a:gd name="connsiteX0" fmla="*/ 472212 w 472255"/>
              <a:gd name="connsiteY0" fmla="*/ 158 h 443825"/>
              <a:gd name="connsiteX1" fmla="*/ 372199 w 472255"/>
              <a:gd name="connsiteY1" fmla="*/ 123983 h 443825"/>
              <a:gd name="connsiteX2" fmla="*/ 310287 w 472255"/>
              <a:gd name="connsiteY2" fmla="*/ 160496 h 443825"/>
              <a:gd name="connsiteX3" fmla="*/ 86449 w 472255"/>
              <a:gd name="connsiteY3" fmla="*/ 217646 h 443825"/>
              <a:gd name="connsiteX4" fmla="*/ 343624 w 472255"/>
              <a:gd name="connsiteY4" fmla="*/ 177958 h 443825"/>
              <a:gd name="connsiteX5" fmla="*/ 289649 w 472255"/>
              <a:gd name="connsiteY5" fmla="*/ 211296 h 443825"/>
              <a:gd name="connsiteX6" fmla="*/ 221387 w 472255"/>
              <a:gd name="connsiteY6" fmla="*/ 277971 h 443825"/>
              <a:gd name="connsiteX7" fmla="*/ 724 w 472255"/>
              <a:gd name="connsiteY7" fmla="*/ 443071 h 443825"/>
              <a:gd name="connsiteX8" fmla="*/ 303937 w 472255"/>
              <a:gd name="connsiteY8" fmla="*/ 204946 h 443825"/>
              <a:gd name="connsiteX9" fmla="*/ 359499 w 472255"/>
              <a:gd name="connsiteY9" fmla="*/ 100171 h 443825"/>
              <a:gd name="connsiteX10" fmla="*/ 472212 w 472255"/>
              <a:gd name="connsiteY10" fmla="*/ 158 h 44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255" h="443825">
                <a:moveTo>
                  <a:pt x="472212" y="158"/>
                </a:moveTo>
                <a:cubicBezTo>
                  <a:pt x="474329" y="4127"/>
                  <a:pt x="399186" y="97260"/>
                  <a:pt x="372199" y="123983"/>
                </a:cubicBezTo>
                <a:cubicBezTo>
                  <a:pt x="345212" y="150706"/>
                  <a:pt x="357912" y="144885"/>
                  <a:pt x="310287" y="160496"/>
                </a:cubicBezTo>
                <a:cubicBezTo>
                  <a:pt x="262662" y="176107"/>
                  <a:pt x="80893" y="214736"/>
                  <a:pt x="86449" y="217646"/>
                </a:cubicBezTo>
                <a:cubicBezTo>
                  <a:pt x="92005" y="220556"/>
                  <a:pt x="309757" y="179016"/>
                  <a:pt x="343624" y="177958"/>
                </a:cubicBezTo>
                <a:cubicBezTo>
                  <a:pt x="377491" y="176900"/>
                  <a:pt x="310022" y="194627"/>
                  <a:pt x="289649" y="211296"/>
                </a:cubicBezTo>
                <a:cubicBezTo>
                  <a:pt x="269276" y="227965"/>
                  <a:pt x="269541" y="239342"/>
                  <a:pt x="221387" y="277971"/>
                </a:cubicBezTo>
                <a:cubicBezTo>
                  <a:pt x="173233" y="316600"/>
                  <a:pt x="-13034" y="455242"/>
                  <a:pt x="724" y="443071"/>
                </a:cubicBezTo>
                <a:cubicBezTo>
                  <a:pt x="14482" y="430900"/>
                  <a:pt x="244141" y="262096"/>
                  <a:pt x="303937" y="204946"/>
                </a:cubicBezTo>
                <a:cubicBezTo>
                  <a:pt x="363733" y="147796"/>
                  <a:pt x="330660" y="132450"/>
                  <a:pt x="359499" y="100171"/>
                </a:cubicBezTo>
                <a:cubicBezTo>
                  <a:pt x="388338" y="67892"/>
                  <a:pt x="470095" y="-3811"/>
                  <a:pt x="472212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A18DF5EC-1F4D-4D33-A748-887CDC77FC5E}"/>
              </a:ext>
            </a:extLst>
          </p:cNvPr>
          <p:cNvSpPr/>
          <p:nvPr/>
        </p:nvSpPr>
        <p:spPr>
          <a:xfrm>
            <a:off x="4998559" y="6057316"/>
            <a:ext cx="367298" cy="481172"/>
          </a:xfrm>
          <a:custGeom>
            <a:avLst/>
            <a:gdLst>
              <a:gd name="connsiteX0" fmla="*/ 356608 w 367298"/>
              <a:gd name="connsiteY0" fmla="*/ 584 h 481172"/>
              <a:gd name="connsiteX1" fmla="*/ 341791 w 367298"/>
              <a:gd name="connsiteY1" fmla="*/ 129701 h 481172"/>
              <a:gd name="connsiteX2" fmla="*/ 155524 w 367298"/>
              <a:gd name="connsiteY2" fmla="*/ 294801 h 481172"/>
              <a:gd name="connsiteX3" fmla="*/ 1008 w 367298"/>
              <a:gd name="connsiteY3" fmla="*/ 362534 h 481172"/>
              <a:gd name="connsiteX4" fmla="*/ 231724 w 367298"/>
              <a:gd name="connsiteY4" fmla="*/ 275751 h 481172"/>
              <a:gd name="connsiteX5" fmla="*/ 191508 w 367298"/>
              <a:gd name="connsiteY5" fmla="*/ 326551 h 481172"/>
              <a:gd name="connsiteX6" fmla="*/ 7358 w 367298"/>
              <a:gd name="connsiteY6" fmla="*/ 481067 h 481172"/>
              <a:gd name="connsiteX7" fmla="*/ 208441 w 367298"/>
              <a:gd name="connsiteY7" fmla="*/ 301151 h 481172"/>
              <a:gd name="connsiteX8" fmla="*/ 322741 w 367298"/>
              <a:gd name="connsiteY8" fmla="*/ 176267 h 481172"/>
              <a:gd name="connsiteX9" fmla="*/ 365074 w 367298"/>
              <a:gd name="connsiteY9" fmla="*/ 85251 h 481172"/>
              <a:gd name="connsiteX10" fmla="*/ 356608 w 367298"/>
              <a:gd name="connsiteY10" fmla="*/ 584 h 48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7298" h="481172">
                <a:moveTo>
                  <a:pt x="356608" y="584"/>
                </a:moveTo>
                <a:cubicBezTo>
                  <a:pt x="352727" y="7992"/>
                  <a:pt x="375305" y="80665"/>
                  <a:pt x="341791" y="129701"/>
                </a:cubicBezTo>
                <a:cubicBezTo>
                  <a:pt x="308277" y="178737"/>
                  <a:pt x="212321" y="255996"/>
                  <a:pt x="155524" y="294801"/>
                </a:cubicBezTo>
                <a:cubicBezTo>
                  <a:pt x="98727" y="333607"/>
                  <a:pt x="-11692" y="365709"/>
                  <a:pt x="1008" y="362534"/>
                </a:cubicBezTo>
                <a:cubicBezTo>
                  <a:pt x="13708" y="359359"/>
                  <a:pt x="199974" y="281748"/>
                  <a:pt x="231724" y="275751"/>
                </a:cubicBezTo>
                <a:cubicBezTo>
                  <a:pt x="263474" y="269754"/>
                  <a:pt x="228902" y="292332"/>
                  <a:pt x="191508" y="326551"/>
                </a:cubicBezTo>
                <a:cubicBezTo>
                  <a:pt x="154114" y="360770"/>
                  <a:pt x="4536" y="485300"/>
                  <a:pt x="7358" y="481067"/>
                </a:cubicBezTo>
                <a:cubicBezTo>
                  <a:pt x="10180" y="476834"/>
                  <a:pt x="155877" y="351951"/>
                  <a:pt x="208441" y="301151"/>
                </a:cubicBezTo>
                <a:cubicBezTo>
                  <a:pt x="261005" y="250351"/>
                  <a:pt x="296636" y="212250"/>
                  <a:pt x="322741" y="176267"/>
                </a:cubicBezTo>
                <a:cubicBezTo>
                  <a:pt x="348846" y="140284"/>
                  <a:pt x="358019" y="112415"/>
                  <a:pt x="365074" y="85251"/>
                </a:cubicBezTo>
                <a:cubicBezTo>
                  <a:pt x="372129" y="58087"/>
                  <a:pt x="360489" y="-6824"/>
                  <a:pt x="356608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C8BF08F-CB3A-B2AE-CAFA-FED2A7305985}"/>
              </a:ext>
            </a:extLst>
          </p:cNvPr>
          <p:cNvSpPr/>
          <p:nvPr/>
        </p:nvSpPr>
        <p:spPr>
          <a:xfrm>
            <a:off x="4118319" y="5700679"/>
            <a:ext cx="731572" cy="880625"/>
          </a:xfrm>
          <a:custGeom>
            <a:avLst/>
            <a:gdLst>
              <a:gd name="connsiteX0" fmla="*/ 32464 w 731572"/>
              <a:gd name="connsiteY0" fmla="*/ 1621 h 880625"/>
              <a:gd name="connsiteX1" fmla="*/ 66331 w 731572"/>
              <a:gd name="connsiteY1" fmla="*/ 190004 h 880625"/>
              <a:gd name="connsiteX2" fmla="*/ 250481 w 731572"/>
              <a:gd name="connsiteY2" fmla="*/ 416488 h 880625"/>
              <a:gd name="connsiteX3" fmla="*/ 189098 w 731572"/>
              <a:gd name="connsiteY3" fmla="*/ 361454 h 880625"/>
              <a:gd name="connsiteX4" fmla="*/ 292814 w 731572"/>
              <a:gd name="connsiteY4" fmla="*/ 488454 h 880625"/>
              <a:gd name="connsiteX5" fmla="*/ 330914 w 731572"/>
              <a:gd name="connsiteY5" fmla="*/ 543488 h 880625"/>
              <a:gd name="connsiteX6" fmla="*/ 375364 w 731572"/>
              <a:gd name="connsiteY6" fmla="*/ 619688 h 880625"/>
              <a:gd name="connsiteX7" fmla="*/ 714031 w 731572"/>
              <a:gd name="connsiteY7" fmla="*/ 869454 h 880625"/>
              <a:gd name="connsiteX8" fmla="*/ 667464 w 731572"/>
              <a:gd name="connsiteY8" fmla="*/ 827121 h 880625"/>
              <a:gd name="connsiteX9" fmla="*/ 531998 w 731572"/>
              <a:gd name="connsiteY9" fmla="*/ 736104 h 880625"/>
              <a:gd name="connsiteX10" fmla="*/ 385948 w 731572"/>
              <a:gd name="connsiteY10" fmla="*/ 708588 h 880625"/>
              <a:gd name="connsiteX11" fmla="*/ 341498 w 731572"/>
              <a:gd name="connsiteY11" fmla="*/ 484221 h 880625"/>
              <a:gd name="connsiteX12" fmla="*/ 104431 w 731572"/>
              <a:gd name="connsiteY12" fmla="*/ 276788 h 880625"/>
              <a:gd name="connsiteX13" fmla="*/ 2831 w 731572"/>
              <a:gd name="connsiteY13" fmla="*/ 109571 h 880625"/>
              <a:gd name="connsiteX14" fmla="*/ 32464 w 731572"/>
              <a:gd name="connsiteY14" fmla="*/ 1621 h 8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1572" h="880625">
                <a:moveTo>
                  <a:pt x="32464" y="1621"/>
                </a:moveTo>
                <a:cubicBezTo>
                  <a:pt x="43047" y="15026"/>
                  <a:pt x="29995" y="120860"/>
                  <a:pt x="66331" y="190004"/>
                </a:cubicBezTo>
                <a:cubicBezTo>
                  <a:pt x="102667" y="259148"/>
                  <a:pt x="230020" y="387913"/>
                  <a:pt x="250481" y="416488"/>
                </a:cubicBezTo>
                <a:cubicBezTo>
                  <a:pt x="270942" y="445063"/>
                  <a:pt x="182043" y="349460"/>
                  <a:pt x="189098" y="361454"/>
                </a:cubicBezTo>
                <a:cubicBezTo>
                  <a:pt x="196153" y="373448"/>
                  <a:pt x="269178" y="458115"/>
                  <a:pt x="292814" y="488454"/>
                </a:cubicBezTo>
                <a:cubicBezTo>
                  <a:pt x="316450" y="518793"/>
                  <a:pt x="317156" y="521616"/>
                  <a:pt x="330914" y="543488"/>
                </a:cubicBezTo>
                <a:cubicBezTo>
                  <a:pt x="344672" y="565360"/>
                  <a:pt x="311511" y="565360"/>
                  <a:pt x="375364" y="619688"/>
                </a:cubicBezTo>
                <a:cubicBezTo>
                  <a:pt x="439217" y="674016"/>
                  <a:pt x="665348" y="834882"/>
                  <a:pt x="714031" y="869454"/>
                </a:cubicBezTo>
                <a:cubicBezTo>
                  <a:pt x="762714" y="904026"/>
                  <a:pt x="697803" y="849346"/>
                  <a:pt x="667464" y="827121"/>
                </a:cubicBezTo>
                <a:cubicBezTo>
                  <a:pt x="637125" y="804896"/>
                  <a:pt x="578917" y="755859"/>
                  <a:pt x="531998" y="736104"/>
                </a:cubicBezTo>
                <a:cubicBezTo>
                  <a:pt x="485079" y="716349"/>
                  <a:pt x="417698" y="750568"/>
                  <a:pt x="385948" y="708588"/>
                </a:cubicBezTo>
                <a:cubicBezTo>
                  <a:pt x="354198" y="666608"/>
                  <a:pt x="388417" y="556188"/>
                  <a:pt x="341498" y="484221"/>
                </a:cubicBezTo>
                <a:cubicBezTo>
                  <a:pt x="294579" y="412254"/>
                  <a:pt x="160875" y="339230"/>
                  <a:pt x="104431" y="276788"/>
                </a:cubicBezTo>
                <a:cubicBezTo>
                  <a:pt x="47987" y="214346"/>
                  <a:pt x="15178" y="158254"/>
                  <a:pt x="2831" y="109571"/>
                </a:cubicBezTo>
                <a:cubicBezTo>
                  <a:pt x="-9516" y="60888"/>
                  <a:pt x="21881" y="-11784"/>
                  <a:pt x="32464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A9FA5C65-E0AE-1863-2ED4-2BE4C6A7160A}"/>
              </a:ext>
            </a:extLst>
          </p:cNvPr>
          <p:cNvSpPr/>
          <p:nvPr/>
        </p:nvSpPr>
        <p:spPr>
          <a:xfrm>
            <a:off x="3635841" y="5371172"/>
            <a:ext cx="290815" cy="726183"/>
          </a:xfrm>
          <a:custGeom>
            <a:avLst/>
            <a:gdLst>
              <a:gd name="connsiteX0" fmla="*/ 592 w 290815"/>
              <a:gd name="connsiteY0" fmla="*/ 928 h 726183"/>
              <a:gd name="connsiteX1" fmla="*/ 133942 w 290815"/>
              <a:gd name="connsiteY1" fmla="*/ 246461 h 726183"/>
              <a:gd name="connsiteX2" fmla="*/ 104309 w 290815"/>
              <a:gd name="connsiteY2" fmla="*/ 451778 h 726183"/>
              <a:gd name="connsiteX3" fmla="*/ 284226 w 290815"/>
              <a:gd name="connsiteY3" fmla="*/ 716361 h 726183"/>
              <a:gd name="connsiteX4" fmla="*/ 239776 w 290815"/>
              <a:gd name="connsiteY4" fmla="*/ 657095 h 726183"/>
              <a:gd name="connsiteX5" fmla="*/ 125476 w 290815"/>
              <a:gd name="connsiteY5" fmla="*/ 538561 h 726183"/>
              <a:gd name="connsiteX6" fmla="*/ 172042 w 290815"/>
              <a:gd name="connsiteY6" fmla="*/ 574545 h 726183"/>
              <a:gd name="connsiteX7" fmla="*/ 119126 w 290815"/>
              <a:gd name="connsiteY7" fmla="*/ 426378 h 726183"/>
              <a:gd name="connsiteX8" fmla="*/ 155109 w 290815"/>
              <a:gd name="connsiteY8" fmla="*/ 282445 h 726183"/>
              <a:gd name="connsiteX9" fmla="*/ 87376 w 290815"/>
              <a:gd name="connsiteY9" fmla="*/ 166028 h 726183"/>
              <a:gd name="connsiteX10" fmla="*/ 592 w 290815"/>
              <a:gd name="connsiteY10" fmla="*/ 928 h 72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815" h="726183">
                <a:moveTo>
                  <a:pt x="592" y="928"/>
                </a:moveTo>
                <a:cubicBezTo>
                  <a:pt x="8353" y="14333"/>
                  <a:pt x="116656" y="171319"/>
                  <a:pt x="133942" y="246461"/>
                </a:cubicBezTo>
                <a:cubicBezTo>
                  <a:pt x="151228" y="321603"/>
                  <a:pt x="79262" y="373461"/>
                  <a:pt x="104309" y="451778"/>
                </a:cubicBezTo>
                <a:cubicBezTo>
                  <a:pt x="129356" y="530095"/>
                  <a:pt x="261648" y="682142"/>
                  <a:pt x="284226" y="716361"/>
                </a:cubicBezTo>
                <a:cubicBezTo>
                  <a:pt x="306804" y="750580"/>
                  <a:pt x="266234" y="686728"/>
                  <a:pt x="239776" y="657095"/>
                </a:cubicBezTo>
                <a:cubicBezTo>
                  <a:pt x="213318" y="627462"/>
                  <a:pt x="136765" y="552319"/>
                  <a:pt x="125476" y="538561"/>
                </a:cubicBezTo>
                <a:cubicBezTo>
                  <a:pt x="114187" y="524803"/>
                  <a:pt x="173100" y="593242"/>
                  <a:pt x="172042" y="574545"/>
                </a:cubicBezTo>
                <a:cubicBezTo>
                  <a:pt x="170984" y="555848"/>
                  <a:pt x="121948" y="475061"/>
                  <a:pt x="119126" y="426378"/>
                </a:cubicBezTo>
                <a:cubicBezTo>
                  <a:pt x="116304" y="377695"/>
                  <a:pt x="160401" y="325837"/>
                  <a:pt x="155109" y="282445"/>
                </a:cubicBezTo>
                <a:cubicBezTo>
                  <a:pt x="149817" y="239053"/>
                  <a:pt x="111365" y="209067"/>
                  <a:pt x="87376" y="166028"/>
                </a:cubicBezTo>
                <a:cubicBezTo>
                  <a:pt x="63387" y="122989"/>
                  <a:pt x="-7169" y="-12477"/>
                  <a:pt x="592" y="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C224BF8B-A68B-EEF7-9984-B7439DBC6A51}"/>
              </a:ext>
            </a:extLst>
          </p:cNvPr>
          <p:cNvSpPr/>
          <p:nvPr/>
        </p:nvSpPr>
        <p:spPr>
          <a:xfrm>
            <a:off x="3684566" y="5741450"/>
            <a:ext cx="115895" cy="865239"/>
          </a:xfrm>
          <a:custGeom>
            <a:avLst/>
            <a:gdLst>
              <a:gd name="connsiteX0" fmla="*/ 551 w 115895"/>
              <a:gd name="connsiteY0" fmla="*/ 5300 h 865239"/>
              <a:gd name="connsiteX1" fmla="*/ 110617 w 115895"/>
              <a:gd name="connsiteY1" fmla="*/ 473083 h 865239"/>
              <a:gd name="connsiteX2" fmla="*/ 97917 w 115895"/>
              <a:gd name="connsiteY2" fmla="*/ 337617 h 865239"/>
              <a:gd name="connsiteX3" fmla="*/ 93684 w 115895"/>
              <a:gd name="connsiteY3" fmla="*/ 492133 h 865239"/>
              <a:gd name="connsiteX4" fmla="*/ 89451 w 115895"/>
              <a:gd name="connsiteY4" fmla="*/ 710150 h 865239"/>
              <a:gd name="connsiteX5" fmla="*/ 70401 w 115895"/>
              <a:gd name="connsiteY5" fmla="*/ 864667 h 865239"/>
              <a:gd name="connsiteX6" fmla="*/ 83101 w 115895"/>
              <a:gd name="connsiteY6" fmla="*/ 748250 h 865239"/>
              <a:gd name="connsiteX7" fmla="*/ 80984 w 115895"/>
              <a:gd name="connsiteY7" fmla="*/ 409583 h 865239"/>
              <a:gd name="connsiteX8" fmla="*/ 78867 w 115895"/>
              <a:gd name="connsiteY8" fmla="*/ 441333 h 865239"/>
              <a:gd name="connsiteX9" fmla="*/ 68284 w 115895"/>
              <a:gd name="connsiteY9" fmla="*/ 231783 h 865239"/>
              <a:gd name="connsiteX10" fmla="*/ 551 w 115895"/>
              <a:gd name="connsiteY10" fmla="*/ 5300 h 86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95" h="865239">
                <a:moveTo>
                  <a:pt x="551" y="5300"/>
                </a:moveTo>
                <a:cubicBezTo>
                  <a:pt x="7606" y="45517"/>
                  <a:pt x="94389" y="417697"/>
                  <a:pt x="110617" y="473083"/>
                </a:cubicBezTo>
                <a:cubicBezTo>
                  <a:pt x="126845" y="528469"/>
                  <a:pt x="100739" y="334442"/>
                  <a:pt x="97917" y="337617"/>
                </a:cubicBezTo>
                <a:cubicBezTo>
                  <a:pt x="95095" y="340792"/>
                  <a:pt x="95095" y="430044"/>
                  <a:pt x="93684" y="492133"/>
                </a:cubicBezTo>
                <a:cubicBezTo>
                  <a:pt x="92273" y="554222"/>
                  <a:pt x="93331" y="648061"/>
                  <a:pt x="89451" y="710150"/>
                </a:cubicBezTo>
                <a:cubicBezTo>
                  <a:pt x="85571" y="772239"/>
                  <a:pt x="71459" y="858317"/>
                  <a:pt x="70401" y="864667"/>
                </a:cubicBezTo>
                <a:cubicBezTo>
                  <a:pt x="69343" y="871017"/>
                  <a:pt x="81337" y="824097"/>
                  <a:pt x="83101" y="748250"/>
                </a:cubicBezTo>
                <a:cubicBezTo>
                  <a:pt x="84865" y="672403"/>
                  <a:pt x="81690" y="460736"/>
                  <a:pt x="80984" y="409583"/>
                </a:cubicBezTo>
                <a:cubicBezTo>
                  <a:pt x="80278" y="358430"/>
                  <a:pt x="80984" y="470966"/>
                  <a:pt x="78867" y="441333"/>
                </a:cubicBezTo>
                <a:cubicBezTo>
                  <a:pt x="76750" y="411700"/>
                  <a:pt x="80278" y="298811"/>
                  <a:pt x="68284" y="231783"/>
                </a:cubicBezTo>
                <a:cubicBezTo>
                  <a:pt x="56290" y="164755"/>
                  <a:pt x="-6504" y="-34917"/>
                  <a:pt x="551" y="5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7C9093E7-EB34-D141-37A9-35ADBC1C4E9A}"/>
              </a:ext>
            </a:extLst>
          </p:cNvPr>
          <p:cNvSpPr/>
          <p:nvPr/>
        </p:nvSpPr>
        <p:spPr>
          <a:xfrm>
            <a:off x="3673246" y="5871388"/>
            <a:ext cx="74744" cy="752408"/>
          </a:xfrm>
          <a:custGeom>
            <a:avLst/>
            <a:gdLst>
              <a:gd name="connsiteX0" fmla="*/ 45737 w 74744"/>
              <a:gd name="connsiteY0" fmla="*/ 245 h 752408"/>
              <a:gd name="connsiteX1" fmla="*/ 3404 w 74744"/>
              <a:gd name="connsiteY1" fmla="*/ 330445 h 752408"/>
              <a:gd name="connsiteX2" fmla="*/ 7637 w 74744"/>
              <a:gd name="connsiteY2" fmla="*/ 296579 h 752408"/>
              <a:gd name="connsiteX3" fmla="*/ 47854 w 74744"/>
              <a:gd name="connsiteY3" fmla="*/ 446862 h 752408"/>
              <a:gd name="connsiteX4" fmla="*/ 33037 w 74744"/>
              <a:gd name="connsiteY4" fmla="*/ 476495 h 752408"/>
              <a:gd name="connsiteX5" fmla="*/ 41504 w 74744"/>
              <a:gd name="connsiteY5" fmla="*/ 533645 h 752408"/>
              <a:gd name="connsiteX6" fmla="*/ 16104 w 74744"/>
              <a:gd name="connsiteY6" fmla="*/ 569629 h 752408"/>
              <a:gd name="connsiteX7" fmla="*/ 56321 w 74744"/>
              <a:gd name="connsiteY7" fmla="*/ 658529 h 752408"/>
              <a:gd name="connsiteX8" fmla="*/ 73254 w 74744"/>
              <a:gd name="connsiteY8" fmla="*/ 751662 h 752408"/>
              <a:gd name="connsiteX9" fmla="*/ 20337 w 74744"/>
              <a:gd name="connsiteY9" fmla="*/ 605612 h 752408"/>
              <a:gd name="connsiteX10" fmla="*/ 22454 w 74744"/>
              <a:gd name="connsiteY10" fmla="*/ 281762 h 752408"/>
              <a:gd name="connsiteX11" fmla="*/ 45737 w 74744"/>
              <a:gd name="connsiteY11" fmla="*/ 245 h 75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744" h="752408">
                <a:moveTo>
                  <a:pt x="45737" y="245"/>
                </a:moveTo>
                <a:cubicBezTo>
                  <a:pt x="42562" y="8359"/>
                  <a:pt x="9754" y="281056"/>
                  <a:pt x="3404" y="330445"/>
                </a:cubicBezTo>
                <a:cubicBezTo>
                  <a:pt x="-2946" y="379834"/>
                  <a:pt x="229" y="277176"/>
                  <a:pt x="7637" y="296579"/>
                </a:cubicBezTo>
                <a:cubicBezTo>
                  <a:pt x="15045" y="315982"/>
                  <a:pt x="43621" y="416876"/>
                  <a:pt x="47854" y="446862"/>
                </a:cubicBezTo>
                <a:cubicBezTo>
                  <a:pt x="52087" y="476848"/>
                  <a:pt x="34095" y="462031"/>
                  <a:pt x="33037" y="476495"/>
                </a:cubicBezTo>
                <a:cubicBezTo>
                  <a:pt x="31979" y="490959"/>
                  <a:pt x="44326" y="518123"/>
                  <a:pt x="41504" y="533645"/>
                </a:cubicBezTo>
                <a:cubicBezTo>
                  <a:pt x="38682" y="549167"/>
                  <a:pt x="13635" y="548815"/>
                  <a:pt x="16104" y="569629"/>
                </a:cubicBezTo>
                <a:cubicBezTo>
                  <a:pt x="18573" y="590443"/>
                  <a:pt x="46796" y="628190"/>
                  <a:pt x="56321" y="658529"/>
                </a:cubicBezTo>
                <a:cubicBezTo>
                  <a:pt x="65846" y="688868"/>
                  <a:pt x="79251" y="760481"/>
                  <a:pt x="73254" y="751662"/>
                </a:cubicBezTo>
                <a:cubicBezTo>
                  <a:pt x="67257" y="742843"/>
                  <a:pt x="28804" y="683929"/>
                  <a:pt x="20337" y="605612"/>
                </a:cubicBezTo>
                <a:cubicBezTo>
                  <a:pt x="11870" y="527295"/>
                  <a:pt x="17162" y="376659"/>
                  <a:pt x="22454" y="281762"/>
                </a:cubicBezTo>
                <a:cubicBezTo>
                  <a:pt x="27746" y="186865"/>
                  <a:pt x="48912" y="-7869"/>
                  <a:pt x="45737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2463E241-BA05-B2BB-E584-4BC8EE94FEF3}"/>
              </a:ext>
            </a:extLst>
          </p:cNvPr>
          <p:cNvSpPr/>
          <p:nvPr/>
        </p:nvSpPr>
        <p:spPr>
          <a:xfrm>
            <a:off x="3875553" y="5992283"/>
            <a:ext cx="93392" cy="307124"/>
          </a:xfrm>
          <a:custGeom>
            <a:avLst/>
            <a:gdLst>
              <a:gd name="connsiteX0" fmla="*/ 31814 w 93392"/>
              <a:gd name="connsiteY0" fmla="*/ 0 h 307124"/>
              <a:gd name="connsiteX1" fmla="*/ 14880 w 93392"/>
              <a:gd name="connsiteY1" fmla="*/ 167217 h 307124"/>
              <a:gd name="connsiteX2" fmla="*/ 93197 w 93392"/>
              <a:gd name="connsiteY2" fmla="*/ 304800 h 307124"/>
              <a:gd name="connsiteX3" fmla="*/ 36047 w 93392"/>
              <a:gd name="connsiteY3" fmla="*/ 247650 h 307124"/>
              <a:gd name="connsiteX4" fmla="*/ 64 w 93392"/>
              <a:gd name="connsiteY4" fmla="*/ 169334 h 307124"/>
              <a:gd name="connsiteX5" fmla="*/ 31814 w 93392"/>
              <a:gd name="connsiteY5" fmla="*/ 0 h 30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92" h="307124">
                <a:moveTo>
                  <a:pt x="31814" y="0"/>
                </a:moveTo>
                <a:cubicBezTo>
                  <a:pt x="34283" y="-353"/>
                  <a:pt x="4650" y="116417"/>
                  <a:pt x="14880" y="167217"/>
                </a:cubicBezTo>
                <a:cubicBezTo>
                  <a:pt x="25110" y="218017"/>
                  <a:pt x="89669" y="291395"/>
                  <a:pt x="93197" y="304800"/>
                </a:cubicBezTo>
                <a:cubicBezTo>
                  <a:pt x="96725" y="318205"/>
                  <a:pt x="51569" y="270228"/>
                  <a:pt x="36047" y="247650"/>
                </a:cubicBezTo>
                <a:cubicBezTo>
                  <a:pt x="20525" y="225072"/>
                  <a:pt x="-1347" y="208139"/>
                  <a:pt x="64" y="169334"/>
                </a:cubicBezTo>
                <a:cubicBezTo>
                  <a:pt x="1475" y="130529"/>
                  <a:pt x="29345" y="353"/>
                  <a:pt x="318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A09930F7-744A-EBC7-F46E-00905D3D77CA}"/>
              </a:ext>
            </a:extLst>
          </p:cNvPr>
          <p:cNvSpPr/>
          <p:nvPr/>
        </p:nvSpPr>
        <p:spPr>
          <a:xfrm>
            <a:off x="3764668" y="5955910"/>
            <a:ext cx="1042446" cy="749573"/>
          </a:xfrm>
          <a:custGeom>
            <a:avLst/>
            <a:gdLst>
              <a:gd name="connsiteX0" fmla="*/ 51682 w 1042446"/>
              <a:gd name="connsiteY0" fmla="*/ 390 h 749573"/>
              <a:gd name="connsiteX1" fmla="*/ 60149 w 1042446"/>
              <a:gd name="connsiteY1" fmla="*/ 258623 h 749573"/>
              <a:gd name="connsiteX2" fmla="*/ 60149 w 1042446"/>
              <a:gd name="connsiteY2" fmla="*/ 332707 h 749573"/>
              <a:gd name="connsiteX3" fmla="*/ 2999 w 1042446"/>
              <a:gd name="connsiteY3" fmla="*/ 339057 h 749573"/>
              <a:gd name="connsiteX4" fmla="*/ 49565 w 1042446"/>
              <a:gd name="connsiteY4" fmla="*/ 341173 h 749573"/>
              <a:gd name="connsiteX5" fmla="*/ 388232 w 1042446"/>
              <a:gd name="connsiteY5" fmla="*/ 525323 h 749573"/>
              <a:gd name="connsiteX6" fmla="*/ 316265 w 1042446"/>
              <a:gd name="connsiteY6" fmla="*/ 502040 h 749573"/>
              <a:gd name="connsiteX7" fmla="*/ 614715 w 1042446"/>
              <a:gd name="connsiteY7" fmla="*/ 620573 h 749573"/>
              <a:gd name="connsiteX8" fmla="*/ 883532 w 1042446"/>
              <a:gd name="connsiteY8" fmla="*/ 732757 h 749573"/>
              <a:gd name="connsiteX9" fmla="*/ 1042282 w 1042446"/>
              <a:gd name="connsiteY9" fmla="*/ 745457 h 749573"/>
              <a:gd name="connsiteX10" fmla="*/ 856015 w 1042446"/>
              <a:gd name="connsiteY10" fmla="*/ 696773 h 749573"/>
              <a:gd name="connsiteX11" fmla="*/ 398815 w 1042446"/>
              <a:gd name="connsiteY11" fmla="*/ 514740 h 749573"/>
              <a:gd name="connsiteX12" fmla="*/ 426332 w 1042446"/>
              <a:gd name="connsiteY12" fmla="*/ 495690 h 749573"/>
              <a:gd name="connsiteX13" fmla="*/ 47449 w 1042446"/>
              <a:gd name="connsiteY13" fmla="*/ 317890 h 749573"/>
              <a:gd name="connsiteX14" fmla="*/ 77082 w 1042446"/>
              <a:gd name="connsiteY14" fmla="*/ 284023 h 749573"/>
              <a:gd name="connsiteX15" fmla="*/ 66499 w 1042446"/>
              <a:gd name="connsiteY15" fmla="*/ 201473 h 749573"/>
              <a:gd name="connsiteX16" fmla="*/ 51682 w 1042446"/>
              <a:gd name="connsiteY16" fmla="*/ 390 h 7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2446" h="749573">
                <a:moveTo>
                  <a:pt x="51682" y="390"/>
                </a:moveTo>
                <a:cubicBezTo>
                  <a:pt x="50624" y="9915"/>
                  <a:pt x="58738" y="203237"/>
                  <a:pt x="60149" y="258623"/>
                </a:cubicBezTo>
                <a:cubicBezTo>
                  <a:pt x="61560" y="314009"/>
                  <a:pt x="69674" y="319301"/>
                  <a:pt x="60149" y="332707"/>
                </a:cubicBezTo>
                <a:cubicBezTo>
                  <a:pt x="50624" y="346113"/>
                  <a:pt x="4763" y="337646"/>
                  <a:pt x="2999" y="339057"/>
                </a:cubicBezTo>
                <a:cubicBezTo>
                  <a:pt x="1235" y="340468"/>
                  <a:pt x="-14640" y="310129"/>
                  <a:pt x="49565" y="341173"/>
                </a:cubicBezTo>
                <a:cubicBezTo>
                  <a:pt x="113770" y="372217"/>
                  <a:pt x="343782" y="498512"/>
                  <a:pt x="388232" y="525323"/>
                </a:cubicBezTo>
                <a:cubicBezTo>
                  <a:pt x="432682" y="552134"/>
                  <a:pt x="278518" y="486165"/>
                  <a:pt x="316265" y="502040"/>
                </a:cubicBezTo>
                <a:cubicBezTo>
                  <a:pt x="354012" y="517915"/>
                  <a:pt x="520171" y="582120"/>
                  <a:pt x="614715" y="620573"/>
                </a:cubicBezTo>
                <a:cubicBezTo>
                  <a:pt x="709260" y="659026"/>
                  <a:pt x="812271" y="711943"/>
                  <a:pt x="883532" y="732757"/>
                </a:cubicBezTo>
                <a:cubicBezTo>
                  <a:pt x="954793" y="753571"/>
                  <a:pt x="1046868" y="751454"/>
                  <a:pt x="1042282" y="745457"/>
                </a:cubicBezTo>
                <a:cubicBezTo>
                  <a:pt x="1037696" y="739460"/>
                  <a:pt x="963260" y="735226"/>
                  <a:pt x="856015" y="696773"/>
                </a:cubicBezTo>
                <a:cubicBezTo>
                  <a:pt x="748771" y="658320"/>
                  <a:pt x="470429" y="548254"/>
                  <a:pt x="398815" y="514740"/>
                </a:cubicBezTo>
                <a:cubicBezTo>
                  <a:pt x="327201" y="481226"/>
                  <a:pt x="484893" y="528498"/>
                  <a:pt x="426332" y="495690"/>
                </a:cubicBezTo>
                <a:cubicBezTo>
                  <a:pt x="367771" y="462882"/>
                  <a:pt x="105657" y="353168"/>
                  <a:pt x="47449" y="317890"/>
                </a:cubicBezTo>
                <a:cubicBezTo>
                  <a:pt x="-10759" y="282612"/>
                  <a:pt x="73907" y="303426"/>
                  <a:pt x="77082" y="284023"/>
                </a:cubicBezTo>
                <a:cubicBezTo>
                  <a:pt x="80257" y="264620"/>
                  <a:pt x="69674" y="244512"/>
                  <a:pt x="66499" y="201473"/>
                </a:cubicBezTo>
                <a:cubicBezTo>
                  <a:pt x="63324" y="158434"/>
                  <a:pt x="52740" y="-9135"/>
                  <a:pt x="51682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9F6A61AE-0D19-3362-BEF1-B7288F5203F7}"/>
              </a:ext>
            </a:extLst>
          </p:cNvPr>
          <p:cNvSpPr/>
          <p:nvPr/>
        </p:nvSpPr>
        <p:spPr>
          <a:xfrm>
            <a:off x="3795841" y="6328658"/>
            <a:ext cx="312649" cy="293710"/>
          </a:xfrm>
          <a:custGeom>
            <a:avLst/>
            <a:gdLst>
              <a:gd name="connsiteX0" fmla="*/ 1459 w 312649"/>
              <a:gd name="connsiteY0" fmla="*/ 4409 h 293710"/>
              <a:gd name="connsiteX1" fmla="*/ 189842 w 312649"/>
              <a:gd name="connsiteY1" fmla="*/ 127175 h 293710"/>
              <a:gd name="connsiteX2" fmla="*/ 268159 w 312649"/>
              <a:gd name="connsiteY2" fmla="*/ 292275 h 293710"/>
              <a:gd name="connsiteX3" fmla="*/ 230059 w 312649"/>
              <a:gd name="connsiteY3" fmla="*/ 205492 h 293710"/>
              <a:gd name="connsiteX4" fmla="*/ 244876 w 312649"/>
              <a:gd name="connsiteY4" fmla="*/ 171625 h 293710"/>
              <a:gd name="connsiteX5" fmla="*/ 312609 w 312649"/>
              <a:gd name="connsiteY5" fmla="*/ 139875 h 293710"/>
              <a:gd name="connsiteX6" fmla="*/ 234292 w 312649"/>
              <a:gd name="connsiteY6" fmla="*/ 146225 h 293710"/>
              <a:gd name="connsiteX7" fmla="*/ 113642 w 312649"/>
              <a:gd name="connsiteY7" fmla="*/ 57325 h 293710"/>
              <a:gd name="connsiteX8" fmla="*/ 103059 w 312649"/>
              <a:gd name="connsiteY8" fmla="*/ 29809 h 293710"/>
              <a:gd name="connsiteX9" fmla="*/ 1459 w 312649"/>
              <a:gd name="connsiteY9" fmla="*/ 4409 h 2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649" h="293710">
                <a:moveTo>
                  <a:pt x="1459" y="4409"/>
                </a:moveTo>
                <a:cubicBezTo>
                  <a:pt x="15923" y="20637"/>
                  <a:pt x="145392" y="79197"/>
                  <a:pt x="189842" y="127175"/>
                </a:cubicBezTo>
                <a:cubicBezTo>
                  <a:pt x="234292" y="175153"/>
                  <a:pt x="261456" y="279222"/>
                  <a:pt x="268159" y="292275"/>
                </a:cubicBezTo>
                <a:cubicBezTo>
                  <a:pt x="274862" y="305328"/>
                  <a:pt x="233939" y="225600"/>
                  <a:pt x="230059" y="205492"/>
                </a:cubicBezTo>
                <a:cubicBezTo>
                  <a:pt x="226179" y="185384"/>
                  <a:pt x="231118" y="182561"/>
                  <a:pt x="244876" y="171625"/>
                </a:cubicBezTo>
                <a:cubicBezTo>
                  <a:pt x="258634" y="160689"/>
                  <a:pt x="314373" y="144108"/>
                  <a:pt x="312609" y="139875"/>
                </a:cubicBezTo>
                <a:cubicBezTo>
                  <a:pt x="310845" y="135642"/>
                  <a:pt x="267453" y="159983"/>
                  <a:pt x="234292" y="146225"/>
                </a:cubicBezTo>
                <a:cubicBezTo>
                  <a:pt x="201131" y="132467"/>
                  <a:pt x="135514" y="76728"/>
                  <a:pt x="113642" y="57325"/>
                </a:cubicBezTo>
                <a:cubicBezTo>
                  <a:pt x="91770" y="37922"/>
                  <a:pt x="121756" y="38276"/>
                  <a:pt x="103059" y="29809"/>
                </a:cubicBezTo>
                <a:cubicBezTo>
                  <a:pt x="84362" y="21342"/>
                  <a:pt x="-13005" y="-11819"/>
                  <a:pt x="1459" y="4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37C01D22-0E94-029C-AFFE-4F8E3CC82373}"/>
              </a:ext>
            </a:extLst>
          </p:cNvPr>
          <p:cNvSpPr/>
          <p:nvPr/>
        </p:nvSpPr>
        <p:spPr>
          <a:xfrm>
            <a:off x="3771382" y="6404997"/>
            <a:ext cx="224966" cy="334485"/>
          </a:xfrm>
          <a:custGeom>
            <a:avLst/>
            <a:gdLst>
              <a:gd name="connsiteX0" fmla="*/ 93651 w 224966"/>
              <a:gd name="connsiteY0" fmla="*/ 36 h 334485"/>
              <a:gd name="connsiteX1" fmla="*/ 214301 w 224966"/>
              <a:gd name="connsiteY1" fmla="*/ 171486 h 334485"/>
              <a:gd name="connsiteX2" fmla="*/ 167735 w 224966"/>
              <a:gd name="connsiteY2" fmla="*/ 201120 h 334485"/>
              <a:gd name="connsiteX3" fmla="*/ 518 w 224966"/>
              <a:gd name="connsiteY3" fmla="*/ 334470 h 334485"/>
              <a:gd name="connsiteX4" fmla="*/ 119051 w 224966"/>
              <a:gd name="connsiteY4" fmla="*/ 209586 h 334485"/>
              <a:gd name="connsiteX5" fmla="*/ 224885 w 224966"/>
              <a:gd name="connsiteY5" fmla="*/ 156670 h 334485"/>
              <a:gd name="connsiteX6" fmla="*/ 93651 w 224966"/>
              <a:gd name="connsiteY6" fmla="*/ 36 h 33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966" h="334485">
                <a:moveTo>
                  <a:pt x="93651" y="36"/>
                </a:moveTo>
                <a:cubicBezTo>
                  <a:pt x="91887" y="2505"/>
                  <a:pt x="201954" y="137972"/>
                  <a:pt x="214301" y="171486"/>
                </a:cubicBezTo>
                <a:cubicBezTo>
                  <a:pt x="226648" y="205000"/>
                  <a:pt x="203365" y="173956"/>
                  <a:pt x="167735" y="201120"/>
                </a:cubicBezTo>
                <a:cubicBezTo>
                  <a:pt x="132105" y="228284"/>
                  <a:pt x="8632" y="333059"/>
                  <a:pt x="518" y="334470"/>
                </a:cubicBezTo>
                <a:cubicBezTo>
                  <a:pt x="-7596" y="335881"/>
                  <a:pt x="81657" y="239219"/>
                  <a:pt x="119051" y="209586"/>
                </a:cubicBezTo>
                <a:cubicBezTo>
                  <a:pt x="156445" y="179953"/>
                  <a:pt x="227707" y="193006"/>
                  <a:pt x="224885" y="156670"/>
                </a:cubicBezTo>
                <a:cubicBezTo>
                  <a:pt x="222063" y="120334"/>
                  <a:pt x="95415" y="-2433"/>
                  <a:pt x="9365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1B534844-B91B-8F8F-5429-B712F7EB5089}"/>
              </a:ext>
            </a:extLst>
          </p:cNvPr>
          <p:cNvSpPr/>
          <p:nvPr/>
        </p:nvSpPr>
        <p:spPr>
          <a:xfrm>
            <a:off x="3773777" y="6609861"/>
            <a:ext cx="298879" cy="123406"/>
          </a:xfrm>
          <a:custGeom>
            <a:avLst/>
            <a:gdLst>
              <a:gd name="connsiteX0" fmla="*/ 240 w 298879"/>
              <a:gd name="connsiteY0" fmla="*/ 123256 h 123406"/>
              <a:gd name="connsiteX1" fmla="*/ 184390 w 298879"/>
              <a:gd name="connsiteY1" fmla="*/ 95739 h 123406"/>
              <a:gd name="connsiteX2" fmla="*/ 298690 w 298879"/>
              <a:gd name="connsiteY2" fmla="*/ 489 h 123406"/>
              <a:gd name="connsiteX3" fmla="*/ 209790 w 298879"/>
              <a:gd name="connsiteY3" fmla="*/ 59756 h 123406"/>
              <a:gd name="connsiteX4" fmla="*/ 146290 w 298879"/>
              <a:gd name="connsiteY4" fmla="*/ 87272 h 123406"/>
              <a:gd name="connsiteX5" fmla="*/ 240 w 298879"/>
              <a:gd name="connsiteY5" fmla="*/ 123256 h 12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79" h="123406">
                <a:moveTo>
                  <a:pt x="240" y="123256"/>
                </a:moveTo>
                <a:cubicBezTo>
                  <a:pt x="6590" y="124667"/>
                  <a:pt x="134648" y="116200"/>
                  <a:pt x="184390" y="95739"/>
                </a:cubicBezTo>
                <a:cubicBezTo>
                  <a:pt x="234132" y="75278"/>
                  <a:pt x="294457" y="6486"/>
                  <a:pt x="298690" y="489"/>
                </a:cubicBezTo>
                <a:cubicBezTo>
                  <a:pt x="302923" y="-5508"/>
                  <a:pt x="235190" y="45292"/>
                  <a:pt x="209790" y="59756"/>
                </a:cubicBezTo>
                <a:cubicBezTo>
                  <a:pt x="184390" y="74220"/>
                  <a:pt x="177335" y="78100"/>
                  <a:pt x="146290" y="87272"/>
                </a:cubicBezTo>
                <a:cubicBezTo>
                  <a:pt x="115245" y="96444"/>
                  <a:pt x="-6110" y="121845"/>
                  <a:pt x="240" y="123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9E1B48BD-0ECA-49E9-1566-AD7451B774AB}"/>
              </a:ext>
            </a:extLst>
          </p:cNvPr>
          <p:cNvSpPr/>
          <p:nvPr/>
        </p:nvSpPr>
        <p:spPr>
          <a:xfrm>
            <a:off x="3852232" y="6762745"/>
            <a:ext cx="101866" cy="267252"/>
          </a:xfrm>
          <a:custGeom>
            <a:avLst/>
            <a:gdLst>
              <a:gd name="connsiteX0" fmla="*/ 33968 w 101866"/>
              <a:gd name="connsiteY0" fmla="*/ 5 h 267252"/>
              <a:gd name="connsiteX1" fmla="*/ 25501 w 101866"/>
              <a:gd name="connsiteY1" fmla="*/ 194738 h 267252"/>
              <a:gd name="connsiteX2" fmla="*/ 101701 w 101866"/>
              <a:gd name="connsiteY2" fmla="*/ 266705 h 267252"/>
              <a:gd name="connsiteX3" fmla="*/ 44551 w 101866"/>
              <a:gd name="connsiteY3" fmla="*/ 226488 h 267252"/>
              <a:gd name="connsiteX4" fmla="*/ 101 w 101866"/>
              <a:gd name="connsiteY4" fmla="*/ 201088 h 267252"/>
              <a:gd name="connsiteX5" fmla="*/ 33968 w 101866"/>
              <a:gd name="connsiteY5" fmla="*/ 5 h 26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66" h="267252">
                <a:moveTo>
                  <a:pt x="33968" y="5"/>
                </a:moveTo>
                <a:cubicBezTo>
                  <a:pt x="38201" y="-1053"/>
                  <a:pt x="14212" y="150288"/>
                  <a:pt x="25501" y="194738"/>
                </a:cubicBezTo>
                <a:cubicBezTo>
                  <a:pt x="36790" y="239188"/>
                  <a:pt x="98526" y="261413"/>
                  <a:pt x="101701" y="266705"/>
                </a:cubicBezTo>
                <a:cubicBezTo>
                  <a:pt x="104876" y="271997"/>
                  <a:pt x="61484" y="237424"/>
                  <a:pt x="44551" y="226488"/>
                </a:cubicBezTo>
                <a:cubicBezTo>
                  <a:pt x="27618" y="215552"/>
                  <a:pt x="2218" y="236366"/>
                  <a:pt x="101" y="201088"/>
                </a:cubicBezTo>
                <a:cubicBezTo>
                  <a:pt x="-2016" y="165810"/>
                  <a:pt x="29735" y="1063"/>
                  <a:pt x="3396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52F03257-BF1C-DD3F-056D-8F71A187DBD8}"/>
              </a:ext>
            </a:extLst>
          </p:cNvPr>
          <p:cNvSpPr/>
          <p:nvPr/>
        </p:nvSpPr>
        <p:spPr>
          <a:xfrm>
            <a:off x="3786271" y="6904558"/>
            <a:ext cx="444948" cy="357810"/>
          </a:xfrm>
          <a:custGeom>
            <a:avLst/>
            <a:gdLst>
              <a:gd name="connsiteX0" fmla="*/ 446 w 444948"/>
              <a:gd name="connsiteY0" fmla="*/ 9 h 357810"/>
              <a:gd name="connsiteX1" fmla="*/ 129562 w 444948"/>
              <a:gd name="connsiteY1" fmla="*/ 194742 h 357810"/>
              <a:gd name="connsiteX2" fmla="*/ 396262 w 444948"/>
              <a:gd name="connsiteY2" fmla="*/ 254009 h 357810"/>
              <a:gd name="connsiteX3" fmla="*/ 254446 w 444948"/>
              <a:gd name="connsiteY3" fmla="*/ 256125 h 357810"/>
              <a:gd name="connsiteX4" fmla="*/ 444946 w 444948"/>
              <a:gd name="connsiteY4" fmla="*/ 357725 h 357810"/>
              <a:gd name="connsiteX5" fmla="*/ 258679 w 444948"/>
              <a:gd name="connsiteY5" fmla="*/ 273059 h 357810"/>
              <a:gd name="connsiteX6" fmla="*/ 165546 w 444948"/>
              <a:gd name="connsiteY6" fmla="*/ 241309 h 357810"/>
              <a:gd name="connsiteX7" fmla="*/ 305246 w 444948"/>
              <a:gd name="connsiteY7" fmla="*/ 302692 h 357810"/>
              <a:gd name="connsiteX8" fmla="*/ 161312 w 444948"/>
              <a:gd name="connsiteY8" fmla="*/ 239192 h 357810"/>
              <a:gd name="connsiteX9" fmla="*/ 89346 w 444948"/>
              <a:gd name="connsiteY9" fmla="*/ 203209 h 357810"/>
              <a:gd name="connsiteX10" fmla="*/ 446 w 444948"/>
              <a:gd name="connsiteY10" fmla="*/ 9 h 35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948" h="357810">
                <a:moveTo>
                  <a:pt x="446" y="9"/>
                </a:moveTo>
                <a:cubicBezTo>
                  <a:pt x="7149" y="-1402"/>
                  <a:pt x="63593" y="152409"/>
                  <a:pt x="129562" y="194742"/>
                </a:cubicBezTo>
                <a:cubicBezTo>
                  <a:pt x="195531" y="237075"/>
                  <a:pt x="375448" y="243779"/>
                  <a:pt x="396262" y="254009"/>
                </a:cubicBezTo>
                <a:cubicBezTo>
                  <a:pt x="417076" y="264239"/>
                  <a:pt x="246332" y="238839"/>
                  <a:pt x="254446" y="256125"/>
                </a:cubicBezTo>
                <a:cubicBezTo>
                  <a:pt x="262560" y="273411"/>
                  <a:pt x="444241" y="354903"/>
                  <a:pt x="444946" y="357725"/>
                </a:cubicBezTo>
                <a:cubicBezTo>
                  <a:pt x="445651" y="360547"/>
                  <a:pt x="305246" y="292462"/>
                  <a:pt x="258679" y="273059"/>
                </a:cubicBezTo>
                <a:cubicBezTo>
                  <a:pt x="212112" y="253656"/>
                  <a:pt x="157785" y="236370"/>
                  <a:pt x="165546" y="241309"/>
                </a:cubicBezTo>
                <a:cubicBezTo>
                  <a:pt x="173307" y="246248"/>
                  <a:pt x="305952" y="303045"/>
                  <a:pt x="305246" y="302692"/>
                </a:cubicBezTo>
                <a:cubicBezTo>
                  <a:pt x="304540" y="302339"/>
                  <a:pt x="197295" y="255773"/>
                  <a:pt x="161312" y="239192"/>
                </a:cubicBezTo>
                <a:cubicBezTo>
                  <a:pt x="125329" y="222611"/>
                  <a:pt x="114393" y="239545"/>
                  <a:pt x="89346" y="203209"/>
                </a:cubicBezTo>
                <a:cubicBezTo>
                  <a:pt x="64299" y="166873"/>
                  <a:pt x="-6257" y="1420"/>
                  <a:pt x="44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B0A246EA-EF06-114F-4517-6DB991129F04}"/>
              </a:ext>
            </a:extLst>
          </p:cNvPr>
          <p:cNvSpPr/>
          <p:nvPr/>
        </p:nvSpPr>
        <p:spPr>
          <a:xfrm>
            <a:off x="4065974" y="6578076"/>
            <a:ext cx="527573" cy="290511"/>
          </a:xfrm>
          <a:custGeom>
            <a:avLst/>
            <a:gdLst>
              <a:gd name="connsiteX0" fmla="*/ 143 w 527573"/>
              <a:gd name="connsiteY0" fmla="*/ 524 h 290511"/>
              <a:gd name="connsiteX1" fmla="*/ 317643 w 527573"/>
              <a:gd name="connsiteY1" fmla="*/ 112707 h 290511"/>
              <a:gd name="connsiteX2" fmla="*/ 453109 w 527573"/>
              <a:gd name="connsiteY2" fmla="*/ 178324 h 290511"/>
              <a:gd name="connsiteX3" fmla="*/ 527193 w 527573"/>
              <a:gd name="connsiteY3" fmla="*/ 290507 h 290511"/>
              <a:gd name="connsiteX4" fmla="*/ 423476 w 527573"/>
              <a:gd name="connsiteY4" fmla="*/ 174091 h 290511"/>
              <a:gd name="connsiteX5" fmla="*/ 503909 w 527573"/>
              <a:gd name="connsiteY5" fmla="*/ 176207 h 290511"/>
              <a:gd name="connsiteX6" fmla="*/ 279543 w 527573"/>
              <a:gd name="connsiteY6" fmla="*/ 74607 h 290511"/>
              <a:gd name="connsiteX7" fmla="*/ 143 w 527573"/>
              <a:gd name="connsiteY7" fmla="*/ 524 h 29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573" h="290511">
                <a:moveTo>
                  <a:pt x="143" y="524"/>
                </a:moveTo>
                <a:cubicBezTo>
                  <a:pt x="6493" y="6874"/>
                  <a:pt x="242149" y="83074"/>
                  <a:pt x="317643" y="112707"/>
                </a:cubicBezTo>
                <a:cubicBezTo>
                  <a:pt x="393137" y="142340"/>
                  <a:pt x="418184" y="148691"/>
                  <a:pt x="453109" y="178324"/>
                </a:cubicBezTo>
                <a:cubicBezTo>
                  <a:pt x="488034" y="207957"/>
                  <a:pt x="532132" y="291212"/>
                  <a:pt x="527193" y="290507"/>
                </a:cubicBezTo>
                <a:cubicBezTo>
                  <a:pt x="522254" y="289802"/>
                  <a:pt x="427357" y="193141"/>
                  <a:pt x="423476" y="174091"/>
                </a:cubicBezTo>
                <a:cubicBezTo>
                  <a:pt x="419595" y="155041"/>
                  <a:pt x="527898" y="192788"/>
                  <a:pt x="503909" y="176207"/>
                </a:cubicBezTo>
                <a:cubicBezTo>
                  <a:pt x="479920" y="159626"/>
                  <a:pt x="359271" y="102124"/>
                  <a:pt x="279543" y="74607"/>
                </a:cubicBezTo>
                <a:cubicBezTo>
                  <a:pt x="199815" y="47090"/>
                  <a:pt x="-6207" y="-5826"/>
                  <a:pt x="143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9585801C-38B7-C28B-55DD-BD028917B096}"/>
              </a:ext>
            </a:extLst>
          </p:cNvPr>
          <p:cNvSpPr/>
          <p:nvPr/>
        </p:nvSpPr>
        <p:spPr>
          <a:xfrm>
            <a:off x="4182421" y="6860385"/>
            <a:ext cx="872460" cy="433865"/>
          </a:xfrm>
          <a:custGeom>
            <a:avLst/>
            <a:gdLst>
              <a:gd name="connsiteX0" fmla="*/ 870062 w 872460"/>
              <a:gd name="connsiteY0" fmla="*/ 1848 h 433865"/>
              <a:gd name="connsiteX1" fmla="*/ 431912 w 872460"/>
              <a:gd name="connsiteY1" fmla="*/ 285482 h 433865"/>
              <a:gd name="connsiteX2" fmla="*/ 503879 w 872460"/>
              <a:gd name="connsiteY2" fmla="*/ 205048 h 433865"/>
              <a:gd name="connsiteX3" fmla="*/ 353596 w 872460"/>
              <a:gd name="connsiteY3" fmla="*/ 348982 h 433865"/>
              <a:gd name="connsiteX4" fmla="*/ 152512 w 872460"/>
              <a:gd name="connsiteY4" fmla="*/ 433648 h 433865"/>
              <a:gd name="connsiteX5" fmla="*/ 112 w 872460"/>
              <a:gd name="connsiteY5" fmla="*/ 374382 h 433865"/>
              <a:gd name="connsiteX6" fmla="*/ 175796 w 872460"/>
              <a:gd name="connsiteY6" fmla="*/ 406132 h 433865"/>
              <a:gd name="connsiteX7" fmla="*/ 434029 w 872460"/>
              <a:gd name="connsiteY7" fmla="*/ 285482 h 433865"/>
              <a:gd name="connsiteX8" fmla="*/ 440379 w 872460"/>
              <a:gd name="connsiteY8" fmla="*/ 257965 h 433865"/>
              <a:gd name="connsiteX9" fmla="*/ 597012 w 872460"/>
              <a:gd name="connsiteY9" fmla="*/ 143665 h 433865"/>
              <a:gd name="connsiteX10" fmla="*/ 605479 w 872460"/>
              <a:gd name="connsiteY10" fmla="*/ 162715 h 433865"/>
              <a:gd name="connsiteX11" fmla="*/ 870062 w 872460"/>
              <a:gd name="connsiteY11" fmla="*/ 1848 h 43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2460" h="433865">
                <a:moveTo>
                  <a:pt x="870062" y="1848"/>
                </a:moveTo>
                <a:cubicBezTo>
                  <a:pt x="841134" y="22309"/>
                  <a:pt x="492942" y="251615"/>
                  <a:pt x="431912" y="285482"/>
                </a:cubicBezTo>
                <a:cubicBezTo>
                  <a:pt x="370882" y="319349"/>
                  <a:pt x="516932" y="194465"/>
                  <a:pt x="503879" y="205048"/>
                </a:cubicBezTo>
                <a:cubicBezTo>
                  <a:pt x="490826" y="215631"/>
                  <a:pt x="412157" y="310882"/>
                  <a:pt x="353596" y="348982"/>
                </a:cubicBezTo>
                <a:cubicBezTo>
                  <a:pt x="295035" y="387082"/>
                  <a:pt x="211426" y="429415"/>
                  <a:pt x="152512" y="433648"/>
                </a:cubicBezTo>
                <a:cubicBezTo>
                  <a:pt x="93598" y="437881"/>
                  <a:pt x="-3769" y="378968"/>
                  <a:pt x="112" y="374382"/>
                </a:cubicBezTo>
                <a:cubicBezTo>
                  <a:pt x="3993" y="369796"/>
                  <a:pt x="103477" y="420949"/>
                  <a:pt x="175796" y="406132"/>
                </a:cubicBezTo>
                <a:cubicBezTo>
                  <a:pt x="248115" y="391315"/>
                  <a:pt x="389932" y="310176"/>
                  <a:pt x="434029" y="285482"/>
                </a:cubicBezTo>
                <a:cubicBezTo>
                  <a:pt x="478126" y="260788"/>
                  <a:pt x="413215" y="281601"/>
                  <a:pt x="440379" y="257965"/>
                </a:cubicBezTo>
                <a:cubicBezTo>
                  <a:pt x="467543" y="234329"/>
                  <a:pt x="569495" y="159540"/>
                  <a:pt x="597012" y="143665"/>
                </a:cubicBezTo>
                <a:cubicBezTo>
                  <a:pt x="624529" y="127790"/>
                  <a:pt x="553268" y="188468"/>
                  <a:pt x="605479" y="162715"/>
                </a:cubicBezTo>
                <a:cubicBezTo>
                  <a:pt x="657690" y="136962"/>
                  <a:pt x="898990" y="-18613"/>
                  <a:pt x="870062" y="1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D790594F-A44A-8428-42E9-C0894022C57A}"/>
              </a:ext>
            </a:extLst>
          </p:cNvPr>
          <p:cNvSpPr/>
          <p:nvPr/>
        </p:nvSpPr>
        <p:spPr>
          <a:xfrm>
            <a:off x="4908550" y="6582178"/>
            <a:ext cx="968773" cy="720366"/>
          </a:xfrm>
          <a:custGeom>
            <a:avLst/>
            <a:gdLst>
              <a:gd name="connsiteX0" fmla="*/ 962025 w 968773"/>
              <a:gd name="connsiteY0" fmla="*/ 2772 h 720366"/>
              <a:gd name="connsiteX1" fmla="*/ 654050 w 968773"/>
              <a:gd name="connsiteY1" fmla="*/ 202797 h 720366"/>
              <a:gd name="connsiteX2" fmla="*/ 806450 w 968773"/>
              <a:gd name="connsiteY2" fmla="*/ 161522 h 720366"/>
              <a:gd name="connsiteX3" fmla="*/ 530225 w 968773"/>
              <a:gd name="connsiteY3" fmla="*/ 342497 h 720366"/>
              <a:gd name="connsiteX4" fmla="*/ 396875 w 968773"/>
              <a:gd name="connsiteY4" fmla="*/ 491722 h 720366"/>
              <a:gd name="connsiteX5" fmla="*/ 0 w 968773"/>
              <a:gd name="connsiteY5" fmla="*/ 720322 h 720366"/>
              <a:gd name="connsiteX6" fmla="*/ 400050 w 968773"/>
              <a:gd name="connsiteY6" fmla="*/ 472672 h 720366"/>
              <a:gd name="connsiteX7" fmla="*/ 368300 w 968773"/>
              <a:gd name="connsiteY7" fmla="*/ 466322 h 720366"/>
              <a:gd name="connsiteX8" fmla="*/ 654050 w 968773"/>
              <a:gd name="connsiteY8" fmla="*/ 237722 h 720366"/>
              <a:gd name="connsiteX9" fmla="*/ 622300 w 968773"/>
              <a:gd name="connsiteY9" fmla="*/ 228197 h 720366"/>
              <a:gd name="connsiteX10" fmla="*/ 847725 w 968773"/>
              <a:gd name="connsiteY10" fmla="*/ 94847 h 720366"/>
              <a:gd name="connsiteX11" fmla="*/ 962025 w 968773"/>
              <a:gd name="connsiteY11" fmla="*/ 2772 h 72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8773" h="720366">
                <a:moveTo>
                  <a:pt x="962025" y="2772"/>
                </a:moveTo>
                <a:cubicBezTo>
                  <a:pt x="929746" y="20764"/>
                  <a:pt x="679979" y="176339"/>
                  <a:pt x="654050" y="202797"/>
                </a:cubicBezTo>
                <a:cubicBezTo>
                  <a:pt x="628121" y="229255"/>
                  <a:pt x="827087" y="138239"/>
                  <a:pt x="806450" y="161522"/>
                </a:cubicBezTo>
                <a:cubicBezTo>
                  <a:pt x="785813" y="184805"/>
                  <a:pt x="598487" y="287464"/>
                  <a:pt x="530225" y="342497"/>
                </a:cubicBezTo>
                <a:cubicBezTo>
                  <a:pt x="461962" y="397530"/>
                  <a:pt x="485246" y="428751"/>
                  <a:pt x="396875" y="491722"/>
                </a:cubicBezTo>
                <a:cubicBezTo>
                  <a:pt x="308504" y="554693"/>
                  <a:pt x="-529" y="723497"/>
                  <a:pt x="0" y="720322"/>
                </a:cubicBezTo>
                <a:cubicBezTo>
                  <a:pt x="529" y="717147"/>
                  <a:pt x="338667" y="515005"/>
                  <a:pt x="400050" y="472672"/>
                </a:cubicBezTo>
                <a:cubicBezTo>
                  <a:pt x="461433" y="430339"/>
                  <a:pt x="325967" y="505480"/>
                  <a:pt x="368300" y="466322"/>
                </a:cubicBezTo>
                <a:cubicBezTo>
                  <a:pt x="410633" y="427164"/>
                  <a:pt x="611717" y="277409"/>
                  <a:pt x="654050" y="237722"/>
                </a:cubicBezTo>
                <a:cubicBezTo>
                  <a:pt x="696383" y="198035"/>
                  <a:pt x="590021" y="252010"/>
                  <a:pt x="622300" y="228197"/>
                </a:cubicBezTo>
                <a:cubicBezTo>
                  <a:pt x="654579" y="204385"/>
                  <a:pt x="792162" y="130830"/>
                  <a:pt x="847725" y="94847"/>
                </a:cubicBezTo>
                <a:cubicBezTo>
                  <a:pt x="903287" y="58864"/>
                  <a:pt x="994304" y="-15220"/>
                  <a:pt x="962025" y="2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A902BE72-D068-DEAA-20A7-7B8A313694C6}"/>
              </a:ext>
            </a:extLst>
          </p:cNvPr>
          <p:cNvSpPr/>
          <p:nvPr/>
        </p:nvSpPr>
        <p:spPr>
          <a:xfrm>
            <a:off x="4645160" y="7079791"/>
            <a:ext cx="980684" cy="325258"/>
          </a:xfrm>
          <a:custGeom>
            <a:avLst/>
            <a:gdLst>
              <a:gd name="connsiteX0" fmla="*/ 4628 w 980684"/>
              <a:gd name="connsiteY0" fmla="*/ 317959 h 325258"/>
              <a:gd name="connsiteX1" fmla="*/ 565015 w 980684"/>
              <a:gd name="connsiteY1" fmla="*/ 200484 h 325258"/>
              <a:gd name="connsiteX2" fmla="*/ 479290 w 980684"/>
              <a:gd name="connsiteY2" fmla="*/ 214772 h 325258"/>
              <a:gd name="connsiteX3" fmla="*/ 801553 w 980684"/>
              <a:gd name="connsiteY3" fmla="*/ 151272 h 325258"/>
              <a:gd name="connsiteX4" fmla="*/ 973003 w 980684"/>
              <a:gd name="connsiteY4" fmla="*/ 6809 h 325258"/>
              <a:gd name="connsiteX5" fmla="*/ 933315 w 980684"/>
              <a:gd name="connsiteY5" fmla="*/ 35384 h 325258"/>
              <a:gd name="connsiteX6" fmla="*/ 776153 w 980684"/>
              <a:gd name="connsiteY6" fmla="*/ 140159 h 325258"/>
              <a:gd name="connsiteX7" fmla="*/ 614228 w 980684"/>
              <a:gd name="connsiteY7" fmla="*/ 167147 h 325258"/>
              <a:gd name="connsiteX8" fmla="*/ 728528 w 980684"/>
              <a:gd name="connsiteY8" fmla="*/ 129047 h 325258"/>
              <a:gd name="connsiteX9" fmla="*/ 452303 w 980684"/>
              <a:gd name="connsiteY9" fmla="*/ 206834 h 325258"/>
              <a:gd name="connsiteX10" fmla="*/ 561840 w 980684"/>
              <a:gd name="connsiteY10" fmla="*/ 152859 h 325258"/>
              <a:gd name="connsiteX11" fmla="*/ 298315 w 980684"/>
              <a:gd name="connsiteY11" fmla="*/ 252872 h 325258"/>
              <a:gd name="connsiteX12" fmla="*/ 877753 w 980684"/>
              <a:gd name="connsiteY12" fmla="*/ 111584 h 325258"/>
              <a:gd name="connsiteX13" fmla="*/ 330065 w 980684"/>
              <a:gd name="connsiteY13" fmla="*/ 289384 h 325258"/>
              <a:gd name="connsiteX14" fmla="*/ 4628 w 980684"/>
              <a:gd name="connsiteY14" fmla="*/ 317959 h 32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0684" h="325258">
                <a:moveTo>
                  <a:pt x="4628" y="317959"/>
                </a:moveTo>
                <a:cubicBezTo>
                  <a:pt x="43786" y="303142"/>
                  <a:pt x="485905" y="217682"/>
                  <a:pt x="565015" y="200484"/>
                </a:cubicBezTo>
                <a:cubicBezTo>
                  <a:pt x="644125" y="183286"/>
                  <a:pt x="479290" y="214772"/>
                  <a:pt x="479290" y="214772"/>
                </a:cubicBezTo>
                <a:cubicBezTo>
                  <a:pt x="518713" y="206570"/>
                  <a:pt x="719268" y="185932"/>
                  <a:pt x="801553" y="151272"/>
                </a:cubicBezTo>
                <a:cubicBezTo>
                  <a:pt x="883838" y="116612"/>
                  <a:pt x="951043" y="26124"/>
                  <a:pt x="973003" y="6809"/>
                </a:cubicBezTo>
                <a:cubicBezTo>
                  <a:pt x="994963" y="-12506"/>
                  <a:pt x="966123" y="13159"/>
                  <a:pt x="933315" y="35384"/>
                </a:cubicBezTo>
                <a:cubicBezTo>
                  <a:pt x="900507" y="57609"/>
                  <a:pt x="829334" y="118198"/>
                  <a:pt x="776153" y="140159"/>
                </a:cubicBezTo>
                <a:cubicBezTo>
                  <a:pt x="722972" y="162119"/>
                  <a:pt x="622166" y="168999"/>
                  <a:pt x="614228" y="167147"/>
                </a:cubicBezTo>
                <a:cubicBezTo>
                  <a:pt x="606291" y="165295"/>
                  <a:pt x="755516" y="122432"/>
                  <a:pt x="728528" y="129047"/>
                </a:cubicBezTo>
                <a:cubicBezTo>
                  <a:pt x="701541" y="135661"/>
                  <a:pt x="480084" y="202865"/>
                  <a:pt x="452303" y="206834"/>
                </a:cubicBezTo>
                <a:cubicBezTo>
                  <a:pt x="424522" y="210803"/>
                  <a:pt x="587505" y="145186"/>
                  <a:pt x="561840" y="152859"/>
                </a:cubicBezTo>
                <a:cubicBezTo>
                  <a:pt x="536175" y="160532"/>
                  <a:pt x="245663" y="259751"/>
                  <a:pt x="298315" y="252872"/>
                </a:cubicBezTo>
                <a:cubicBezTo>
                  <a:pt x="350967" y="245993"/>
                  <a:pt x="872461" y="105499"/>
                  <a:pt x="877753" y="111584"/>
                </a:cubicBezTo>
                <a:cubicBezTo>
                  <a:pt x="883045" y="117669"/>
                  <a:pt x="476644" y="252872"/>
                  <a:pt x="330065" y="289384"/>
                </a:cubicBezTo>
                <a:cubicBezTo>
                  <a:pt x="183486" y="325896"/>
                  <a:pt x="-34530" y="332776"/>
                  <a:pt x="4628" y="317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D3646D01-B7E7-6890-FF2E-EBA0EDF07805}"/>
              </a:ext>
            </a:extLst>
          </p:cNvPr>
          <p:cNvSpPr/>
          <p:nvPr/>
        </p:nvSpPr>
        <p:spPr>
          <a:xfrm>
            <a:off x="4718124" y="6903320"/>
            <a:ext cx="1284453" cy="559544"/>
          </a:xfrm>
          <a:custGeom>
            <a:avLst/>
            <a:gdLst>
              <a:gd name="connsiteX0" fmla="*/ 1282626 w 1284453"/>
              <a:gd name="connsiteY0" fmla="*/ 718 h 559544"/>
              <a:gd name="connsiteX1" fmla="*/ 928614 w 1284453"/>
              <a:gd name="connsiteY1" fmla="*/ 276943 h 559544"/>
              <a:gd name="connsiteX2" fmla="*/ 504751 w 1284453"/>
              <a:gd name="connsiteY2" fmla="*/ 454743 h 559544"/>
              <a:gd name="connsiteX3" fmla="*/ 680964 w 1284453"/>
              <a:gd name="connsiteY3" fmla="*/ 430930 h 559544"/>
              <a:gd name="connsiteX4" fmla="*/ 465064 w 1284453"/>
              <a:gd name="connsiteY4" fmla="*/ 500780 h 559544"/>
              <a:gd name="connsiteX5" fmla="*/ 561901 w 1284453"/>
              <a:gd name="connsiteY5" fmla="*/ 559518 h 559544"/>
              <a:gd name="connsiteX6" fmla="*/ 452364 w 1284453"/>
              <a:gd name="connsiteY6" fmla="*/ 508718 h 559544"/>
              <a:gd name="connsiteX7" fmla="*/ 141214 w 1284453"/>
              <a:gd name="connsiteY7" fmla="*/ 538880 h 559544"/>
              <a:gd name="connsiteX8" fmla="*/ 234876 w 1284453"/>
              <a:gd name="connsiteY8" fmla="*/ 535705 h 559544"/>
              <a:gd name="connsiteX9" fmla="*/ 3101 w 1284453"/>
              <a:gd name="connsiteY9" fmla="*/ 483318 h 559544"/>
              <a:gd name="connsiteX10" fmla="*/ 433314 w 1284453"/>
              <a:gd name="connsiteY10" fmla="*/ 492843 h 559544"/>
              <a:gd name="connsiteX11" fmla="*/ 819076 w 1284453"/>
              <a:gd name="connsiteY11" fmla="*/ 367430 h 559544"/>
              <a:gd name="connsiteX12" fmla="*/ 722239 w 1284453"/>
              <a:gd name="connsiteY12" fmla="*/ 375368 h 559544"/>
              <a:gd name="connsiteX13" fmla="*/ 1052439 w 1284453"/>
              <a:gd name="connsiteY13" fmla="*/ 202330 h 559544"/>
              <a:gd name="connsiteX14" fmla="*/ 1282626 w 1284453"/>
              <a:gd name="connsiteY14" fmla="*/ 718 h 5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84453" h="559544">
                <a:moveTo>
                  <a:pt x="1282626" y="718"/>
                </a:moveTo>
                <a:cubicBezTo>
                  <a:pt x="1261988" y="13154"/>
                  <a:pt x="1058260" y="201272"/>
                  <a:pt x="928614" y="276943"/>
                </a:cubicBezTo>
                <a:cubicBezTo>
                  <a:pt x="798968" y="352614"/>
                  <a:pt x="546026" y="429079"/>
                  <a:pt x="504751" y="454743"/>
                </a:cubicBezTo>
                <a:cubicBezTo>
                  <a:pt x="463476" y="480407"/>
                  <a:pt x="687578" y="423257"/>
                  <a:pt x="680964" y="430930"/>
                </a:cubicBezTo>
                <a:cubicBezTo>
                  <a:pt x="674349" y="438603"/>
                  <a:pt x="484908" y="479349"/>
                  <a:pt x="465064" y="500780"/>
                </a:cubicBezTo>
                <a:cubicBezTo>
                  <a:pt x="445220" y="522211"/>
                  <a:pt x="564018" y="558195"/>
                  <a:pt x="561901" y="559518"/>
                </a:cubicBezTo>
                <a:cubicBezTo>
                  <a:pt x="559784" y="560841"/>
                  <a:pt x="522478" y="512158"/>
                  <a:pt x="452364" y="508718"/>
                </a:cubicBezTo>
                <a:cubicBezTo>
                  <a:pt x="382250" y="505278"/>
                  <a:pt x="177462" y="534382"/>
                  <a:pt x="141214" y="538880"/>
                </a:cubicBezTo>
                <a:cubicBezTo>
                  <a:pt x="104966" y="543378"/>
                  <a:pt x="257895" y="544965"/>
                  <a:pt x="234876" y="535705"/>
                </a:cubicBezTo>
                <a:cubicBezTo>
                  <a:pt x="211857" y="526445"/>
                  <a:pt x="-29972" y="490462"/>
                  <a:pt x="3101" y="483318"/>
                </a:cubicBezTo>
                <a:cubicBezTo>
                  <a:pt x="36174" y="476174"/>
                  <a:pt x="297318" y="512158"/>
                  <a:pt x="433314" y="492843"/>
                </a:cubicBezTo>
                <a:cubicBezTo>
                  <a:pt x="569310" y="473528"/>
                  <a:pt x="770922" y="387009"/>
                  <a:pt x="819076" y="367430"/>
                </a:cubicBezTo>
                <a:cubicBezTo>
                  <a:pt x="867230" y="347851"/>
                  <a:pt x="683345" y="402885"/>
                  <a:pt x="722239" y="375368"/>
                </a:cubicBezTo>
                <a:cubicBezTo>
                  <a:pt x="761133" y="347851"/>
                  <a:pt x="960629" y="263978"/>
                  <a:pt x="1052439" y="202330"/>
                </a:cubicBezTo>
                <a:cubicBezTo>
                  <a:pt x="1144249" y="140682"/>
                  <a:pt x="1303264" y="-11718"/>
                  <a:pt x="1282626" y="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D284D0DB-07C6-3BB8-D1F7-16FD1DC34608}"/>
              </a:ext>
            </a:extLst>
          </p:cNvPr>
          <p:cNvSpPr/>
          <p:nvPr/>
        </p:nvSpPr>
        <p:spPr>
          <a:xfrm>
            <a:off x="6018127" y="5460597"/>
            <a:ext cx="327721" cy="1221657"/>
          </a:xfrm>
          <a:custGeom>
            <a:avLst/>
            <a:gdLst>
              <a:gd name="connsiteX0" fmla="*/ 249323 w 327721"/>
              <a:gd name="connsiteY0" fmla="*/ 403 h 1221657"/>
              <a:gd name="connsiteX1" fmla="*/ 327640 w 327721"/>
              <a:gd name="connsiteY1" fmla="*/ 356003 h 1221657"/>
              <a:gd name="connsiteX2" fmla="*/ 264140 w 327721"/>
              <a:gd name="connsiteY2" fmla="*/ 389870 h 1221657"/>
              <a:gd name="connsiteX3" fmla="*/ 259906 w 327721"/>
              <a:gd name="connsiteY3" fmla="*/ 607886 h 1221657"/>
              <a:gd name="connsiteX4" fmla="*/ 204873 w 327721"/>
              <a:gd name="connsiteY4" fmla="*/ 830136 h 1221657"/>
              <a:gd name="connsiteX5" fmla="*/ 12256 w 327721"/>
              <a:gd name="connsiteY5" fmla="*/ 1200553 h 1221657"/>
              <a:gd name="connsiteX6" fmla="*/ 46123 w 327721"/>
              <a:gd name="connsiteY6" fmla="*/ 1132820 h 1221657"/>
              <a:gd name="connsiteX7" fmla="*/ 262023 w 327721"/>
              <a:gd name="connsiteY7" fmla="*/ 772986 h 1221657"/>
              <a:gd name="connsiteX8" fmla="*/ 274723 w 327721"/>
              <a:gd name="connsiteY8" fmla="*/ 347536 h 1221657"/>
              <a:gd name="connsiteX9" fmla="*/ 308590 w 327721"/>
              <a:gd name="connsiteY9" fmla="*/ 286153 h 1221657"/>
              <a:gd name="connsiteX10" fmla="*/ 249323 w 327721"/>
              <a:gd name="connsiteY10" fmla="*/ 403 h 122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721" h="1221657">
                <a:moveTo>
                  <a:pt x="249323" y="403"/>
                </a:moveTo>
                <a:cubicBezTo>
                  <a:pt x="252498" y="12045"/>
                  <a:pt x="325171" y="291092"/>
                  <a:pt x="327640" y="356003"/>
                </a:cubicBezTo>
                <a:cubicBezTo>
                  <a:pt x="330110" y="420914"/>
                  <a:pt x="275429" y="347890"/>
                  <a:pt x="264140" y="389870"/>
                </a:cubicBezTo>
                <a:cubicBezTo>
                  <a:pt x="252851" y="431850"/>
                  <a:pt x="269784" y="534508"/>
                  <a:pt x="259906" y="607886"/>
                </a:cubicBezTo>
                <a:cubicBezTo>
                  <a:pt x="250028" y="681264"/>
                  <a:pt x="246148" y="731358"/>
                  <a:pt x="204873" y="830136"/>
                </a:cubicBezTo>
                <a:cubicBezTo>
                  <a:pt x="163598" y="928914"/>
                  <a:pt x="38714" y="1150106"/>
                  <a:pt x="12256" y="1200553"/>
                </a:cubicBezTo>
                <a:cubicBezTo>
                  <a:pt x="-14202" y="1251000"/>
                  <a:pt x="4495" y="1204081"/>
                  <a:pt x="46123" y="1132820"/>
                </a:cubicBezTo>
                <a:cubicBezTo>
                  <a:pt x="87751" y="1061559"/>
                  <a:pt x="223923" y="903867"/>
                  <a:pt x="262023" y="772986"/>
                </a:cubicBezTo>
                <a:cubicBezTo>
                  <a:pt x="300123" y="642105"/>
                  <a:pt x="266962" y="428675"/>
                  <a:pt x="274723" y="347536"/>
                </a:cubicBezTo>
                <a:cubicBezTo>
                  <a:pt x="282484" y="266397"/>
                  <a:pt x="312823" y="339775"/>
                  <a:pt x="308590" y="286153"/>
                </a:cubicBezTo>
                <a:cubicBezTo>
                  <a:pt x="304357" y="232531"/>
                  <a:pt x="246148" y="-11239"/>
                  <a:pt x="249323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F8DBF231-8C99-2022-E933-04B3FD651263}"/>
              </a:ext>
            </a:extLst>
          </p:cNvPr>
          <p:cNvSpPr/>
          <p:nvPr/>
        </p:nvSpPr>
        <p:spPr>
          <a:xfrm>
            <a:off x="5286510" y="6711984"/>
            <a:ext cx="725981" cy="639675"/>
          </a:xfrm>
          <a:custGeom>
            <a:avLst/>
            <a:gdLst>
              <a:gd name="connsiteX0" fmla="*/ 724823 w 725981"/>
              <a:gd name="connsiteY0" fmla="*/ 4199 h 639675"/>
              <a:gd name="connsiteX1" fmla="*/ 583007 w 725981"/>
              <a:gd name="connsiteY1" fmla="*/ 198933 h 639675"/>
              <a:gd name="connsiteX2" fmla="*/ 453890 w 725981"/>
              <a:gd name="connsiteY2" fmla="*/ 353449 h 639675"/>
              <a:gd name="connsiteX3" fmla="*/ 11507 w 725981"/>
              <a:gd name="connsiteY3" fmla="*/ 630733 h 639675"/>
              <a:gd name="connsiteX4" fmla="*/ 151207 w 725981"/>
              <a:gd name="connsiteY4" fmla="*/ 558766 h 639675"/>
              <a:gd name="connsiteX5" fmla="*/ 384040 w 725981"/>
              <a:gd name="connsiteY5" fmla="*/ 429649 h 639675"/>
              <a:gd name="connsiteX6" fmla="*/ 635923 w 725981"/>
              <a:gd name="connsiteY6" fmla="*/ 93099 h 639675"/>
              <a:gd name="connsiteX7" fmla="*/ 724823 w 725981"/>
              <a:gd name="connsiteY7" fmla="*/ 4199 h 63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5981" h="639675">
                <a:moveTo>
                  <a:pt x="724823" y="4199"/>
                </a:moveTo>
                <a:cubicBezTo>
                  <a:pt x="716004" y="21838"/>
                  <a:pt x="628162" y="140725"/>
                  <a:pt x="583007" y="198933"/>
                </a:cubicBezTo>
                <a:cubicBezTo>
                  <a:pt x="537851" y="257141"/>
                  <a:pt x="549140" y="281482"/>
                  <a:pt x="453890" y="353449"/>
                </a:cubicBezTo>
                <a:cubicBezTo>
                  <a:pt x="358640" y="425416"/>
                  <a:pt x="61954" y="596514"/>
                  <a:pt x="11507" y="630733"/>
                </a:cubicBezTo>
                <a:cubicBezTo>
                  <a:pt x="-38940" y="664953"/>
                  <a:pt x="89118" y="592280"/>
                  <a:pt x="151207" y="558766"/>
                </a:cubicBezTo>
                <a:cubicBezTo>
                  <a:pt x="213296" y="525252"/>
                  <a:pt x="303254" y="507260"/>
                  <a:pt x="384040" y="429649"/>
                </a:cubicBezTo>
                <a:cubicBezTo>
                  <a:pt x="464826" y="352038"/>
                  <a:pt x="580890" y="160127"/>
                  <a:pt x="635923" y="93099"/>
                </a:cubicBezTo>
                <a:cubicBezTo>
                  <a:pt x="690956" y="26071"/>
                  <a:pt x="733642" y="-13440"/>
                  <a:pt x="724823" y="4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E63F7215-1627-BFA0-AB92-84AC17B569EB}"/>
              </a:ext>
            </a:extLst>
          </p:cNvPr>
          <p:cNvSpPr/>
          <p:nvPr/>
        </p:nvSpPr>
        <p:spPr>
          <a:xfrm>
            <a:off x="6048965" y="6098023"/>
            <a:ext cx="288650" cy="812665"/>
          </a:xfrm>
          <a:custGeom>
            <a:avLst/>
            <a:gdLst>
              <a:gd name="connsiteX0" fmla="*/ 273518 w 288650"/>
              <a:gd name="connsiteY0" fmla="*/ 94 h 812665"/>
              <a:gd name="connsiteX1" fmla="*/ 256585 w 288650"/>
              <a:gd name="connsiteY1" fmla="*/ 362044 h 812665"/>
              <a:gd name="connsiteX2" fmla="*/ 288335 w 288650"/>
              <a:gd name="connsiteY2" fmla="*/ 713410 h 812665"/>
              <a:gd name="connsiteX3" fmla="*/ 233302 w 288650"/>
              <a:gd name="connsiteY3" fmla="*/ 630860 h 812665"/>
              <a:gd name="connsiteX4" fmla="*/ 148635 w 288650"/>
              <a:gd name="connsiteY4" fmla="*/ 766327 h 812665"/>
              <a:gd name="connsiteX5" fmla="*/ 468 w 288650"/>
              <a:gd name="connsiteY5" fmla="*/ 810777 h 812665"/>
              <a:gd name="connsiteX6" fmla="*/ 201552 w 288650"/>
              <a:gd name="connsiteY6" fmla="*/ 713410 h 812665"/>
              <a:gd name="connsiteX7" fmla="*/ 271402 w 288650"/>
              <a:gd name="connsiteY7" fmla="*/ 514444 h 812665"/>
              <a:gd name="connsiteX8" fmla="*/ 231185 w 288650"/>
              <a:gd name="connsiteY8" fmla="*/ 395910 h 812665"/>
              <a:gd name="connsiteX9" fmla="*/ 273518 w 288650"/>
              <a:gd name="connsiteY9" fmla="*/ 94 h 81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650" h="812665">
                <a:moveTo>
                  <a:pt x="273518" y="94"/>
                </a:moveTo>
                <a:cubicBezTo>
                  <a:pt x="277751" y="-5550"/>
                  <a:pt x="254115" y="243158"/>
                  <a:pt x="256585" y="362044"/>
                </a:cubicBezTo>
                <a:cubicBezTo>
                  <a:pt x="259055" y="480930"/>
                  <a:pt x="292215" y="668607"/>
                  <a:pt x="288335" y="713410"/>
                </a:cubicBezTo>
                <a:cubicBezTo>
                  <a:pt x="284455" y="758213"/>
                  <a:pt x="256585" y="622041"/>
                  <a:pt x="233302" y="630860"/>
                </a:cubicBezTo>
                <a:cubicBezTo>
                  <a:pt x="210019" y="639679"/>
                  <a:pt x="187440" y="736341"/>
                  <a:pt x="148635" y="766327"/>
                </a:cubicBezTo>
                <a:cubicBezTo>
                  <a:pt x="109830" y="796313"/>
                  <a:pt x="-8351" y="819596"/>
                  <a:pt x="468" y="810777"/>
                </a:cubicBezTo>
                <a:cubicBezTo>
                  <a:pt x="9287" y="801958"/>
                  <a:pt x="156396" y="762799"/>
                  <a:pt x="201552" y="713410"/>
                </a:cubicBezTo>
                <a:cubicBezTo>
                  <a:pt x="246708" y="664021"/>
                  <a:pt x="266463" y="567361"/>
                  <a:pt x="271402" y="514444"/>
                </a:cubicBezTo>
                <a:cubicBezTo>
                  <a:pt x="276341" y="461527"/>
                  <a:pt x="230480" y="481988"/>
                  <a:pt x="231185" y="395910"/>
                </a:cubicBezTo>
                <a:cubicBezTo>
                  <a:pt x="231890" y="309832"/>
                  <a:pt x="269285" y="5738"/>
                  <a:pt x="273518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46EFA559-690A-AE83-96A2-6821000DD49A}"/>
              </a:ext>
            </a:extLst>
          </p:cNvPr>
          <p:cNvSpPr/>
          <p:nvPr/>
        </p:nvSpPr>
        <p:spPr>
          <a:xfrm>
            <a:off x="6224851" y="5300337"/>
            <a:ext cx="289364" cy="683767"/>
          </a:xfrm>
          <a:custGeom>
            <a:avLst/>
            <a:gdLst>
              <a:gd name="connsiteX0" fmla="*/ 266 w 289364"/>
              <a:gd name="connsiteY0" fmla="*/ 1913 h 683767"/>
              <a:gd name="connsiteX1" fmla="*/ 258499 w 289364"/>
              <a:gd name="connsiteY1" fmla="*/ 556480 h 683767"/>
              <a:gd name="connsiteX2" fmla="*/ 283899 w 289364"/>
              <a:gd name="connsiteY2" fmla="*/ 683480 h 683767"/>
              <a:gd name="connsiteX3" fmla="*/ 252149 w 289364"/>
              <a:gd name="connsiteY3" fmla="*/ 539546 h 683767"/>
              <a:gd name="connsiteX4" fmla="*/ 209816 w 289364"/>
              <a:gd name="connsiteY4" fmla="*/ 378680 h 683767"/>
              <a:gd name="connsiteX5" fmla="*/ 266 w 289364"/>
              <a:gd name="connsiteY5" fmla="*/ 1913 h 68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364" h="683767">
                <a:moveTo>
                  <a:pt x="266" y="1913"/>
                </a:moveTo>
                <a:cubicBezTo>
                  <a:pt x="8380" y="31546"/>
                  <a:pt x="211227" y="442885"/>
                  <a:pt x="258499" y="556480"/>
                </a:cubicBezTo>
                <a:cubicBezTo>
                  <a:pt x="305771" y="670075"/>
                  <a:pt x="284957" y="686302"/>
                  <a:pt x="283899" y="683480"/>
                </a:cubicBezTo>
                <a:cubicBezTo>
                  <a:pt x="282841" y="680658"/>
                  <a:pt x="264496" y="590346"/>
                  <a:pt x="252149" y="539546"/>
                </a:cubicBezTo>
                <a:cubicBezTo>
                  <a:pt x="239802" y="488746"/>
                  <a:pt x="247916" y="461935"/>
                  <a:pt x="209816" y="378680"/>
                </a:cubicBezTo>
                <a:cubicBezTo>
                  <a:pt x="171716" y="295425"/>
                  <a:pt x="-7848" y="-27720"/>
                  <a:pt x="266" y="1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688A5921-2882-C977-8147-30FF13D27364}"/>
              </a:ext>
            </a:extLst>
          </p:cNvPr>
          <p:cNvSpPr/>
          <p:nvPr/>
        </p:nvSpPr>
        <p:spPr>
          <a:xfrm>
            <a:off x="6370491" y="5621338"/>
            <a:ext cx="163776" cy="920823"/>
          </a:xfrm>
          <a:custGeom>
            <a:avLst/>
            <a:gdLst>
              <a:gd name="connsiteX0" fmla="*/ 676 w 163776"/>
              <a:gd name="connsiteY0" fmla="*/ 4762 h 920823"/>
              <a:gd name="connsiteX1" fmla="*/ 87459 w 163776"/>
              <a:gd name="connsiteY1" fmla="*/ 430212 h 920823"/>
              <a:gd name="connsiteX2" fmla="*/ 136142 w 163776"/>
              <a:gd name="connsiteY2" fmla="*/ 859895 h 920823"/>
              <a:gd name="connsiteX3" fmla="*/ 163659 w 163776"/>
              <a:gd name="connsiteY3" fmla="*/ 917045 h 920823"/>
              <a:gd name="connsiteX4" fmla="*/ 142492 w 163776"/>
              <a:gd name="connsiteY4" fmla="*/ 853545 h 920823"/>
              <a:gd name="connsiteX5" fmla="*/ 66292 w 163776"/>
              <a:gd name="connsiteY5" fmla="*/ 464079 h 920823"/>
              <a:gd name="connsiteX6" fmla="*/ 47242 w 163776"/>
              <a:gd name="connsiteY6" fmla="*/ 216429 h 920823"/>
              <a:gd name="connsiteX7" fmla="*/ 676 w 163776"/>
              <a:gd name="connsiteY7" fmla="*/ 4762 h 92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776" h="920823">
                <a:moveTo>
                  <a:pt x="676" y="4762"/>
                </a:moveTo>
                <a:cubicBezTo>
                  <a:pt x="7379" y="40392"/>
                  <a:pt x="64881" y="287690"/>
                  <a:pt x="87459" y="430212"/>
                </a:cubicBezTo>
                <a:cubicBezTo>
                  <a:pt x="110037" y="572734"/>
                  <a:pt x="123442" y="778756"/>
                  <a:pt x="136142" y="859895"/>
                </a:cubicBezTo>
                <a:cubicBezTo>
                  <a:pt x="148842" y="941034"/>
                  <a:pt x="162601" y="918103"/>
                  <a:pt x="163659" y="917045"/>
                </a:cubicBezTo>
                <a:cubicBezTo>
                  <a:pt x="164717" y="915987"/>
                  <a:pt x="158720" y="929039"/>
                  <a:pt x="142492" y="853545"/>
                </a:cubicBezTo>
                <a:cubicBezTo>
                  <a:pt x="126264" y="778051"/>
                  <a:pt x="82167" y="570265"/>
                  <a:pt x="66292" y="464079"/>
                </a:cubicBezTo>
                <a:cubicBezTo>
                  <a:pt x="50417" y="357893"/>
                  <a:pt x="55356" y="290160"/>
                  <a:pt x="47242" y="216429"/>
                </a:cubicBezTo>
                <a:cubicBezTo>
                  <a:pt x="39128" y="142698"/>
                  <a:pt x="-6027" y="-30868"/>
                  <a:pt x="676" y="4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B2BD471F-1AB4-7AEA-50CB-B6E5170DBF9E}"/>
              </a:ext>
            </a:extLst>
          </p:cNvPr>
          <p:cNvSpPr/>
          <p:nvPr/>
        </p:nvSpPr>
        <p:spPr>
          <a:xfrm>
            <a:off x="6526499" y="5998006"/>
            <a:ext cx="276782" cy="745132"/>
          </a:xfrm>
          <a:custGeom>
            <a:avLst/>
            <a:gdLst>
              <a:gd name="connsiteX0" fmla="*/ 30934 w 276782"/>
              <a:gd name="connsiteY0" fmla="*/ 2744 h 745132"/>
              <a:gd name="connsiteX1" fmla="*/ 14001 w 276782"/>
              <a:gd name="connsiteY1" fmla="*/ 260977 h 745132"/>
              <a:gd name="connsiteX2" fmla="*/ 261651 w 276782"/>
              <a:gd name="connsiteY2" fmla="*/ 722411 h 745132"/>
              <a:gd name="connsiteX3" fmla="*/ 227784 w 276782"/>
              <a:gd name="connsiteY3" fmla="*/ 646211 h 745132"/>
              <a:gd name="connsiteX4" fmla="*/ 47868 w 276782"/>
              <a:gd name="connsiteY4" fmla="*/ 400677 h 745132"/>
              <a:gd name="connsiteX5" fmla="*/ 1301 w 276782"/>
              <a:gd name="connsiteY5" fmla="*/ 174194 h 745132"/>
              <a:gd name="connsiteX6" fmla="*/ 18234 w 276782"/>
              <a:gd name="connsiteY6" fmla="*/ 127627 h 745132"/>
              <a:gd name="connsiteX7" fmla="*/ 30934 w 276782"/>
              <a:gd name="connsiteY7" fmla="*/ 2744 h 74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782" h="745132">
                <a:moveTo>
                  <a:pt x="30934" y="2744"/>
                </a:moveTo>
                <a:cubicBezTo>
                  <a:pt x="30229" y="24969"/>
                  <a:pt x="-24452" y="141033"/>
                  <a:pt x="14001" y="260977"/>
                </a:cubicBezTo>
                <a:cubicBezTo>
                  <a:pt x="52454" y="380921"/>
                  <a:pt x="226021" y="658205"/>
                  <a:pt x="261651" y="722411"/>
                </a:cubicBezTo>
                <a:cubicBezTo>
                  <a:pt x="297281" y="786617"/>
                  <a:pt x="263415" y="699833"/>
                  <a:pt x="227784" y="646211"/>
                </a:cubicBezTo>
                <a:cubicBezTo>
                  <a:pt x="192154" y="592589"/>
                  <a:pt x="85615" y="479346"/>
                  <a:pt x="47868" y="400677"/>
                </a:cubicBezTo>
                <a:cubicBezTo>
                  <a:pt x="10121" y="322008"/>
                  <a:pt x="6240" y="219702"/>
                  <a:pt x="1301" y="174194"/>
                </a:cubicBezTo>
                <a:cubicBezTo>
                  <a:pt x="-3638" y="128686"/>
                  <a:pt x="6239" y="155497"/>
                  <a:pt x="18234" y="127627"/>
                </a:cubicBezTo>
                <a:cubicBezTo>
                  <a:pt x="30228" y="99758"/>
                  <a:pt x="31639" y="-19481"/>
                  <a:pt x="30934" y="2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10D77331-EF44-04D9-FA00-F023F2A3A9A2}"/>
              </a:ext>
            </a:extLst>
          </p:cNvPr>
          <p:cNvSpPr/>
          <p:nvPr/>
        </p:nvSpPr>
        <p:spPr>
          <a:xfrm>
            <a:off x="6385962" y="6529908"/>
            <a:ext cx="127197" cy="629076"/>
          </a:xfrm>
          <a:custGeom>
            <a:avLst/>
            <a:gdLst>
              <a:gd name="connsiteX0" fmla="*/ 127021 w 127197"/>
              <a:gd name="connsiteY0" fmla="*/ 9 h 629076"/>
              <a:gd name="connsiteX1" fmla="*/ 31771 w 127197"/>
              <a:gd name="connsiteY1" fmla="*/ 338675 h 629076"/>
              <a:gd name="connsiteX2" fmla="*/ 44471 w 127197"/>
              <a:gd name="connsiteY2" fmla="*/ 529175 h 629076"/>
              <a:gd name="connsiteX3" fmla="*/ 21 w 127197"/>
              <a:gd name="connsiteY3" fmla="*/ 628659 h 629076"/>
              <a:gd name="connsiteX4" fmla="*/ 38121 w 127197"/>
              <a:gd name="connsiteY4" fmla="*/ 554575 h 629076"/>
              <a:gd name="connsiteX5" fmla="*/ 4255 w 127197"/>
              <a:gd name="connsiteY5" fmla="*/ 328092 h 629076"/>
              <a:gd name="connsiteX6" fmla="*/ 127021 w 127197"/>
              <a:gd name="connsiteY6" fmla="*/ 9 h 62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97" h="629076">
                <a:moveTo>
                  <a:pt x="127021" y="9"/>
                </a:moveTo>
                <a:cubicBezTo>
                  <a:pt x="131607" y="1773"/>
                  <a:pt x="45529" y="250481"/>
                  <a:pt x="31771" y="338675"/>
                </a:cubicBezTo>
                <a:cubicBezTo>
                  <a:pt x="18013" y="426869"/>
                  <a:pt x="49763" y="480844"/>
                  <a:pt x="44471" y="529175"/>
                </a:cubicBezTo>
                <a:cubicBezTo>
                  <a:pt x="39179" y="577506"/>
                  <a:pt x="1079" y="624426"/>
                  <a:pt x="21" y="628659"/>
                </a:cubicBezTo>
                <a:cubicBezTo>
                  <a:pt x="-1037" y="632892"/>
                  <a:pt x="37415" y="604670"/>
                  <a:pt x="38121" y="554575"/>
                </a:cubicBezTo>
                <a:cubicBezTo>
                  <a:pt x="38827" y="504481"/>
                  <a:pt x="-10914" y="418756"/>
                  <a:pt x="4255" y="328092"/>
                </a:cubicBezTo>
                <a:cubicBezTo>
                  <a:pt x="19424" y="237428"/>
                  <a:pt x="122435" y="-1755"/>
                  <a:pt x="12702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6A94523F-E1F9-F847-439B-9554CC8E097E}"/>
              </a:ext>
            </a:extLst>
          </p:cNvPr>
          <p:cNvSpPr/>
          <p:nvPr/>
        </p:nvSpPr>
        <p:spPr>
          <a:xfrm>
            <a:off x="6307735" y="6788081"/>
            <a:ext cx="138005" cy="383710"/>
          </a:xfrm>
          <a:custGeom>
            <a:avLst/>
            <a:gdLst>
              <a:gd name="connsiteX0" fmla="*/ 137515 w 138005"/>
              <a:gd name="connsiteY0" fmla="*/ 69 h 383710"/>
              <a:gd name="connsiteX1" fmla="*/ 48615 w 138005"/>
              <a:gd name="connsiteY1" fmla="*/ 190569 h 383710"/>
              <a:gd name="connsiteX2" fmla="*/ 31682 w 138005"/>
              <a:gd name="connsiteY2" fmla="*/ 378952 h 383710"/>
              <a:gd name="connsiteX3" fmla="*/ 31682 w 138005"/>
              <a:gd name="connsiteY3" fmla="*/ 317569 h 383710"/>
              <a:gd name="connsiteX4" fmla="*/ 4165 w 138005"/>
              <a:gd name="connsiteY4" fmla="*/ 211736 h 383710"/>
              <a:gd name="connsiteX5" fmla="*/ 137515 w 138005"/>
              <a:gd name="connsiteY5" fmla="*/ 69 h 38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005" h="383710">
                <a:moveTo>
                  <a:pt x="137515" y="69"/>
                </a:moveTo>
                <a:cubicBezTo>
                  <a:pt x="144923" y="-3459"/>
                  <a:pt x="66254" y="127422"/>
                  <a:pt x="48615" y="190569"/>
                </a:cubicBezTo>
                <a:cubicBezTo>
                  <a:pt x="30976" y="253716"/>
                  <a:pt x="34504" y="357785"/>
                  <a:pt x="31682" y="378952"/>
                </a:cubicBezTo>
                <a:cubicBezTo>
                  <a:pt x="28860" y="400119"/>
                  <a:pt x="36268" y="345438"/>
                  <a:pt x="31682" y="317569"/>
                </a:cubicBezTo>
                <a:cubicBezTo>
                  <a:pt x="27096" y="289700"/>
                  <a:pt x="-12768" y="259361"/>
                  <a:pt x="4165" y="211736"/>
                </a:cubicBezTo>
                <a:cubicBezTo>
                  <a:pt x="21098" y="164111"/>
                  <a:pt x="130107" y="3597"/>
                  <a:pt x="137515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4CB7A881-434B-2530-7F9A-1354A2FA8509}"/>
              </a:ext>
            </a:extLst>
          </p:cNvPr>
          <p:cNvSpPr/>
          <p:nvPr/>
        </p:nvSpPr>
        <p:spPr>
          <a:xfrm>
            <a:off x="5982404" y="7138222"/>
            <a:ext cx="407405" cy="434324"/>
          </a:xfrm>
          <a:custGeom>
            <a:avLst/>
            <a:gdLst>
              <a:gd name="connsiteX0" fmla="*/ 407284 w 407405"/>
              <a:gd name="connsiteY0" fmla="*/ 3941 h 434324"/>
              <a:gd name="connsiteX1" fmla="*/ 262821 w 407405"/>
              <a:gd name="connsiteY1" fmla="*/ 65853 h 434324"/>
              <a:gd name="connsiteX2" fmla="*/ 10409 w 407405"/>
              <a:gd name="connsiteY2" fmla="*/ 419866 h 434324"/>
              <a:gd name="connsiteX3" fmla="*/ 59621 w 407405"/>
              <a:gd name="connsiteY3" fmla="*/ 345253 h 434324"/>
              <a:gd name="connsiteX4" fmla="*/ 164396 w 407405"/>
              <a:gd name="connsiteY4" fmla="*/ 154753 h 434324"/>
              <a:gd name="connsiteX5" fmla="*/ 285046 w 407405"/>
              <a:gd name="connsiteY5" fmla="*/ 24578 h 434324"/>
              <a:gd name="connsiteX6" fmla="*/ 407284 w 407405"/>
              <a:gd name="connsiteY6" fmla="*/ 3941 h 43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405" h="434324">
                <a:moveTo>
                  <a:pt x="407284" y="3941"/>
                </a:moveTo>
                <a:cubicBezTo>
                  <a:pt x="403580" y="10820"/>
                  <a:pt x="328967" y="-3468"/>
                  <a:pt x="262821" y="65853"/>
                </a:cubicBezTo>
                <a:cubicBezTo>
                  <a:pt x="196675" y="135174"/>
                  <a:pt x="44276" y="373300"/>
                  <a:pt x="10409" y="419866"/>
                </a:cubicBezTo>
                <a:cubicBezTo>
                  <a:pt x="-23458" y="466432"/>
                  <a:pt x="33956" y="389439"/>
                  <a:pt x="59621" y="345253"/>
                </a:cubicBezTo>
                <a:cubicBezTo>
                  <a:pt x="85286" y="301067"/>
                  <a:pt x="126825" y="208199"/>
                  <a:pt x="164396" y="154753"/>
                </a:cubicBezTo>
                <a:cubicBezTo>
                  <a:pt x="201967" y="101307"/>
                  <a:pt x="241125" y="52624"/>
                  <a:pt x="285046" y="24578"/>
                </a:cubicBezTo>
                <a:cubicBezTo>
                  <a:pt x="328967" y="-3468"/>
                  <a:pt x="410988" y="-2938"/>
                  <a:pt x="407284" y="3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59C76528-CDCE-2352-5614-1EA3F71C7BAF}"/>
              </a:ext>
            </a:extLst>
          </p:cNvPr>
          <p:cNvSpPr/>
          <p:nvPr/>
        </p:nvSpPr>
        <p:spPr>
          <a:xfrm>
            <a:off x="5385812" y="7180241"/>
            <a:ext cx="908626" cy="730422"/>
          </a:xfrm>
          <a:custGeom>
            <a:avLst/>
            <a:gdLst>
              <a:gd name="connsiteX0" fmla="*/ 908626 w 908626"/>
              <a:gd name="connsiteY0" fmla="*/ 22 h 730422"/>
              <a:gd name="connsiteX1" fmla="*/ 719713 w 908626"/>
              <a:gd name="connsiteY1" fmla="*/ 247672 h 730422"/>
              <a:gd name="connsiteX2" fmla="*/ 668913 w 908626"/>
              <a:gd name="connsiteY2" fmla="*/ 342922 h 730422"/>
              <a:gd name="connsiteX3" fmla="*/ 467301 w 908626"/>
              <a:gd name="connsiteY3" fmla="*/ 514372 h 730422"/>
              <a:gd name="connsiteX4" fmla="*/ 326013 w 908626"/>
              <a:gd name="connsiteY4" fmla="*/ 660422 h 730422"/>
              <a:gd name="connsiteX5" fmla="*/ 379988 w 908626"/>
              <a:gd name="connsiteY5" fmla="*/ 642959 h 730422"/>
              <a:gd name="connsiteX6" fmla="*/ 230763 w 908626"/>
              <a:gd name="connsiteY6" fmla="*/ 728684 h 730422"/>
              <a:gd name="connsiteX7" fmla="*/ 235526 w 908626"/>
              <a:gd name="connsiteY7" fmla="*/ 701697 h 730422"/>
              <a:gd name="connsiteX8" fmla="*/ 576 w 908626"/>
              <a:gd name="connsiteY8" fmla="*/ 715984 h 730422"/>
              <a:gd name="connsiteX9" fmla="*/ 313313 w 908626"/>
              <a:gd name="connsiteY9" fmla="*/ 646134 h 730422"/>
              <a:gd name="connsiteX10" fmla="*/ 487938 w 908626"/>
              <a:gd name="connsiteY10" fmla="*/ 522309 h 730422"/>
              <a:gd name="connsiteX11" fmla="*/ 689551 w 908626"/>
              <a:gd name="connsiteY11" fmla="*/ 303234 h 730422"/>
              <a:gd name="connsiteX12" fmla="*/ 718126 w 908626"/>
              <a:gd name="connsiteY12" fmla="*/ 233384 h 730422"/>
              <a:gd name="connsiteX13" fmla="*/ 908626 w 908626"/>
              <a:gd name="connsiteY13" fmla="*/ 22 h 73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8626" h="730422">
                <a:moveTo>
                  <a:pt x="908626" y="22"/>
                </a:moveTo>
                <a:cubicBezTo>
                  <a:pt x="908890" y="2403"/>
                  <a:pt x="759665" y="190522"/>
                  <a:pt x="719713" y="247672"/>
                </a:cubicBezTo>
                <a:cubicBezTo>
                  <a:pt x="679761" y="304822"/>
                  <a:pt x="710982" y="298472"/>
                  <a:pt x="668913" y="342922"/>
                </a:cubicBezTo>
                <a:cubicBezTo>
                  <a:pt x="626844" y="387372"/>
                  <a:pt x="524451" y="461455"/>
                  <a:pt x="467301" y="514372"/>
                </a:cubicBezTo>
                <a:cubicBezTo>
                  <a:pt x="410151" y="567289"/>
                  <a:pt x="340565" y="638991"/>
                  <a:pt x="326013" y="660422"/>
                </a:cubicBezTo>
                <a:cubicBezTo>
                  <a:pt x="311461" y="681853"/>
                  <a:pt x="395863" y="631582"/>
                  <a:pt x="379988" y="642959"/>
                </a:cubicBezTo>
                <a:cubicBezTo>
                  <a:pt x="364113" y="654336"/>
                  <a:pt x="254840" y="718894"/>
                  <a:pt x="230763" y="728684"/>
                </a:cubicBezTo>
                <a:cubicBezTo>
                  <a:pt x="206686" y="738474"/>
                  <a:pt x="273891" y="703814"/>
                  <a:pt x="235526" y="701697"/>
                </a:cubicBezTo>
                <a:cubicBezTo>
                  <a:pt x="197161" y="699580"/>
                  <a:pt x="-12389" y="725245"/>
                  <a:pt x="576" y="715984"/>
                </a:cubicBezTo>
                <a:cubicBezTo>
                  <a:pt x="13540" y="706724"/>
                  <a:pt x="232086" y="678413"/>
                  <a:pt x="313313" y="646134"/>
                </a:cubicBezTo>
                <a:cubicBezTo>
                  <a:pt x="394540" y="613855"/>
                  <a:pt x="425232" y="579459"/>
                  <a:pt x="487938" y="522309"/>
                </a:cubicBezTo>
                <a:cubicBezTo>
                  <a:pt x="550644" y="465159"/>
                  <a:pt x="651186" y="351388"/>
                  <a:pt x="689551" y="303234"/>
                </a:cubicBezTo>
                <a:cubicBezTo>
                  <a:pt x="727916" y="255080"/>
                  <a:pt x="680026" y="281009"/>
                  <a:pt x="718126" y="233384"/>
                </a:cubicBezTo>
                <a:cubicBezTo>
                  <a:pt x="756226" y="185759"/>
                  <a:pt x="908362" y="-2359"/>
                  <a:pt x="90862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70EDA8C9-8D18-54E1-047E-FF48C2C5174B}"/>
              </a:ext>
            </a:extLst>
          </p:cNvPr>
          <p:cNvSpPr/>
          <p:nvPr/>
        </p:nvSpPr>
        <p:spPr>
          <a:xfrm>
            <a:off x="4600572" y="7408686"/>
            <a:ext cx="866552" cy="503774"/>
          </a:xfrm>
          <a:custGeom>
            <a:avLst/>
            <a:gdLst>
              <a:gd name="connsiteX0" fmla="*/ 3 w 866552"/>
              <a:gd name="connsiteY0" fmla="*/ 177 h 503774"/>
              <a:gd name="connsiteX1" fmla="*/ 287341 w 866552"/>
              <a:gd name="connsiteY1" fmla="*/ 106539 h 503774"/>
              <a:gd name="connsiteX2" fmla="*/ 261941 w 866552"/>
              <a:gd name="connsiteY2" fmla="*/ 92252 h 503774"/>
              <a:gd name="connsiteX3" fmla="*/ 327028 w 866552"/>
              <a:gd name="connsiteY3" fmla="*/ 112889 h 503774"/>
              <a:gd name="connsiteX4" fmla="*/ 496891 w 866552"/>
              <a:gd name="connsiteY4" fmla="*/ 247827 h 503774"/>
              <a:gd name="connsiteX5" fmla="*/ 377828 w 866552"/>
              <a:gd name="connsiteY5" fmla="*/ 181152 h 503774"/>
              <a:gd name="connsiteX6" fmla="*/ 571503 w 866552"/>
              <a:gd name="connsiteY6" fmla="*/ 287514 h 503774"/>
              <a:gd name="connsiteX7" fmla="*/ 642941 w 866552"/>
              <a:gd name="connsiteY7" fmla="*/ 346252 h 503774"/>
              <a:gd name="connsiteX8" fmla="*/ 688978 w 866552"/>
              <a:gd name="connsiteY8" fmla="*/ 319264 h 503774"/>
              <a:gd name="connsiteX9" fmla="*/ 611191 w 866552"/>
              <a:gd name="connsiteY9" fmla="*/ 366889 h 503774"/>
              <a:gd name="connsiteX10" fmla="*/ 655641 w 866552"/>
              <a:gd name="connsiteY10" fmla="*/ 373239 h 503774"/>
              <a:gd name="connsiteX11" fmla="*/ 766766 w 866552"/>
              <a:gd name="connsiteY11" fmla="*/ 454202 h 503774"/>
              <a:gd name="connsiteX12" fmla="*/ 865191 w 866552"/>
              <a:gd name="connsiteY12" fmla="*/ 501827 h 503774"/>
              <a:gd name="connsiteX13" fmla="*/ 692153 w 866552"/>
              <a:gd name="connsiteY13" fmla="*/ 389114 h 503774"/>
              <a:gd name="connsiteX14" fmla="*/ 371478 w 866552"/>
              <a:gd name="connsiteY14" fmla="*/ 157339 h 503774"/>
              <a:gd name="connsiteX15" fmla="*/ 293691 w 866552"/>
              <a:gd name="connsiteY15" fmla="*/ 82727 h 503774"/>
              <a:gd name="connsiteX16" fmla="*/ 3 w 866552"/>
              <a:gd name="connsiteY16" fmla="*/ 177 h 50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6552" h="503774">
                <a:moveTo>
                  <a:pt x="3" y="177"/>
                </a:moveTo>
                <a:cubicBezTo>
                  <a:pt x="-1055" y="4146"/>
                  <a:pt x="243685" y="91193"/>
                  <a:pt x="287341" y="106539"/>
                </a:cubicBezTo>
                <a:cubicBezTo>
                  <a:pt x="330997" y="121885"/>
                  <a:pt x="255327" y="91194"/>
                  <a:pt x="261941" y="92252"/>
                </a:cubicBezTo>
                <a:cubicBezTo>
                  <a:pt x="268555" y="93310"/>
                  <a:pt x="287870" y="86960"/>
                  <a:pt x="327028" y="112889"/>
                </a:cubicBezTo>
                <a:cubicBezTo>
                  <a:pt x="366186" y="138818"/>
                  <a:pt x="488424" y="236450"/>
                  <a:pt x="496891" y="247827"/>
                </a:cubicBezTo>
                <a:cubicBezTo>
                  <a:pt x="505358" y="259204"/>
                  <a:pt x="365393" y="174538"/>
                  <a:pt x="377828" y="181152"/>
                </a:cubicBezTo>
                <a:cubicBezTo>
                  <a:pt x="390263" y="187766"/>
                  <a:pt x="527318" y="259997"/>
                  <a:pt x="571503" y="287514"/>
                </a:cubicBezTo>
                <a:cubicBezTo>
                  <a:pt x="615689" y="315031"/>
                  <a:pt x="623362" y="340960"/>
                  <a:pt x="642941" y="346252"/>
                </a:cubicBezTo>
                <a:cubicBezTo>
                  <a:pt x="662520" y="351544"/>
                  <a:pt x="694270" y="315825"/>
                  <a:pt x="688978" y="319264"/>
                </a:cubicBezTo>
                <a:cubicBezTo>
                  <a:pt x="683686" y="322703"/>
                  <a:pt x="616747" y="357893"/>
                  <a:pt x="611191" y="366889"/>
                </a:cubicBezTo>
                <a:cubicBezTo>
                  <a:pt x="605635" y="375885"/>
                  <a:pt x="629712" y="358687"/>
                  <a:pt x="655641" y="373239"/>
                </a:cubicBezTo>
                <a:cubicBezTo>
                  <a:pt x="681570" y="387791"/>
                  <a:pt x="731841" y="432771"/>
                  <a:pt x="766766" y="454202"/>
                </a:cubicBezTo>
                <a:cubicBezTo>
                  <a:pt x="801691" y="475633"/>
                  <a:pt x="877626" y="512675"/>
                  <a:pt x="865191" y="501827"/>
                </a:cubicBezTo>
                <a:cubicBezTo>
                  <a:pt x="852756" y="490979"/>
                  <a:pt x="774438" y="446529"/>
                  <a:pt x="692153" y="389114"/>
                </a:cubicBezTo>
                <a:cubicBezTo>
                  <a:pt x="609868" y="331699"/>
                  <a:pt x="437888" y="208403"/>
                  <a:pt x="371478" y="157339"/>
                </a:cubicBezTo>
                <a:cubicBezTo>
                  <a:pt x="305068" y="106275"/>
                  <a:pt x="351635" y="105746"/>
                  <a:pt x="293691" y="82727"/>
                </a:cubicBezTo>
                <a:cubicBezTo>
                  <a:pt x="235747" y="59708"/>
                  <a:pt x="1061" y="-3792"/>
                  <a:pt x="3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20D8589A-980B-26C9-71D2-9F8567D7C06E}"/>
              </a:ext>
            </a:extLst>
          </p:cNvPr>
          <p:cNvSpPr/>
          <p:nvPr/>
        </p:nvSpPr>
        <p:spPr>
          <a:xfrm>
            <a:off x="4040976" y="6955199"/>
            <a:ext cx="732179" cy="216169"/>
          </a:xfrm>
          <a:custGeom>
            <a:avLst/>
            <a:gdLst>
              <a:gd name="connsiteX0" fmla="*/ 3974 w 732179"/>
              <a:gd name="connsiteY0" fmla="*/ 168 h 216169"/>
              <a:gd name="connsiteX1" fmla="*/ 249507 w 732179"/>
              <a:gd name="connsiteY1" fmla="*/ 118701 h 216169"/>
              <a:gd name="connsiteX2" fmla="*/ 257974 w 732179"/>
              <a:gd name="connsiteY2" fmla="*/ 127168 h 216169"/>
              <a:gd name="connsiteX3" fmla="*/ 329941 w 732179"/>
              <a:gd name="connsiteY3" fmla="*/ 216068 h 216169"/>
              <a:gd name="connsiteX4" fmla="*/ 332057 w 732179"/>
              <a:gd name="connsiteY4" fmla="*/ 141984 h 216169"/>
              <a:gd name="connsiteX5" fmla="*/ 717291 w 732179"/>
              <a:gd name="connsiteY5" fmla="*/ 14984 h 216169"/>
              <a:gd name="connsiteX6" fmla="*/ 655907 w 732179"/>
              <a:gd name="connsiteY6" fmla="*/ 61551 h 216169"/>
              <a:gd name="connsiteX7" fmla="*/ 683424 w 732179"/>
              <a:gd name="connsiteY7" fmla="*/ 86951 h 216169"/>
              <a:gd name="connsiteX8" fmla="*/ 425191 w 732179"/>
              <a:gd name="connsiteY8" fmla="*/ 82718 h 216169"/>
              <a:gd name="connsiteX9" fmla="*/ 215641 w 732179"/>
              <a:gd name="connsiteY9" fmla="*/ 133518 h 216169"/>
              <a:gd name="connsiteX10" fmla="*/ 224107 w 732179"/>
              <a:gd name="connsiteY10" fmla="*/ 120818 h 216169"/>
              <a:gd name="connsiteX11" fmla="*/ 107691 w 732179"/>
              <a:gd name="connsiteY11" fmla="*/ 93301 h 216169"/>
              <a:gd name="connsiteX12" fmla="*/ 3974 w 732179"/>
              <a:gd name="connsiteY12" fmla="*/ 168 h 21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2179" h="216169">
                <a:moveTo>
                  <a:pt x="3974" y="168"/>
                </a:moveTo>
                <a:cubicBezTo>
                  <a:pt x="27610" y="4401"/>
                  <a:pt x="207174" y="97534"/>
                  <a:pt x="249507" y="118701"/>
                </a:cubicBezTo>
                <a:cubicBezTo>
                  <a:pt x="291840" y="139868"/>
                  <a:pt x="244568" y="110940"/>
                  <a:pt x="257974" y="127168"/>
                </a:cubicBezTo>
                <a:cubicBezTo>
                  <a:pt x="271380" y="143396"/>
                  <a:pt x="317594" y="213599"/>
                  <a:pt x="329941" y="216068"/>
                </a:cubicBezTo>
                <a:cubicBezTo>
                  <a:pt x="342288" y="218537"/>
                  <a:pt x="267499" y="175498"/>
                  <a:pt x="332057" y="141984"/>
                </a:cubicBezTo>
                <a:cubicBezTo>
                  <a:pt x="396615" y="108470"/>
                  <a:pt x="663316" y="28389"/>
                  <a:pt x="717291" y="14984"/>
                </a:cubicBezTo>
                <a:cubicBezTo>
                  <a:pt x="771266" y="1579"/>
                  <a:pt x="661552" y="49557"/>
                  <a:pt x="655907" y="61551"/>
                </a:cubicBezTo>
                <a:cubicBezTo>
                  <a:pt x="650263" y="73546"/>
                  <a:pt x="721877" y="83423"/>
                  <a:pt x="683424" y="86951"/>
                </a:cubicBezTo>
                <a:cubicBezTo>
                  <a:pt x="644971" y="90479"/>
                  <a:pt x="503155" y="74957"/>
                  <a:pt x="425191" y="82718"/>
                </a:cubicBezTo>
                <a:cubicBezTo>
                  <a:pt x="347227" y="90479"/>
                  <a:pt x="249155" y="127168"/>
                  <a:pt x="215641" y="133518"/>
                </a:cubicBezTo>
                <a:cubicBezTo>
                  <a:pt x="182127" y="139868"/>
                  <a:pt x="242099" y="127521"/>
                  <a:pt x="224107" y="120818"/>
                </a:cubicBezTo>
                <a:cubicBezTo>
                  <a:pt x="206115" y="114115"/>
                  <a:pt x="147202" y="113762"/>
                  <a:pt x="107691" y="93301"/>
                </a:cubicBezTo>
                <a:cubicBezTo>
                  <a:pt x="68180" y="72840"/>
                  <a:pt x="-19662" y="-4065"/>
                  <a:pt x="3974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5882F3DE-12DA-D844-9E76-9D7FFCEFC093}"/>
              </a:ext>
            </a:extLst>
          </p:cNvPr>
          <p:cNvSpPr/>
          <p:nvPr/>
        </p:nvSpPr>
        <p:spPr>
          <a:xfrm>
            <a:off x="4396317" y="7232648"/>
            <a:ext cx="632447" cy="112244"/>
          </a:xfrm>
          <a:custGeom>
            <a:avLst/>
            <a:gdLst>
              <a:gd name="connsiteX0" fmla="*/ 0 w 632447"/>
              <a:gd name="connsiteY0" fmla="*/ 38102 h 112244"/>
              <a:gd name="connsiteX1" fmla="*/ 421216 w 632447"/>
              <a:gd name="connsiteY1" fmla="*/ 105835 h 112244"/>
              <a:gd name="connsiteX2" fmla="*/ 188383 w 632447"/>
              <a:gd name="connsiteY2" fmla="*/ 105835 h 112244"/>
              <a:gd name="connsiteX3" fmla="*/ 622300 w 632447"/>
              <a:gd name="connsiteY3" fmla="*/ 74085 h 112244"/>
              <a:gd name="connsiteX4" fmla="*/ 503766 w 632447"/>
              <a:gd name="connsiteY4" fmla="*/ 48685 h 112244"/>
              <a:gd name="connsiteX5" fmla="*/ 607483 w 632447"/>
              <a:gd name="connsiteY5" fmla="*/ 2 h 112244"/>
              <a:gd name="connsiteX6" fmla="*/ 385233 w 632447"/>
              <a:gd name="connsiteY6" fmla="*/ 46569 h 112244"/>
              <a:gd name="connsiteX7" fmla="*/ 243416 w 632447"/>
              <a:gd name="connsiteY7" fmla="*/ 50802 h 112244"/>
              <a:gd name="connsiteX8" fmla="*/ 0 w 632447"/>
              <a:gd name="connsiteY8" fmla="*/ 38102 h 11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2447" h="112244">
                <a:moveTo>
                  <a:pt x="0" y="38102"/>
                </a:moveTo>
                <a:cubicBezTo>
                  <a:pt x="194909" y="66324"/>
                  <a:pt x="389819" y="94546"/>
                  <a:pt x="421216" y="105835"/>
                </a:cubicBezTo>
                <a:cubicBezTo>
                  <a:pt x="452613" y="117124"/>
                  <a:pt x="154869" y="111127"/>
                  <a:pt x="188383" y="105835"/>
                </a:cubicBezTo>
                <a:cubicBezTo>
                  <a:pt x="221897" y="100543"/>
                  <a:pt x="569736" y="83610"/>
                  <a:pt x="622300" y="74085"/>
                </a:cubicBezTo>
                <a:cubicBezTo>
                  <a:pt x="674864" y="64560"/>
                  <a:pt x="506235" y="61032"/>
                  <a:pt x="503766" y="48685"/>
                </a:cubicBezTo>
                <a:cubicBezTo>
                  <a:pt x="501297" y="36338"/>
                  <a:pt x="627238" y="355"/>
                  <a:pt x="607483" y="2"/>
                </a:cubicBezTo>
                <a:cubicBezTo>
                  <a:pt x="587728" y="-351"/>
                  <a:pt x="445911" y="38102"/>
                  <a:pt x="385233" y="46569"/>
                </a:cubicBezTo>
                <a:cubicBezTo>
                  <a:pt x="324555" y="55036"/>
                  <a:pt x="243416" y="50802"/>
                  <a:pt x="243416" y="50802"/>
                </a:cubicBezTo>
                <a:lnTo>
                  <a:pt x="0" y="381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96E99AD3-BA4B-5492-4E5E-8C6686942560}"/>
              </a:ext>
            </a:extLst>
          </p:cNvPr>
          <p:cNvSpPr/>
          <p:nvPr/>
        </p:nvSpPr>
        <p:spPr>
          <a:xfrm>
            <a:off x="5299579" y="7875448"/>
            <a:ext cx="182620" cy="1026160"/>
          </a:xfrm>
          <a:custGeom>
            <a:avLst/>
            <a:gdLst>
              <a:gd name="connsiteX0" fmla="*/ 182588 w 182620"/>
              <a:gd name="connsiteY0" fmla="*/ 669 h 1026160"/>
              <a:gd name="connsiteX1" fmla="*/ 157188 w 182620"/>
              <a:gd name="connsiteY1" fmla="*/ 318169 h 1026160"/>
              <a:gd name="connsiteX2" fmla="*/ 159304 w 182620"/>
              <a:gd name="connsiteY2" fmla="*/ 294885 h 1026160"/>
              <a:gd name="connsiteX3" fmla="*/ 108504 w 182620"/>
              <a:gd name="connsiteY3" fmla="*/ 485385 h 1026160"/>
              <a:gd name="connsiteX4" fmla="*/ 72521 w 182620"/>
              <a:gd name="connsiteY4" fmla="*/ 610269 h 1026160"/>
              <a:gd name="connsiteX5" fmla="*/ 15371 w 182620"/>
              <a:gd name="connsiteY5" fmla="*/ 749969 h 1026160"/>
              <a:gd name="connsiteX6" fmla="*/ 17488 w 182620"/>
              <a:gd name="connsiteY6" fmla="*/ 1018785 h 1026160"/>
              <a:gd name="connsiteX7" fmla="*/ 9021 w 182620"/>
              <a:gd name="connsiteY7" fmla="*/ 927769 h 1026160"/>
              <a:gd name="connsiteX8" fmla="*/ 6904 w 182620"/>
              <a:gd name="connsiteY8" fmla="*/ 688585 h 1026160"/>
              <a:gd name="connsiteX9" fmla="*/ 104271 w 182620"/>
              <a:gd name="connsiteY9" fmla="*/ 445169 h 1026160"/>
              <a:gd name="connsiteX10" fmla="*/ 161421 w 182620"/>
              <a:gd name="connsiteY10" fmla="*/ 239852 h 1026160"/>
              <a:gd name="connsiteX11" fmla="*/ 182588 w 182620"/>
              <a:gd name="connsiteY11" fmla="*/ 669 h 10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620" h="1026160">
                <a:moveTo>
                  <a:pt x="182588" y="669"/>
                </a:moveTo>
                <a:cubicBezTo>
                  <a:pt x="181883" y="13722"/>
                  <a:pt x="161069" y="269133"/>
                  <a:pt x="157188" y="318169"/>
                </a:cubicBezTo>
                <a:cubicBezTo>
                  <a:pt x="153307" y="367205"/>
                  <a:pt x="167418" y="267016"/>
                  <a:pt x="159304" y="294885"/>
                </a:cubicBezTo>
                <a:cubicBezTo>
                  <a:pt x="151190" y="322754"/>
                  <a:pt x="122968" y="432821"/>
                  <a:pt x="108504" y="485385"/>
                </a:cubicBezTo>
                <a:cubicBezTo>
                  <a:pt x="94040" y="537949"/>
                  <a:pt x="88043" y="566172"/>
                  <a:pt x="72521" y="610269"/>
                </a:cubicBezTo>
                <a:cubicBezTo>
                  <a:pt x="56999" y="654366"/>
                  <a:pt x="24543" y="681883"/>
                  <a:pt x="15371" y="749969"/>
                </a:cubicBezTo>
                <a:cubicBezTo>
                  <a:pt x="6199" y="818055"/>
                  <a:pt x="18546" y="989152"/>
                  <a:pt x="17488" y="1018785"/>
                </a:cubicBezTo>
                <a:cubicBezTo>
                  <a:pt x="16430" y="1048418"/>
                  <a:pt x="10785" y="982802"/>
                  <a:pt x="9021" y="927769"/>
                </a:cubicBezTo>
                <a:cubicBezTo>
                  <a:pt x="7257" y="872736"/>
                  <a:pt x="-8971" y="769018"/>
                  <a:pt x="6904" y="688585"/>
                </a:cubicBezTo>
                <a:cubicBezTo>
                  <a:pt x="22779" y="608152"/>
                  <a:pt x="78518" y="519958"/>
                  <a:pt x="104271" y="445169"/>
                </a:cubicBezTo>
                <a:cubicBezTo>
                  <a:pt x="130024" y="370380"/>
                  <a:pt x="150485" y="310760"/>
                  <a:pt x="161421" y="239852"/>
                </a:cubicBezTo>
                <a:cubicBezTo>
                  <a:pt x="172357" y="168944"/>
                  <a:pt x="183293" y="-12384"/>
                  <a:pt x="182588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0F5AD9BA-C3A8-4830-7D0E-B27C12DC7F0F}"/>
              </a:ext>
            </a:extLst>
          </p:cNvPr>
          <p:cNvSpPr/>
          <p:nvPr/>
        </p:nvSpPr>
        <p:spPr>
          <a:xfrm>
            <a:off x="3368655" y="5879857"/>
            <a:ext cx="610370" cy="1523995"/>
          </a:xfrm>
          <a:custGeom>
            <a:avLst/>
            <a:gdLst>
              <a:gd name="connsiteX0" fmla="*/ 174645 w 610370"/>
              <a:gd name="connsiteY0" fmla="*/ 243 h 1523995"/>
              <a:gd name="connsiteX1" fmla="*/ 73045 w 610370"/>
              <a:gd name="connsiteY1" fmla="*/ 720968 h 1523995"/>
              <a:gd name="connsiteX2" fmla="*/ 565170 w 610370"/>
              <a:gd name="connsiteY2" fmla="*/ 1463918 h 1523995"/>
              <a:gd name="connsiteX3" fmla="*/ 546120 w 610370"/>
              <a:gd name="connsiteY3" fmla="*/ 1428993 h 1523995"/>
              <a:gd name="connsiteX4" fmla="*/ 193695 w 610370"/>
              <a:gd name="connsiteY4" fmla="*/ 1025768 h 1523995"/>
              <a:gd name="connsiteX5" fmla="*/ 20 w 610370"/>
              <a:gd name="connsiteY5" fmla="*/ 644768 h 1523995"/>
              <a:gd name="connsiteX6" fmla="*/ 174645 w 610370"/>
              <a:gd name="connsiteY6" fmla="*/ 243 h 15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370" h="1523995">
                <a:moveTo>
                  <a:pt x="174645" y="243"/>
                </a:moveTo>
                <a:cubicBezTo>
                  <a:pt x="186816" y="12943"/>
                  <a:pt x="7958" y="477022"/>
                  <a:pt x="73045" y="720968"/>
                </a:cubicBezTo>
                <a:cubicBezTo>
                  <a:pt x="138132" y="964914"/>
                  <a:pt x="486324" y="1345914"/>
                  <a:pt x="565170" y="1463918"/>
                </a:cubicBezTo>
                <a:cubicBezTo>
                  <a:pt x="644016" y="1581922"/>
                  <a:pt x="608033" y="1502018"/>
                  <a:pt x="546120" y="1428993"/>
                </a:cubicBezTo>
                <a:cubicBezTo>
                  <a:pt x="484208" y="1355968"/>
                  <a:pt x="284712" y="1156472"/>
                  <a:pt x="193695" y="1025768"/>
                </a:cubicBezTo>
                <a:cubicBezTo>
                  <a:pt x="102678" y="895064"/>
                  <a:pt x="2137" y="815160"/>
                  <a:pt x="20" y="644768"/>
                </a:cubicBezTo>
                <a:cubicBezTo>
                  <a:pt x="-2097" y="474376"/>
                  <a:pt x="162474" y="-12457"/>
                  <a:pt x="174645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28117729-DA98-8473-8831-CF83E29BBD3C}"/>
              </a:ext>
            </a:extLst>
          </p:cNvPr>
          <p:cNvSpPr/>
          <p:nvPr/>
        </p:nvSpPr>
        <p:spPr>
          <a:xfrm>
            <a:off x="5223210" y="8611680"/>
            <a:ext cx="126017" cy="695853"/>
          </a:xfrm>
          <a:custGeom>
            <a:avLst/>
            <a:gdLst>
              <a:gd name="connsiteX0" fmla="*/ 125607 w 126017"/>
              <a:gd name="connsiteY0" fmla="*/ 1037 h 695853"/>
              <a:gd name="connsiteX1" fmla="*/ 49407 w 126017"/>
              <a:gd name="connsiteY1" fmla="*/ 276203 h 695853"/>
              <a:gd name="connsiteX2" fmla="*/ 723 w 126017"/>
              <a:gd name="connsiteY2" fmla="*/ 682603 h 695853"/>
              <a:gd name="connsiteX3" fmla="*/ 19773 w 126017"/>
              <a:gd name="connsiteY3" fmla="*/ 576770 h 695853"/>
              <a:gd name="connsiteX4" fmla="*/ 13423 w 126017"/>
              <a:gd name="connsiteY4" fmla="*/ 373570 h 695853"/>
              <a:gd name="connsiteX5" fmla="*/ 125607 w 126017"/>
              <a:gd name="connsiteY5" fmla="*/ 1037 h 69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017" h="695853">
                <a:moveTo>
                  <a:pt x="125607" y="1037"/>
                </a:moveTo>
                <a:cubicBezTo>
                  <a:pt x="131604" y="-15191"/>
                  <a:pt x="70221" y="162609"/>
                  <a:pt x="49407" y="276203"/>
                </a:cubicBezTo>
                <a:cubicBezTo>
                  <a:pt x="28593" y="389797"/>
                  <a:pt x="5662" y="632508"/>
                  <a:pt x="723" y="682603"/>
                </a:cubicBezTo>
                <a:cubicBezTo>
                  <a:pt x="-4216" y="732698"/>
                  <a:pt x="17656" y="628275"/>
                  <a:pt x="19773" y="576770"/>
                </a:cubicBezTo>
                <a:cubicBezTo>
                  <a:pt x="21890" y="525265"/>
                  <a:pt x="-4216" y="466703"/>
                  <a:pt x="13423" y="373570"/>
                </a:cubicBezTo>
                <a:cubicBezTo>
                  <a:pt x="31062" y="280437"/>
                  <a:pt x="119610" y="17265"/>
                  <a:pt x="125607" y="1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657CA1BF-6ED2-2540-AA6B-CDFA36187D4F}"/>
              </a:ext>
            </a:extLst>
          </p:cNvPr>
          <p:cNvSpPr/>
          <p:nvPr/>
        </p:nvSpPr>
        <p:spPr>
          <a:xfrm>
            <a:off x="3151397" y="7374461"/>
            <a:ext cx="1365570" cy="441567"/>
          </a:xfrm>
          <a:custGeom>
            <a:avLst/>
            <a:gdLst>
              <a:gd name="connsiteX0" fmla="*/ 320 w 1365570"/>
              <a:gd name="connsiteY0" fmla="*/ 141822 h 441567"/>
              <a:gd name="connsiteX1" fmla="*/ 576053 w 1365570"/>
              <a:gd name="connsiteY1" fmla="*/ 42339 h 441567"/>
              <a:gd name="connsiteX2" fmla="*/ 207753 w 1365570"/>
              <a:gd name="connsiteY2" fmla="*/ 133356 h 441567"/>
              <a:gd name="connsiteX3" fmla="*/ 421536 w 1365570"/>
              <a:gd name="connsiteY3" fmla="*/ 137589 h 441567"/>
              <a:gd name="connsiteX4" fmla="*/ 834286 w 1365570"/>
              <a:gd name="connsiteY4" fmla="*/ 203206 h 441567"/>
              <a:gd name="connsiteX5" fmla="*/ 1278786 w 1365570"/>
              <a:gd name="connsiteY5" fmla="*/ 325972 h 441567"/>
              <a:gd name="connsiteX6" fmla="*/ 1354986 w 1365570"/>
              <a:gd name="connsiteY6" fmla="*/ 440272 h 441567"/>
              <a:gd name="connsiteX7" fmla="*/ 1348636 w 1365570"/>
              <a:gd name="connsiteY7" fmla="*/ 381006 h 441567"/>
              <a:gd name="connsiteX8" fmla="*/ 1204703 w 1365570"/>
              <a:gd name="connsiteY8" fmla="*/ 279406 h 441567"/>
              <a:gd name="connsiteX9" fmla="*/ 859686 w 1365570"/>
              <a:gd name="connsiteY9" fmla="*/ 203206 h 441567"/>
              <a:gd name="connsiteX10" fmla="*/ 245853 w 1365570"/>
              <a:gd name="connsiteY10" fmla="*/ 137589 h 441567"/>
              <a:gd name="connsiteX11" fmla="*/ 133670 w 1365570"/>
              <a:gd name="connsiteY11" fmla="*/ 160872 h 441567"/>
              <a:gd name="connsiteX12" fmla="*/ 489270 w 1365570"/>
              <a:gd name="connsiteY12" fmla="*/ 6 h 441567"/>
              <a:gd name="connsiteX13" fmla="*/ 320 w 1365570"/>
              <a:gd name="connsiteY13" fmla="*/ 141822 h 44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5570" h="441567">
                <a:moveTo>
                  <a:pt x="320" y="141822"/>
                </a:moveTo>
                <a:cubicBezTo>
                  <a:pt x="14784" y="148877"/>
                  <a:pt x="541481" y="43750"/>
                  <a:pt x="576053" y="42339"/>
                </a:cubicBezTo>
                <a:cubicBezTo>
                  <a:pt x="610625" y="40928"/>
                  <a:pt x="233506" y="117481"/>
                  <a:pt x="207753" y="133356"/>
                </a:cubicBezTo>
                <a:cubicBezTo>
                  <a:pt x="182000" y="149231"/>
                  <a:pt x="317114" y="125947"/>
                  <a:pt x="421536" y="137589"/>
                </a:cubicBezTo>
                <a:cubicBezTo>
                  <a:pt x="525958" y="149231"/>
                  <a:pt x="691411" y="171809"/>
                  <a:pt x="834286" y="203206"/>
                </a:cubicBezTo>
                <a:cubicBezTo>
                  <a:pt x="977161" y="234603"/>
                  <a:pt x="1192003" y="286461"/>
                  <a:pt x="1278786" y="325972"/>
                </a:cubicBezTo>
                <a:cubicBezTo>
                  <a:pt x="1365569" y="365483"/>
                  <a:pt x="1343344" y="431100"/>
                  <a:pt x="1354986" y="440272"/>
                </a:cubicBezTo>
                <a:cubicBezTo>
                  <a:pt x="1366628" y="449444"/>
                  <a:pt x="1373683" y="407817"/>
                  <a:pt x="1348636" y="381006"/>
                </a:cubicBezTo>
                <a:cubicBezTo>
                  <a:pt x="1323589" y="354195"/>
                  <a:pt x="1286195" y="309039"/>
                  <a:pt x="1204703" y="279406"/>
                </a:cubicBezTo>
                <a:cubicBezTo>
                  <a:pt x="1123211" y="249773"/>
                  <a:pt x="1019494" y="226842"/>
                  <a:pt x="859686" y="203206"/>
                </a:cubicBezTo>
                <a:cubicBezTo>
                  <a:pt x="699878" y="179570"/>
                  <a:pt x="366856" y="144645"/>
                  <a:pt x="245853" y="137589"/>
                </a:cubicBezTo>
                <a:cubicBezTo>
                  <a:pt x="124850" y="130533"/>
                  <a:pt x="93101" y="183803"/>
                  <a:pt x="133670" y="160872"/>
                </a:cubicBezTo>
                <a:cubicBezTo>
                  <a:pt x="174240" y="137941"/>
                  <a:pt x="512553" y="1064"/>
                  <a:pt x="489270" y="6"/>
                </a:cubicBezTo>
                <a:cubicBezTo>
                  <a:pt x="465987" y="-1052"/>
                  <a:pt x="-14144" y="134767"/>
                  <a:pt x="320" y="141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18AED0C4-0799-F5A2-3F12-9CFCABEB1821}"/>
              </a:ext>
            </a:extLst>
          </p:cNvPr>
          <p:cNvSpPr/>
          <p:nvPr/>
        </p:nvSpPr>
        <p:spPr>
          <a:xfrm>
            <a:off x="3793187" y="7636822"/>
            <a:ext cx="577535" cy="386628"/>
          </a:xfrm>
          <a:custGeom>
            <a:avLst/>
            <a:gdLst>
              <a:gd name="connsiteX0" fmla="*/ 1996 w 577535"/>
              <a:gd name="connsiteY0" fmla="*/ 111 h 386628"/>
              <a:gd name="connsiteX1" fmla="*/ 397813 w 577535"/>
              <a:gd name="connsiteY1" fmla="*/ 33978 h 386628"/>
              <a:gd name="connsiteX2" fmla="*/ 243296 w 577535"/>
              <a:gd name="connsiteY2" fmla="*/ 44561 h 386628"/>
              <a:gd name="connsiteX3" fmla="*/ 412630 w 577535"/>
              <a:gd name="connsiteY3" fmla="*/ 67845 h 386628"/>
              <a:gd name="connsiteX4" fmla="*/ 575613 w 577535"/>
              <a:gd name="connsiteY4" fmla="*/ 381111 h 386628"/>
              <a:gd name="connsiteX5" fmla="*/ 497296 w 577535"/>
              <a:gd name="connsiteY5" fmla="*/ 249878 h 386628"/>
              <a:gd name="connsiteX6" fmla="*/ 425330 w 577535"/>
              <a:gd name="connsiteY6" fmla="*/ 23395 h 386628"/>
              <a:gd name="connsiteX7" fmla="*/ 251763 w 577535"/>
              <a:gd name="connsiteY7" fmla="*/ 46678 h 386628"/>
              <a:gd name="connsiteX8" fmla="*/ 1996 w 577535"/>
              <a:gd name="connsiteY8" fmla="*/ 111 h 38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535" h="386628">
                <a:moveTo>
                  <a:pt x="1996" y="111"/>
                </a:moveTo>
                <a:cubicBezTo>
                  <a:pt x="26338" y="-2006"/>
                  <a:pt x="357596" y="26570"/>
                  <a:pt x="397813" y="33978"/>
                </a:cubicBezTo>
                <a:cubicBezTo>
                  <a:pt x="438030" y="41386"/>
                  <a:pt x="240827" y="38917"/>
                  <a:pt x="243296" y="44561"/>
                </a:cubicBezTo>
                <a:cubicBezTo>
                  <a:pt x="245765" y="50205"/>
                  <a:pt x="357244" y="11753"/>
                  <a:pt x="412630" y="67845"/>
                </a:cubicBezTo>
                <a:cubicBezTo>
                  <a:pt x="468016" y="123937"/>
                  <a:pt x="561502" y="350772"/>
                  <a:pt x="575613" y="381111"/>
                </a:cubicBezTo>
                <a:cubicBezTo>
                  <a:pt x="589724" y="411450"/>
                  <a:pt x="522343" y="309497"/>
                  <a:pt x="497296" y="249878"/>
                </a:cubicBezTo>
                <a:cubicBezTo>
                  <a:pt x="472249" y="190259"/>
                  <a:pt x="466252" y="57262"/>
                  <a:pt x="425330" y="23395"/>
                </a:cubicBezTo>
                <a:cubicBezTo>
                  <a:pt x="384408" y="-10472"/>
                  <a:pt x="320908" y="51264"/>
                  <a:pt x="251763" y="46678"/>
                </a:cubicBezTo>
                <a:cubicBezTo>
                  <a:pt x="182619" y="42092"/>
                  <a:pt x="-22346" y="2228"/>
                  <a:pt x="1996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368A7E54-9D08-376B-4ED1-E4BC6E11ED42}"/>
              </a:ext>
            </a:extLst>
          </p:cNvPr>
          <p:cNvSpPr/>
          <p:nvPr/>
        </p:nvSpPr>
        <p:spPr>
          <a:xfrm>
            <a:off x="4309096" y="7935827"/>
            <a:ext cx="227516" cy="712334"/>
          </a:xfrm>
          <a:custGeom>
            <a:avLst/>
            <a:gdLst>
              <a:gd name="connsiteX0" fmla="*/ 967 w 227516"/>
              <a:gd name="connsiteY0" fmla="*/ 86 h 712334"/>
              <a:gd name="connsiteX1" fmla="*/ 50179 w 227516"/>
              <a:gd name="connsiteY1" fmla="*/ 168361 h 712334"/>
              <a:gd name="connsiteX2" fmla="*/ 124792 w 227516"/>
              <a:gd name="connsiteY2" fmla="*/ 290598 h 712334"/>
              <a:gd name="connsiteX3" fmla="*/ 224804 w 227516"/>
              <a:gd name="connsiteY3" fmla="*/ 692236 h 712334"/>
              <a:gd name="connsiteX4" fmla="*/ 191467 w 227516"/>
              <a:gd name="connsiteY4" fmla="*/ 614448 h 712334"/>
              <a:gd name="connsiteX5" fmla="*/ 110504 w 227516"/>
              <a:gd name="connsiteY5" fmla="*/ 289011 h 712334"/>
              <a:gd name="connsiteX6" fmla="*/ 66054 w 227516"/>
              <a:gd name="connsiteY6" fmla="*/ 214398 h 712334"/>
              <a:gd name="connsiteX7" fmla="*/ 21604 w 227516"/>
              <a:gd name="connsiteY7" fmla="*/ 146136 h 712334"/>
              <a:gd name="connsiteX8" fmla="*/ 967 w 227516"/>
              <a:gd name="connsiteY8" fmla="*/ 86 h 71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516" h="712334">
                <a:moveTo>
                  <a:pt x="967" y="86"/>
                </a:moveTo>
                <a:cubicBezTo>
                  <a:pt x="5729" y="3790"/>
                  <a:pt x="29542" y="119942"/>
                  <a:pt x="50179" y="168361"/>
                </a:cubicBezTo>
                <a:cubicBezTo>
                  <a:pt x="70816" y="216780"/>
                  <a:pt x="95688" y="203286"/>
                  <a:pt x="124792" y="290598"/>
                </a:cubicBezTo>
                <a:cubicBezTo>
                  <a:pt x="153896" y="377910"/>
                  <a:pt x="213692" y="638261"/>
                  <a:pt x="224804" y="692236"/>
                </a:cubicBezTo>
                <a:cubicBezTo>
                  <a:pt x="235916" y="746211"/>
                  <a:pt x="210517" y="681652"/>
                  <a:pt x="191467" y="614448"/>
                </a:cubicBezTo>
                <a:cubicBezTo>
                  <a:pt x="172417" y="547244"/>
                  <a:pt x="131406" y="355686"/>
                  <a:pt x="110504" y="289011"/>
                </a:cubicBezTo>
                <a:cubicBezTo>
                  <a:pt x="89602" y="222336"/>
                  <a:pt x="80871" y="238210"/>
                  <a:pt x="66054" y="214398"/>
                </a:cubicBezTo>
                <a:cubicBezTo>
                  <a:pt x="51237" y="190586"/>
                  <a:pt x="33246" y="179473"/>
                  <a:pt x="21604" y="146136"/>
                </a:cubicBezTo>
                <a:cubicBezTo>
                  <a:pt x="9962" y="112799"/>
                  <a:pt x="-3795" y="-3618"/>
                  <a:pt x="967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59429CF2-1B5D-C083-94D5-E1770AF4DCFD}"/>
              </a:ext>
            </a:extLst>
          </p:cNvPr>
          <p:cNvSpPr/>
          <p:nvPr/>
        </p:nvSpPr>
        <p:spPr>
          <a:xfrm>
            <a:off x="4251201" y="7952872"/>
            <a:ext cx="291981" cy="688368"/>
          </a:xfrm>
          <a:custGeom>
            <a:avLst/>
            <a:gdLst>
              <a:gd name="connsiteX0" fmla="*/ 124 w 291981"/>
              <a:gd name="connsiteY0" fmla="*/ 503 h 688368"/>
              <a:gd name="connsiteX1" fmla="*/ 158874 w 291981"/>
              <a:gd name="connsiteY1" fmla="*/ 162428 h 688368"/>
              <a:gd name="connsiteX2" fmla="*/ 182687 w 291981"/>
              <a:gd name="connsiteY2" fmla="*/ 259266 h 688368"/>
              <a:gd name="connsiteX3" fmla="*/ 289049 w 291981"/>
              <a:gd name="connsiteY3" fmla="*/ 670428 h 688368"/>
              <a:gd name="connsiteX4" fmla="*/ 255712 w 291981"/>
              <a:gd name="connsiteY4" fmla="*/ 575178 h 688368"/>
              <a:gd name="connsiteX5" fmla="*/ 187449 w 291981"/>
              <a:gd name="connsiteY5" fmla="*/ 219578 h 688368"/>
              <a:gd name="connsiteX6" fmla="*/ 124 w 291981"/>
              <a:gd name="connsiteY6" fmla="*/ 503 h 68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981" h="688368">
                <a:moveTo>
                  <a:pt x="124" y="503"/>
                </a:moveTo>
                <a:cubicBezTo>
                  <a:pt x="-4639" y="-9022"/>
                  <a:pt x="128447" y="119301"/>
                  <a:pt x="158874" y="162428"/>
                </a:cubicBezTo>
                <a:cubicBezTo>
                  <a:pt x="189301" y="205555"/>
                  <a:pt x="160991" y="174599"/>
                  <a:pt x="182687" y="259266"/>
                </a:cubicBezTo>
                <a:cubicBezTo>
                  <a:pt x="204383" y="343933"/>
                  <a:pt x="276878" y="617776"/>
                  <a:pt x="289049" y="670428"/>
                </a:cubicBezTo>
                <a:cubicBezTo>
                  <a:pt x="301220" y="723080"/>
                  <a:pt x="272645" y="650320"/>
                  <a:pt x="255712" y="575178"/>
                </a:cubicBezTo>
                <a:cubicBezTo>
                  <a:pt x="238779" y="500036"/>
                  <a:pt x="225020" y="313505"/>
                  <a:pt x="187449" y="219578"/>
                </a:cubicBezTo>
                <a:cubicBezTo>
                  <a:pt x="149878" y="125651"/>
                  <a:pt x="4887" y="10028"/>
                  <a:pt x="124" y="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CB925279-2AA5-078D-5FA2-0983C0F64F25}"/>
              </a:ext>
            </a:extLst>
          </p:cNvPr>
          <p:cNvSpPr/>
          <p:nvPr/>
        </p:nvSpPr>
        <p:spPr>
          <a:xfrm>
            <a:off x="3991982" y="7295191"/>
            <a:ext cx="753722" cy="119921"/>
          </a:xfrm>
          <a:custGeom>
            <a:avLst/>
            <a:gdLst>
              <a:gd name="connsiteX0" fmla="*/ 51 w 753722"/>
              <a:gd name="connsiteY0" fmla="*/ 119492 h 119921"/>
              <a:gd name="connsiteX1" fmla="*/ 298501 w 753722"/>
              <a:gd name="connsiteY1" fmla="*/ 85626 h 119921"/>
              <a:gd name="connsiteX2" fmla="*/ 167268 w 753722"/>
              <a:gd name="connsiteY2" fmla="*/ 89859 h 119921"/>
              <a:gd name="connsiteX3" fmla="*/ 340835 w 753722"/>
              <a:gd name="connsiteY3" fmla="*/ 81392 h 119921"/>
              <a:gd name="connsiteX4" fmla="*/ 290035 w 753722"/>
              <a:gd name="connsiteY4" fmla="*/ 959 h 119921"/>
              <a:gd name="connsiteX5" fmla="*/ 421268 w 753722"/>
              <a:gd name="connsiteY5" fmla="*/ 36942 h 119921"/>
              <a:gd name="connsiteX6" fmla="*/ 514401 w 753722"/>
              <a:gd name="connsiteY6" fmla="*/ 34826 h 119921"/>
              <a:gd name="connsiteX7" fmla="*/ 431851 w 753722"/>
              <a:gd name="connsiteY7" fmla="*/ 58109 h 119921"/>
              <a:gd name="connsiteX8" fmla="*/ 385285 w 753722"/>
              <a:gd name="connsiteY8" fmla="*/ 89859 h 119921"/>
              <a:gd name="connsiteX9" fmla="*/ 753585 w 753722"/>
              <a:gd name="connsiteY9" fmla="*/ 39059 h 119921"/>
              <a:gd name="connsiteX10" fmla="*/ 429735 w 753722"/>
              <a:gd name="connsiteY10" fmla="*/ 72926 h 119921"/>
              <a:gd name="connsiteX11" fmla="*/ 524985 w 753722"/>
              <a:gd name="connsiteY11" fmla="*/ 34826 h 119921"/>
              <a:gd name="connsiteX12" fmla="*/ 264635 w 753722"/>
              <a:gd name="connsiteY12" fmla="*/ 959 h 119921"/>
              <a:gd name="connsiteX13" fmla="*/ 357768 w 753722"/>
              <a:gd name="connsiteY13" fmla="*/ 45409 h 119921"/>
              <a:gd name="connsiteX14" fmla="*/ 275218 w 753722"/>
              <a:gd name="connsiteY14" fmla="*/ 58109 h 119921"/>
              <a:gd name="connsiteX15" fmla="*/ 51 w 753722"/>
              <a:gd name="connsiteY15" fmla="*/ 119492 h 11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3722" h="119921">
                <a:moveTo>
                  <a:pt x="51" y="119492"/>
                </a:moveTo>
                <a:cubicBezTo>
                  <a:pt x="3932" y="124078"/>
                  <a:pt x="270632" y="90565"/>
                  <a:pt x="298501" y="85626"/>
                </a:cubicBezTo>
                <a:cubicBezTo>
                  <a:pt x="326371" y="80687"/>
                  <a:pt x="160212" y="90565"/>
                  <a:pt x="167268" y="89859"/>
                </a:cubicBezTo>
                <a:cubicBezTo>
                  <a:pt x="174324" y="89153"/>
                  <a:pt x="320374" y="96209"/>
                  <a:pt x="340835" y="81392"/>
                </a:cubicBezTo>
                <a:cubicBezTo>
                  <a:pt x="361296" y="66575"/>
                  <a:pt x="276630" y="8367"/>
                  <a:pt x="290035" y="959"/>
                </a:cubicBezTo>
                <a:cubicBezTo>
                  <a:pt x="303440" y="-6449"/>
                  <a:pt x="383874" y="31298"/>
                  <a:pt x="421268" y="36942"/>
                </a:cubicBezTo>
                <a:cubicBezTo>
                  <a:pt x="458662" y="42586"/>
                  <a:pt x="512637" y="31298"/>
                  <a:pt x="514401" y="34826"/>
                </a:cubicBezTo>
                <a:cubicBezTo>
                  <a:pt x="516165" y="38354"/>
                  <a:pt x="453370" y="48937"/>
                  <a:pt x="431851" y="58109"/>
                </a:cubicBezTo>
                <a:cubicBezTo>
                  <a:pt x="410332" y="67281"/>
                  <a:pt x="331663" y="93034"/>
                  <a:pt x="385285" y="89859"/>
                </a:cubicBezTo>
                <a:cubicBezTo>
                  <a:pt x="438907" y="86684"/>
                  <a:pt x="746177" y="41881"/>
                  <a:pt x="753585" y="39059"/>
                </a:cubicBezTo>
                <a:cubicBezTo>
                  <a:pt x="760993" y="36237"/>
                  <a:pt x="467835" y="73631"/>
                  <a:pt x="429735" y="72926"/>
                </a:cubicBezTo>
                <a:cubicBezTo>
                  <a:pt x="391635" y="72221"/>
                  <a:pt x="552502" y="46820"/>
                  <a:pt x="524985" y="34826"/>
                </a:cubicBezTo>
                <a:cubicBezTo>
                  <a:pt x="497468" y="22832"/>
                  <a:pt x="292505" y="-805"/>
                  <a:pt x="264635" y="959"/>
                </a:cubicBezTo>
                <a:cubicBezTo>
                  <a:pt x="236766" y="2723"/>
                  <a:pt x="356004" y="35884"/>
                  <a:pt x="357768" y="45409"/>
                </a:cubicBezTo>
                <a:cubicBezTo>
                  <a:pt x="359532" y="54934"/>
                  <a:pt x="336248" y="44704"/>
                  <a:pt x="275218" y="58109"/>
                </a:cubicBezTo>
                <a:cubicBezTo>
                  <a:pt x="214188" y="71514"/>
                  <a:pt x="-3830" y="114906"/>
                  <a:pt x="51" y="119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5141E9D4-C058-FE12-54A5-E3E4680AF912}"/>
              </a:ext>
            </a:extLst>
          </p:cNvPr>
          <p:cNvSpPr/>
          <p:nvPr/>
        </p:nvSpPr>
        <p:spPr>
          <a:xfrm>
            <a:off x="4540249" y="7403987"/>
            <a:ext cx="217135" cy="146473"/>
          </a:xfrm>
          <a:custGeom>
            <a:avLst/>
            <a:gdLst>
              <a:gd name="connsiteX0" fmla="*/ 1 w 217135"/>
              <a:gd name="connsiteY0" fmla="*/ 113 h 146473"/>
              <a:gd name="connsiteX1" fmla="*/ 188914 w 217135"/>
              <a:gd name="connsiteY1" fmla="*/ 103301 h 146473"/>
              <a:gd name="connsiteX2" fmla="*/ 215901 w 217135"/>
              <a:gd name="connsiteY2" fmla="*/ 146163 h 146473"/>
              <a:gd name="connsiteX3" fmla="*/ 185739 w 217135"/>
              <a:gd name="connsiteY3" fmla="*/ 84251 h 146473"/>
              <a:gd name="connsiteX4" fmla="*/ 1 w 217135"/>
              <a:gd name="connsiteY4" fmla="*/ 113 h 14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135" h="146473">
                <a:moveTo>
                  <a:pt x="1" y="113"/>
                </a:moveTo>
                <a:cubicBezTo>
                  <a:pt x="530" y="3288"/>
                  <a:pt x="152931" y="78959"/>
                  <a:pt x="188914" y="103301"/>
                </a:cubicBezTo>
                <a:cubicBezTo>
                  <a:pt x="224897" y="127643"/>
                  <a:pt x="216430" y="149338"/>
                  <a:pt x="215901" y="146163"/>
                </a:cubicBezTo>
                <a:cubicBezTo>
                  <a:pt x="215372" y="142988"/>
                  <a:pt x="217753" y="107534"/>
                  <a:pt x="185739" y="84251"/>
                </a:cubicBezTo>
                <a:cubicBezTo>
                  <a:pt x="153725" y="60968"/>
                  <a:pt x="-528" y="-3062"/>
                  <a:pt x="1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F8689F1A-E9CB-9A4E-7985-89F3421139CC}"/>
              </a:ext>
            </a:extLst>
          </p:cNvPr>
          <p:cNvSpPr/>
          <p:nvPr/>
        </p:nvSpPr>
        <p:spPr>
          <a:xfrm>
            <a:off x="4730336" y="7507608"/>
            <a:ext cx="317124" cy="690509"/>
          </a:xfrm>
          <a:custGeom>
            <a:avLst/>
            <a:gdLst>
              <a:gd name="connsiteX0" fmla="*/ 8352 w 317124"/>
              <a:gd name="connsiteY0" fmla="*/ 15555 h 690509"/>
              <a:gd name="connsiteX1" fmla="*/ 290927 w 317124"/>
              <a:gd name="connsiteY1" fmla="*/ 634680 h 690509"/>
              <a:gd name="connsiteX2" fmla="*/ 303627 w 317124"/>
              <a:gd name="connsiteY2" fmla="*/ 656905 h 690509"/>
              <a:gd name="connsiteX3" fmla="*/ 281402 w 317124"/>
              <a:gd name="connsiteY3" fmla="*/ 596580 h 690509"/>
              <a:gd name="connsiteX4" fmla="*/ 165514 w 317124"/>
              <a:gd name="connsiteY4" fmla="*/ 388617 h 690509"/>
              <a:gd name="connsiteX5" fmla="*/ 81377 w 317124"/>
              <a:gd name="connsiteY5" fmla="*/ 201292 h 690509"/>
              <a:gd name="connsiteX6" fmla="*/ 8352 w 317124"/>
              <a:gd name="connsiteY6" fmla="*/ 15555 h 69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124" h="690509">
                <a:moveTo>
                  <a:pt x="8352" y="15555"/>
                </a:moveTo>
                <a:cubicBezTo>
                  <a:pt x="43277" y="87786"/>
                  <a:pt x="241715" y="527788"/>
                  <a:pt x="290927" y="634680"/>
                </a:cubicBezTo>
                <a:cubicBezTo>
                  <a:pt x="340139" y="741572"/>
                  <a:pt x="305215" y="663255"/>
                  <a:pt x="303627" y="656905"/>
                </a:cubicBezTo>
                <a:cubicBezTo>
                  <a:pt x="302040" y="650555"/>
                  <a:pt x="304421" y="641295"/>
                  <a:pt x="281402" y="596580"/>
                </a:cubicBezTo>
                <a:cubicBezTo>
                  <a:pt x="258383" y="551865"/>
                  <a:pt x="198852" y="454498"/>
                  <a:pt x="165514" y="388617"/>
                </a:cubicBezTo>
                <a:cubicBezTo>
                  <a:pt x="132177" y="322736"/>
                  <a:pt x="104925" y="259765"/>
                  <a:pt x="81377" y="201292"/>
                </a:cubicBezTo>
                <a:cubicBezTo>
                  <a:pt x="57829" y="142819"/>
                  <a:pt x="-26573" y="-56676"/>
                  <a:pt x="8352" y="15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93C845EE-2BBD-D609-59B0-E76D8DE92E99}"/>
              </a:ext>
            </a:extLst>
          </p:cNvPr>
          <p:cNvSpPr/>
          <p:nvPr/>
        </p:nvSpPr>
        <p:spPr>
          <a:xfrm>
            <a:off x="4755544" y="7511195"/>
            <a:ext cx="276162" cy="667973"/>
          </a:xfrm>
          <a:custGeom>
            <a:avLst/>
            <a:gdLst>
              <a:gd name="connsiteX0" fmla="*/ 606 w 276162"/>
              <a:gd name="connsiteY0" fmla="*/ 855 h 667973"/>
              <a:gd name="connsiteX1" fmla="*/ 135544 w 276162"/>
              <a:gd name="connsiteY1" fmla="*/ 296130 h 667973"/>
              <a:gd name="connsiteX2" fmla="*/ 270481 w 276162"/>
              <a:gd name="connsiteY2" fmla="*/ 654905 h 667973"/>
              <a:gd name="connsiteX3" fmla="*/ 245081 w 276162"/>
              <a:gd name="connsiteY3" fmla="*/ 570768 h 667973"/>
              <a:gd name="connsiteX4" fmla="*/ 191106 w 276162"/>
              <a:gd name="connsiteY4" fmla="*/ 389793 h 667973"/>
              <a:gd name="connsiteX5" fmla="*/ 606 w 276162"/>
              <a:gd name="connsiteY5" fmla="*/ 855 h 66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162" h="667973">
                <a:moveTo>
                  <a:pt x="606" y="855"/>
                </a:moveTo>
                <a:cubicBezTo>
                  <a:pt x="-8654" y="-14756"/>
                  <a:pt x="90565" y="187122"/>
                  <a:pt x="135544" y="296130"/>
                </a:cubicBezTo>
                <a:cubicBezTo>
                  <a:pt x="180523" y="405138"/>
                  <a:pt x="252225" y="609132"/>
                  <a:pt x="270481" y="654905"/>
                </a:cubicBezTo>
                <a:cubicBezTo>
                  <a:pt x="288737" y="700678"/>
                  <a:pt x="258310" y="614953"/>
                  <a:pt x="245081" y="570768"/>
                </a:cubicBezTo>
                <a:cubicBezTo>
                  <a:pt x="231852" y="526583"/>
                  <a:pt x="231323" y="482397"/>
                  <a:pt x="191106" y="389793"/>
                </a:cubicBezTo>
                <a:cubicBezTo>
                  <a:pt x="150889" y="297189"/>
                  <a:pt x="9866" y="16466"/>
                  <a:pt x="606" y="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D4090E08-63A3-ACE5-DCA3-CDF074931DD6}"/>
              </a:ext>
            </a:extLst>
          </p:cNvPr>
          <p:cNvSpPr/>
          <p:nvPr/>
        </p:nvSpPr>
        <p:spPr>
          <a:xfrm>
            <a:off x="5020082" y="7618314"/>
            <a:ext cx="50809" cy="557632"/>
          </a:xfrm>
          <a:custGeom>
            <a:avLst/>
            <a:gdLst>
              <a:gd name="connsiteX0" fmla="*/ 50393 w 50809"/>
              <a:gd name="connsiteY0" fmla="*/ 1686 h 557632"/>
              <a:gd name="connsiteX1" fmla="*/ 40868 w 50809"/>
              <a:gd name="connsiteY1" fmla="*/ 279499 h 557632"/>
              <a:gd name="connsiteX2" fmla="*/ 1181 w 50809"/>
              <a:gd name="connsiteY2" fmla="*/ 538261 h 557632"/>
              <a:gd name="connsiteX3" fmla="*/ 12293 w 50809"/>
              <a:gd name="connsiteY3" fmla="*/ 498574 h 557632"/>
              <a:gd name="connsiteX4" fmla="*/ 31343 w 50809"/>
              <a:gd name="connsiteY4" fmla="*/ 177899 h 557632"/>
              <a:gd name="connsiteX5" fmla="*/ 50393 w 50809"/>
              <a:gd name="connsiteY5" fmla="*/ 1686 h 55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09" h="557632">
                <a:moveTo>
                  <a:pt x="50393" y="1686"/>
                </a:moveTo>
                <a:cubicBezTo>
                  <a:pt x="51981" y="18619"/>
                  <a:pt x="49070" y="190070"/>
                  <a:pt x="40868" y="279499"/>
                </a:cubicBezTo>
                <a:cubicBezTo>
                  <a:pt x="32666" y="368928"/>
                  <a:pt x="5943" y="501749"/>
                  <a:pt x="1181" y="538261"/>
                </a:cubicBezTo>
                <a:cubicBezTo>
                  <a:pt x="-3582" y="574774"/>
                  <a:pt x="7266" y="558634"/>
                  <a:pt x="12293" y="498574"/>
                </a:cubicBezTo>
                <a:cubicBezTo>
                  <a:pt x="17320" y="438514"/>
                  <a:pt x="22876" y="256745"/>
                  <a:pt x="31343" y="177899"/>
                </a:cubicBezTo>
                <a:cubicBezTo>
                  <a:pt x="39810" y="99053"/>
                  <a:pt x="48805" y="-15247"/>
                  <a:pt x="50393" y="1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3E6090BD-93F7-47D7-277D-98DDBCB98B23}"/>
              </a:ext>
            </a:extLst>
          </p:cNvPr>
          <p:cNvSpPr/>
          <p:nvPr/>
        </p:nvSpPr>
        <p:spPr>
          <a:xfrm>
            <a:off x="5020656" y="7634371"/>
            <a:ext cx="78477" cy="528850"/>
          </a:xfrm>
          <a:custGeom>
            <a:avLst/>
            <a:gdLst>
              <a:gd name="connsiteX0" fmla="*/ 78394 w 78477"/>
              <a:gd name="connsiteY0" fmla="*/ 11029 h 528850"/>
              <a:gd name="connsiteX1" fmla="*/ 52994 w 78477"/>
              <a:gd name="connsiteY1" fmla="*/ 377742 h 528850"/>
              <a:gd name="connsiteX2" fmla="*/ 607 w 78477"/>
              <a:gd name="connsiteY2" fmla="*/ 523792 h 528850"/>
              <a:gd name="connsiteX3" fmla="*/ 26007 w 78477"/>
              <a:gd name="connsiteY3" fmla="*/ 479342 h 528850"/>
              <a:gd name="connsiteX4" fmla="*/ 49819 w 78477"/>
              <a:gd name="connsiteY4" fmla="*/ 325354 h 528850"/>
              <a:gd name="connsiteX5" fmla="*/ 60932 w 78477"/>
              <a:gd name="connsiteY5" fmla="*/ 114217 h 528850"/>
              <a:gd name="connsiteX6" fmla="*/ 78394 w 78477"/>
              <a:gd name="connsiteY6" fmla="*/ 11029 h 5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477" h="528850">
                <a:moveTo>
                  <a:pt x="78394" y="11029"/>
                </a:moveTo>
                <a:cubicBezTo>
                  <a:pt x="77071" y="54950"/>
                  <a:pt x="65958" y="292282"/>
                  <a:pt x="52994" y="377742"/>
                </a:cubicBezTo>
                <a:cubicBezTo>
                  <a:pt x="40030" y="463202"/>
                  <a:pt x="5105" y="506859"/>
                  <a:pt x="607" y="523792"/>
                </a:cubicBezTo>
                <a:cubicBezTo>
                  <a:pt x="-3891" y="540725"/>
                  <a:pt x="17805" y="512415"/>
                  <a:pt x="26007" y="479342"/>
                </a:cubicBezTo>
                <a:cubicBezTo>
                  <a:pt x="34209" y="446269"/>
                  <a:pt x="43998" y="386208"/>
                  <a:pt x="49819" y="325354"/>
                </a:cubicBezTo>
                <a:cubicBezTo>
                  <a:pt x="55640" y="264500"/>
                  <a:pt x="56963" y="163165"/>
                  <a:pt x="60932" y="114217"/>
                </a:cubicBezTo>
                <a:cubicBezTo>
                  <a:pt x="64901" y="65269"/>
                  <a:pt x="79717" y="-32892"/>
                  <a:pt x="78394" y="1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3F11E61A-7985-B97F-4F6E-81EF10021F9D}"/>
              </a:ext>
            </a:extLst>
          </p:cNvPr>
          <p:cNvSpPr/>
          <p:nvPr/>
        </p:nvSpPr>
        <p:spPr>
          <a:xfrm>
            <a:off x="5024308" y="8156567"/>
            <a:ext cx="120068" cy="475249"/>
          </a:xfrm>
          <a:custGeom>
            <a:avLst/>
            <a:gdLst>
              <a:gd name="connsiteX0" fmla="*/ 130 w 120068"/>
              <a:gd name="connsiteY0" fmla="*/ 8 h 475249"/>
              <a:gd name="connsiteX1" fmla="*/ 90617 w 120068"/>
              <a:gd name="connsiteY1" fmla="*/ 231783 h 475249"/>
              <a:gd name="connsiteX2" fmla="*/ 106492 w 120068"/>
              <a:gd name="connsiteY2" fmla="*/ 473083 h 475249"/>
              <a:gd name="connsiteX3" fmla="*/ 108080 w 120068"/>
              <a:gd name="connsiteY3" fmla="*/ 344496 h 475249"/>
              <a:gd name="connsiteX4" fmla="*/ 112842 w 120068"/>
              <a:gd name="connsiteY4" fmla="*/ 239721 h 475249"/>
              <a:gd name="connsiteX5" fmla="*/ 130 w 120068"/>
              <a:gd name="connsiteY5" fmla="*/ 8 h 475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68" h="475249">
                <a:moveTo>
                  <a:pt x="130" y="8"/>
                </a:moveTo>
                <a:cubicBezTo>
                  <a:pt x="-3574" y="-1315"/>
                  <a:pt x="72890" y="152937"/>
                  <a:pt x="90617" y="231783"/>
                </a:cubicBezTo>
                <a:cubicBezTo>
                  <a:pt x="108344" y="310629"/>
                  <a:pt x="103582" y="454298"/>
                  <a:pt x="106492" y="473083"/>
                </a:cubicBezTo>
                <a:cubicBezTo>
                  <a:pt x="109403" y="491869"/>
                  <a:pt x="107022" y="383390"/>
                  <a:pt x="108080" y="344496"/>
                </a:cubicBezTo>
                <a:cubicBezTo>
                  <a:pt x="109138" y="305602"/>
                  <a:pt x="131098" y="297665"/>
                  <a:pt x="112842" y="239721"/>
                </a:cubicBezTo>
                <a:cubicBezTo>
                  <a:pt x="94586" y="181777"/>
                  <a:pt x="3834" y="1331"/>
                  <a:pt x="13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C1AE1DAC-D963-0173-23B2-FDF06F9E1A51}"/>
              </a:ext>
            </a:extLst>
          </p:cNvPr>
          <p:cNvSpPr/>
          <p:nvPr/>
        </p:nvSpPr>
        <p:spPr>
          <a:xfrm>
            <a:off x="5121231" y="8496250"/>
            <a:ext cx="114248" cy="732859"/>
          </a:xfrm>
          <a:custGeom>
            <a:avLst/>
            <a:gdLst>
              <a:gd name="connsiteX0" fmla="*/ 41319 w 114248"/>
              <a:gd name="connsiteY0" fmla="*/ 50 h 732859"/>
              <a:gd name="connsiteX1" fmla="*/ 19094 w 114248"/>
              <a:gd name="connsiteY1" fmla="*/ 103238 h 732859"/>
              <a:gd name="connsiteX2" fmla="*/ 27032 w 114248"/>
              <a:gd name="connsiteY2" fmla="*/ 239763 h 732859"/>
              <a:gd name="connsiteX3" fmla="*/ 90532 w 114248"/>
              <a:gd name="connsiteY3" fmla="*/ 692200 h 732859"/>
              <a:gd name="connsiteX4" fmla="*/ 109582 w 114248"/>
              <a:gd name="connsiteY4" fmla="*/ 571550 h 732859"/>
              <a:gd name="connsiteX5" fmla="*/ 111169 w 114248"/>
              <a:gd name="connsiteY5" fmla="*/ 541388 h 732859"/>
              <a:gd name="connsiteX6" fmla="*/ 73069 w 114248"/>
              <a:gd name="connsiteY6" fmla="*/ 730300 h 732859"/>
              <a:gd name="connsiteX7" fmla="*/ 76244 w 114248"/>
              <a:gd name="connsiteY7" fmla="*/ 623938 h 732859"/>
              <a:gd name="connsiteX8" fmla="*/ 39732 w 114248"/>
              <a:gd name="connsiteY8" fmla="*/ 265163 h 732859"/>
              <a:gd name="connsiteX9" fmla="*/ 44 w 114248"/>
              <a:gd name="connsiteY9" fmla="*/ 115938 h 732859"/>
              <a:gd name="connsiteX10" fmla="*/ 41319 w 114248"/>
              <a:gd name="connsiteY10" fmla="*/ 50 h 73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248" h="732859">
                <a:moveTo>
                  <a:pt x="41319" y="50"/>
                </a:moveTo>
                <a:cubicBezTo>
                  <a:pt x="44494" y="-2067"/>
                  <a:pt x="21475" y="63286"/>
                  <a:pt x="19094" y="103238"/>
                </a:cubicBezTo>
                <a:cubicBezTo>
                  <a:pt x="16713" y="143190"/>
                  <a:pt x="15126" y="141603"/>
                  <a:pt x="27032" y="239763"/>
                </a:cubicBezTo>
                <a:cubicBezTo>
                  <a:pt x="38938" y="337923"/>
                  <a:pt x="76774" y="636902"/>
                  <a:pt x="90532" y="692200"/>
                </a:cubicBezTo>
                <a:cubicBezTo>
                  <a:pt x="104290" y="747498"/>
                  <a:pt x="106143" y="596685"/>
                  <a:pt x="109582" y="571550"/>
                </a:cubicBezTo>
                <a:cubicBezTo>
                  <a:pt x="113021" y="546415"/>
                  <a:pt x="117254" y="514930"/>
                  <a:pt x="111169" y="541388"/>
                </a:cubicBezTo>
                <a:cubicBezTo>
                  <a:pt x="105084" y="567846"/>
                  <a:pt x="78890" y="716542"/>
                  <a:pt x="73069" y="730300"/>
                </a:cubicBezTo>
                <a:cubicBezTo>
                  <a:pt x="67248" y="744058"/>
                  <a:pt x="81800" y="701461"/>
                  <a:pt x="76244" y="623938"/>
                </a:cubicBezTo>
                <a:cubicBezTo>
                  <a:pt x="70688" y="546415"/>
                  <a:pt x="52432" y="349830"/>
                  <a:pt x="39732" y="265163"/>
                </a:cubicBezTo>
                <a:cubicBezTo>
                  <a:pt x="27032" y="180496"/>
                  <a:pt x="-1279" y="158007"/>
                  <a:pt x="44" y="115938"/>
                </a:cubicBezTo>
                <a:cubicBezTo>
                  <a:pt x="1367" y="73869"/>
                  <a:pt x="38144" y="2167"/>
                  <a:pt x="41319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5461DC2C-7292-8393-E770-DD8B1A6CD309}"/>
              </a:ext>
            </a:extLst>
          </p:cNvPr>
          <p:cNvSpPr/>
          <p:nvPr/>
        </p:nvSpPr>
        <p:spPr>
          <a:xfrm>
            <a:off x="4842437" y="8277481"/>
            <a:ext cx="257153" cy="228809"/>
          </a:xfrm>
          <a:custGeom>
            <a:avLst/>
            <a:gdLst>
              <a:gd name="connsiteX0" fmla="*/ 13726 w 257153"/>
              <a:gd name="connsiteY0" fmla="*/ 63244 h 228809"/>
              <a:gd name="connsiteX1" fmla="*/ 107388 w 257153"/>
              <a:gd name="connsiteY1" fmla="*/ 1332 h 228809"/>
              <a:gd name="connsiteX2" fmla="*/ 223276 w 257153"/>
              <a:gd name="connsiteY2" fmla="*/ 28319 h 228809"/>
              <a:gd name="connsiteX3" fmla="*/ 255026 w 257153"/>
              <a:gd name="connsiteY3" fmla="*/ 114044 h 228809"/>
              <a:gd name="connsiteX4" fmla="*/ 175651 w 257153"/>
              <a:gd name="connsiteY4" fmla="*/ 207707 h 228809"/>
              <a:gd name="connsiteX5" fmla="*/ 105801 w 257153"/>
              <a:gd name="connsiteY5" fmla="*/ 217232 h 228809"/>
              <a:gd name="connsiteX6" fmla="*/ 2613 w 257153"/>
              <a:gd name="connsiteY6" fmla="*/ 168019 h 228809"/>
              <a:gd name="connsiteX7" fmla="*/ 35951 w 257153"/>
              <a:gd name="connsiteY7" fmla="*/ 207707 h 228809"/>
              <a:gd name="connsiteX8" fmla="*/ 91513 w 257153"/>
              <a:gd name="connsiteY8" fmla="*/ 228344 h 228809"/>
              <a:gd name="connsiteX9" fmla="*/ 183588 w 257153"/>
              <a:gd name="connsiteY9" fmla="*/ 188657 h 228809"/>
              <a:gd name="connsiteX10" fmla="*/ 234388 w 257153"/>
              <a:gd name="connsiteY10" fmla="*/ 77532 h 228809"/>
              <a:gd name="connsiteX11" fmla="*/ 228038 w 257153"/>
              <a:gd name="connsiteY11" fmla="*/ 134682 h 228809"/>
              <a:gd name="connsiteX12" fmla="*/ 207401 w 257153"/>
              <a:gd name="connsiteY12" fmla="*/ 25144 h 228809"/>
              <a:gd name="connsiteX13" fmla="*/ 113738 w 257153"/>
              <a:gd name="connsiteY13" fmla="*/ 18794 h 228809"/>
              <a:gd name="connsiteX14" fmla="*/ 13726 w 257153"/>
              <a:gd name="connsiteY14" fmla="*/ 63244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153" h="228809">
                <a:moveTo>
                  <a:pt x="13726" y="63244"/>
                </a:moveTo>
                <a:cubicBezTo>
                  <a:pt x="12668" y="60334"/>
                  <a:pt x="72463" y="7153"/>
                  <a:pt x="107388" y="1332"/>
                </a:cubicBezTo>
                <a:cubicBezTo>
                  <a:pt x="142313" y="-4489"/>
                  <a:pt x="198670" y="9534"/>
                  <a:pt x="223276" y="28319"/>
                </a:cubicBezTo>
                <a:cubicBezTo>
                  <a:pt x="247882" y="47104"/>
                  <a:pt x="262963" y="84146"/>
                  <a:pt x="255026" y="114044"/>
                </a:cubicBezTo>
                <a:cubicBezTo>
                  <a:pt x="247089" y="143942"/>
                  <a:pt x="200522" y="190509"/>
                  <a:pt x="175651" y="207707"/>
                </a:cubicBezTo>
                <a:cubicBezTo>
                  <a:pt x="150780" y="224905"/>
                  <a:pt x="134641" y="223847"/>
                  <a:pt x="105801" y="217232"/>
                </a:cubicBezTo>
                <a:cubicBezTo>
                  <a:pt x="76961" y="210617"/>
                  <a:pt x="14255" y="169606"/>
                  <a:pt x="2613" y="168019"/>
                </a:cubicBezTo>
                <a:cubicBezTo>
                  <a:pt x="-9029" y="166432"/>
                  <a:pt x="21134" y="197653"/>
                  <a:pt x="35951" y="207707"/>
                </a:cubicBezTo>
                <a:cubicBezTo>
                  <a:pt x="50768" y="217761"/>
                  <a:pt x="66907" y="231519"/>
                  <a:pt x="91513" y="228344"/>
                </a:cubicBezTo>
                <a:cubicBezTo>
                  <a:pt x="116119" y="225169"/>
                  <a:pt x="159776" y="213792"/>
                  <a:pt x="183588" y="188657"/>
                </a:cubicBezTo>
                <a:cubicBezTo>
                  <a:pt x="207400" y="163522"/>
                  <a:pt x="226980" y="86528"/>
                  <a:pt x="234388" y="77532"/>
                </a:cubicBezTo>
                <a:cubicBezTo>
                  <a:pt x="241796" y="68536"/>
                  <a:pt x="232536" y="143413"/>
                  <a:pt x="228038" y="134682"/>
                </a:cubicBezTo>
                <a:cubicBezTo>
                  <a:pt x="223540" y="125951"/>
                  <a:pt x="226451" y="44459"/>
                  <a:pt x="207401" y="25144"/>
                </a:cubicBezTo>
                <a:cubicBezTo>
                  <a:pt x="188351" y="5829"/>
                  <a:pt x="143636" y="15090"/>
                  <a:pt x="113738" y="18794"/>
                </a:cubicBezTo>
                <a:cubicBezTo>
                  <a:pt x="83840" y="22498"/>
                  <a:pt x="14784" y="66154"/>
                  <a:pt x="13726" y="63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3DAE0BF3-F97C-1C35-85CA-51C5E2F6CC85}"/>
              </a:ext>
            </a:extLst>
          </p:cNvPr>
          <p:cNvSpPr/>
          <p:nvPr/>
        </p:nvSpPr>
        <p:spPr>
          <a:xfrm>
            <a:off x="4827530" y="8291312"/>
            <a:ext cx="92133" cy="171831"/>
          </a:xfrm>
          <a:custGeom>
            <a:avLst/>
            <a:gdLst>
              <a:gd name="connsiteX0" fmla="*/ 92133 w 92133"/>
              <a:gd name="connsiteY0" fmla="*/ 201 h 171831"/>
              <a:gd name="connsiteX1" fmla="*/ 6408 w 92133"/>
              <a:gd name="connsiteY1" fmla="*/ 73226 h 171831"/>
              <a:gd name="connsiteX2" fmla="*/ 6408 w 92133"/>
              <a:gd name="connsiteY2" fmla="*/ 171651 h 171831"/>
              <a:gd name="connsiteX3" fmla="*/ 7995 w 92133"/>
              <a:gd name="connsiteY3" fmla="*/ 95451 h 171831"/>
              <a:gd name="connsiteX4" fmla="*/ 92133 w 92133"/>
              <a:gd name="connsiteY4" fmla="*/ 201 h 17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33" h="171831">
                <a:moveTo>
                  <a:pt x="92133" y="201"/>
                </a:moveTo>
                <a:cubicBezTo>
                  <a:pt x="91869" y="-3503"/>
                  <a:pt x="20695" y="44651"/>
                  <a:pt x="6408" y="73226"/>
                </a:cubicBezTo>
                <a:cubicBezTo>
                  <a:pt x="-7879" y="101801"/>
                  <a:pt x="6144" y="167947"/>
                  <a:pt x="6408" y="171651"/>
                </a:cubicBezTo>
                <a:cubicBezTo>
                  <a:pt x="6672" y="175355"/>
                  <a:pt x="-4705" y="121116"/>
                  <a:pt x="7995" y="95451"/>
                </a:cubicBezTo>
                <a:cubicBezTo>
                  <a:pt x="20695" y="69786"/>
                  <a:pt x="92397" y="3905"/>
                  <a:pt x="92133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7B7B6D28-F59F-76C0-80FE-329CCE69F775}"/>
              </a:ext>
            </a:extLst>
          </p:cNvPr>
          <p:cNvSpPr/>
          <p:nvPr/>
        </p:nvSpPr>
        <p:spPr>
          <a:xfrm>
            <a:off x="3989208" y="4798061"/>
            <a:ext cx="1690036" cy="824804"/>
          </a:xfrm>
          <a:custGeom>
            <a:avLst/>
            <a:gdLst>
              <a:gd name="connsiteX0" fmla="*/ 129825 w 1690036"/>
              <a:gd name="connsiteY0" fmla="*/ 34289 h 824804"/>
              <a:gd name="connsiteX1" fmla="*/ 574325 w 1690036"/>
              <a:gd name="connsiteY1" fmla="*/ 305222 h 824804"/>
              <a:gd name="connsiteX2" fmla="*/ 531992 w 1690036"/>
              <a:gd name="connsiteY2" fmla="*/ 300989 h 824804"/>
              <a:gd name="connsiteX3" fmla="*/ 1080209 w 1690036"/>
              <a:gd name="connsiteY3" fmla="*/ 548639 h 824804"/>
              <a:gd name="connsiteX4" fmla="*/ 1056925 w 1690036"/>
              <a:gd name="connsiteY4" fmla="*/ 510539 h 824804"/>
              <a:gd name="connsiteX5" fmla="*/ 1668642 w 1690036"/>
              <a:gd name="connsiteY5" fmla="*/ 508422 h 824804"/>
              <a:gd name="connsiteX6" fmla="*/ 1492959 w 1690036"/>
              <a:gd name="connsiteY6" fmla="*/ 550756 h 824804"/>
              <a:gd name="connsiteX7" fmla="*/ 934159 w 1690036"/>
              <a:gd name="connsiteY7" fmla="*/ 821689 h 824804"/>
              <a:gd name="connsiteX8" fmla="*/ 1154292 w 1690036"/>
              <a:gd name="connsiteY8" fmla="*/ 692572 h 824804"/>
              <a:gd name="connsiteX9" fmla="*/ 993425 w 1690036"/>
              <a:gd name="connsiteY9" fmla="*/ 610022 h 824804"/>
              <a:gd name="connsiteX10" fmla="*/ 1116192 w 1690036"/>
              <a:gd name="connsiteY10" fmla="*/ 673522 h 824804"/>
              <a:gd name="connsiteX11" fmla="*/ 1054809 w 1690036"/>
              <a:gd name="connsiteY11" fmla="*/ 550756 h 824804"/>
              <a:gd name="connsiteX12" fmla="*/ 910875 w 1690036"/>
              <a:gd name="connsiteY12" fmla="*/ 622722 h 824804"/>
              <a:gd name="connsiteX13" fmla="*/ 610309 w 1690036"/>
              <a:gd name="connsiteY13" fmla="*/ 766656 h 824804"/>
              <a:gd name="connsiteX14" fmla="*/ 910875 w 1690036"/>
              <a:gd name="connsiteY14" fmla="*/ 578272 h 824804"/>
              <a:gd name="connsiteX15" fmla="*/ 889709 w 1690036"/>
              <a:gd name="connsiteY15" fmla="*/ 550756 h 824804"/>
              <a:gd name="connsiteX16" fmla="*/ 616659 w 1690036"/>
              <a:gd name="connsiteY16" fmla="*/ 408939 h 824804"/>
              <a:gd name="connsiteX17" fmla="*/ 464259 w 1690036"/>
              <a:gd name="connsiteY17" fmla="*/ 381422 h 824804"/>
              <a:gd name="connsiteX18" fmla="*/ 658992 w 1690036"/>
              <a:gd name="connsiteY18" fmla="*/ 510539 h 824804"/>
              <a:gd name="connsiteX19" fmla="*/ 371125 w 1690036"/>
              <a:gd name="connsiteY19" fmla="*/ 309456 h 824804"/>
              <a:gd name="connsiteX20" fmla="*/ 254709 w 1690036"/>
              <a:gd name="connsiteY20" fmla="*/ 265006 h 824804"/>
              <a:gd name="connsiteX21" fmla="*/ 235659 w 1690036"/>
              <a:gd name="connsiteY21" fmla="*/ 201506 h 824804"/>
              <a:gd name="connsiteX22" fmla="*/ 216609 w 1690036"/>
              <a:gd name="connsiteY22" fmla="*/ 157056 h 824804"/>
              <a:gd name="connsiteX23" fmla="*/ 709 w 1690036"/>
              <a:gd name="connsiteY23" fmla="*/ 422 h 824804"/>
              <a:gd name="connsiteX24" fmla="*/ 299159 w 1690036"/>
              <a:gd name="connsiteY24" fmla="*/ 209972 h 824804"/>
              <a:gd name="connsiteX25" fmla="*/ 129825 w 1690036"/>
              <a:gd name="connsiteY25" fmla="*/ 34289 h 82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90036" h="824804">
                <a:moveTo>
                  <a:pt x="129825" y="34289"/>
                </a:moveTo>
                <a:cubicBezTo>
                  <a:pt x="175686" y="50164"/>
                  <a:pt x="507297" y="260772"/>
                  <a:pt x="574325" y="305222"/>
                </a:cubicBezTo>
                <a:cubicBezTo>
                  <a:pt x="641353" y="349672"/>
                  <a:pt x="447678" y="260420"/>
                  <a:pt x="531992" y="300989"/>
                </a:cubicBezTo>
                <a:cubicBezTo>
                  <a:pt x="616306" y="341559"/>
                  <a:pt x="992720" y="513714"/>
                  <a:pt x="1080209" y="548639"/>
                </a:cubicBezTo>
                <a:cubicBezTo>
                  <a:pt x="1167698" y="583564"/>
                  <a:pt x="958853" y="517242"/>
                  <a:pt x="1056925" y="510539"/>
                </a:cubicBezTo>
                <a:cubicBezTo>
                  <a:pt x="1154997" y="503836"/>
                  <a:pt x="1595970" y="501719"/>
                  <a:pt x="1668642" y="508422"/>
                </a:cubicBezTo>
                <a:cubicBezTo>
                  <a:pt x="1741314" y="515125"/>
                  <a:pt x="1615373" y="498545"/>
                  <a:pt x="1492959" y="550756"/>
                </a:cubicBezTo>
                <a:cubicBezTo>
                  <a:pt x="1370545" y="602967"/>
                  <a:pt x="990603" y="798053"/>
                  <a:pt x="934159" y="821689"/>
                </a:cubicBezTo>
                <a:cubicBezTo>
                  <a:pt x="877715" y="845325"/>
                  <a:pt x="1144414" y="727850"/>
                  <a:pt x="1154292" y="692572"/>
                </a:cubicBezTo>
                <a:cubicBezTo>
                  <a:pt x="1164170" y="657294"/>
                  <a:pt x="999775" y="613197"/>
                  <a:pt x="993425" y="610022"/>
                </a:cubicBezTo>
                <a:cubicBezTo>
                  <a:pt x="987075" y="606847"/>
                  <a:pt x="1105961" y="683400"/>
                  <a:pt x="1116192" y="673522"/>
                </a:cubicBezTo>
                <a:cubicBezTo>
                  <a:pt x="1126423" y="663644"/>
                  <a:pt x="1089029" y="559223"/>
                  <a:pt x="1054809" y="550756"/>
                </a:cubicBezTo>
                <a:cubicBezTo>
                  <a:pt x="1020590" y="542289"/>
                  <a:pt x="910875" y="622722"/>
                  <a:pt x="910875" y="622722"/>
                </a:cubicBezTo>
                <a:cubicBezTo>
                  <a:pt x="836792" y="658705"/>
                  <a:pt x="610309" y="774064"/>
                  <a:pt x="610309" y="766656"/>
                </a:cubicBezTo>
                <a:cubicBezTo>
                  <a:pt x="610309" y="759248"/>
                  <a:pt x="864308" y="614255"/>
                  <a:pt x="910875" y="578272"/>
                </a:cubicBezTo>
                <a:cubicBezTo>
                  <a:pt x="957442" y="542289"/>
                  <a:pt x="938745" y="578978"/>
                  <a:pt x="889709" y="550756"/>
                </a:cubicBezTo>
                <a:cubicBezTo>
                  <a:pt x="840673" y="522534"/>
                  <a:pt x="687567" y="437161"/>
                  <a:pt x="616659" y="408939"/>
                </a:cubicBezTo>
                <a:cubicBezTo>
                  <a:pt x="545751" y="380717"/>
                  <a:pt x="457204" y="364489"/>
                  <a:pt x="464259" y="381422"/>
                </a:cubicBezTo>
                <a:cubicBezTo>
                  <a:pt x="471314" y="398355"/>
                  <a:pt x="674514" y="522533"/>
                  <a:pt x="658992" y="510539"/>
                </a:cubicBezTo>
                <a:cubicBezTo>
                  <a:pt x="643470" y="498545"/>
                  <a:pt x="438505" y="350378"/>
                  <a:pt x="371125" y="309456"/>
                </a:cubicBezTo>
                <a:cubicBezTo>
                  <a:pt x="303745" y="268534"/>
                  <a:pt x="277287" y="282998"/>
                  <a:pt x="254709" y="265006"/>
                </a:cubicBezTo>
                <a:cubicBezTo>
                  <a:pt x="232131" y="247014"/>
                  <a:pt x="242009" y="219498"/>
                  <a:pt x="235659" y="201506"/>
                </a:cubicBezTo>
                <a:cubicBezTo>
                  <a:pt x="229309" y="183514"/>
                  <a:pt x="255767" y="190570"/>
                  <a:pt x="216609" y="157056"/>
                </a:cubicBezTo>
                <a:cubicBezTo>
                  <a:pt x="177451" y="123542"/>
                  <a:pt x="-13049" y="-8397"/>
                  <a:pt x="709" y="422"/>
                </a:cubicBezTo>
                <a:cubicBezTo>
                  <a:pt x="14467" y="9241"/>
                  <a:pt x="272701" y="201153"/>
                  <a:pt x="299159" y="209972"/>
                </a:cubicBezTo>
                <a:cubicBezTo>
                  <a:pt x="325617" y="218791"/>
                  <a:pt x="83964" y="18414"/>
                  <a:pt x="129825" y="342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0D34E638-D5C8-9904-B1FD-CD4F9780ADAB}"/>
              </a:ext>
            </a:extLst>
          </p:cNvPr>
          <p:cNvSpPr/>
          <p:nvPr/>
        </p:nvSpPr>
        <p:spPr>
          <a:xfrm>
            <a:off x="3760970" y="4711553"/>
            <a:ext cx="970884" cy="1232047"/>
          </a:xfrm>
          <a:custGeom>
            <a:avLst/>
            <a:gdLst>
              <a:gd name="connsiteX0" fmla="*/ 334780 w 970884"/>
              <a:gd name="connsiteY0" fmla="*/ 125030 h 1232047"/>
              <a:gd name="connsiteX1" fmla="*/ 779280 w 970884"/>
              <a:gd name="connsiteY1" fmla="*/ 470047 h 1232047"/>
              <a:gd name="connsiteX2" fmla="*/ 664980 w 970884"/>
              <a:gd name="connsiteY2" fmla="*/ 457347 h 1232047"/>
              <a:gd name="connsiteX3" fmla="*/ 963430 w 970884"/>
              <a:gd name="connsiteY3" fmla="*/ 851047 h 1232047"/>
              <a:gd name="connsiteX4" fmla="*/ 885113 w 970884"/>
              <a:gd name="connsiteY4" fmla="*/ 842580 h 1232047"/>
              <a:gd name="connsiteX5" fmla="*/ 935913 w 970884"/>
              <a:gd name="connsiteY5" fmla="*/ 1183364 h 1232047"/>
              <a:gd name="connsiteX6" fmla="*/ 891463 w 970884"/>
              <a:gd name="connsiteY6" fmla="*/ 1088114 h 1232047"/>
              <a:gd name="connsiteX7" fmla="*/ 548563 w 970884"/>
              <a:gd name="connsiteY7" fmla="*/ 791780 h 1232047"/>
              <a:gd name="connsiteX8" fmla="*/ 779280 w 970884"/>
              <a:gd name="connsiteY8" fmla="*/ 1232047 h 1232047"/>
              <a:gd name="connsiteX9" fmla="*/ 474480 w 970884"/>
              <a:gd name="connsiteY9" fmla="*/ 793897 h 1232047"/>
              <a:gd name="connsiteX10" fmla="*/ 347 w 970884"/>
              <a:gd name="connsiteY10" fmla="*/ 93280 h 1232047"/>
              <a:gd name="connsiteX11" fmla="*/ 394047 w 970884"/>
              <a:gd name="connsiteY11" fmla="*/ 457347 h 1232047"/>
              <a:gd name="connsiteX12" fmla="*/ 171797 w 970884"/>
              <a:gd name="connsiteY12" fmla="*/ 237214 h 1232047"/>
              <a:gd name="connsiteX13" fmla="*/ 281863 w 970884"/>
              <a:gd name="connsiteY13" fmla="*/ 359980 h 1232047"/>
              <a:gd name="connsiteX14" fmla="*/ 91363 w 970884"/>
              <a:gd name="connsiteY14" fmla="*/ 147 h 1232047"/>
              <a:gd name="connsiteX15" fmla="*/ 493530 w 970884"/>
              <a:gd name="connsiteY15" fmla="*/ 408664 h 1232047"/>
              <a:gd name="connsiteX16" fmla="*/ 334780 w 970884"/>
              <a:gd name="connsiteY16" fmla="*/ 125030 h 123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0884" h="1232047">
                <a:moveTo>
                  <a:pt x="334780" y="125030"/>
                </a:moveTo>
                <a:cubicBezTo>
                  <a:pt x="382405" y="135261"/>
                  <a:pt x="724247" y="414661"/>
                  <a:pt x="779280" y="470047"/>
                </a:cubicBezTo>
                <a:cubicBezTo>
                  <a:pt x="834313" y="525433"/>
                  <a:pt x="634288" y="393847"/>
                  <a:pt x="664980" y="457347"/>
                </a:cubicBezTo>
                <a:cubicBezTo>
                  <a:pt x="695672" y="520847"/>
                  <a:pt x="926741" y="786842"/>
                  <a:pt x="963430" y="851047"/>
                </a:cubicBezTo>
                <a:cubicBezTo>
                  <a:pt x="1000119" y="915253"/>
                  <a:pt x="889699" y="787194"/>
                  <a:pt x="885113" y="842580"/>
                </a:cubicBezTo>
                <a:cubicBezTo>
                  <a:pt x="880527" y="897966"/>
                  <a:pt x="934855" y="1142442"/>
                  <a:pt x="935913" y="1183364"/>
                </a:cubicBezTo>
                <a:cubicBezTo>
                  <a:pt x="936971" y="1224286"/>
                  <a:pt x="956021" y="1153378"/>
                  <a:pt x="891463" y="1088114"/>
                </a:cubicBezTo>
                <a:cubicBezTo>
                  <a:pt x="826905" y="1022850"/>
                  <a:pt x="567260" y="767791"/>
                  <a:pt x="548563" y="791780"/>
                </a:cubicBezTo>
                <a:cubicBezTo>
                  <a:pt x="529866" y="815769"/>
                  <a:pt x="791627" y="1231694"/>
                  <a:pt x="779280" y="1232047"/>
                </a:cubicBezTo>
                <a:cubicBezTo>
                  <a:pt x="766933" y="1232400"/>
                  <a:pt x="604302" y="983692"/>
                  <a:pt x="474480" y="793897"/>
                </a:cubicBezTo>
                <a:cubicBezTo>
                  <a:pt x="344658" y="604103"/>
                  <a:pt x="13752" y="149372"/>
                  <a:pt x="347" y="93280"/>
                </a:cubicBezTo>
                <a:cubicBezTo>
                  <a:pt x="-13058" y="37188"/>
                  <a:pt x="365472" y="433358"/>
                  <a:pt x="394047" y="457347"/>
                </a:cubicBezTo>
                <a:cubicBezTo>
                  <a:pt x="422622" y="481336"/>
                  <a:pt x="190494" y="253442"/>
                  <a:pt x="171797" y="237214"/>
                </a:cubicBezTo>
                <a:cubicBezTo>
                  <a:pt x="153100" y="220986"/>
                  <a:pt x="295269" y="399491"/>
                  <a:pt x="281863" y="359980"/>
                </a:cubicBezTo>
                <a:cubicBezTo>
                  <a:pt x="268457" y="320469"/>
                  <a:pt x="56085" y="-7967"/>
                  <a:pt x="91363" y="147"/>
                </a:cubicBezTo>
                <a:cubicBezTo>
                  <a:pt x="126641" y="8261"/>
                  <a:pt x="452608" y="386792"/>
                  <a:pt x="493530" y="408664"/>
                </a:cubicBezTo>
                <a:cubicBezTo>
                  <a:pt x="534452" y="430536"/>
                  <a:pt x="287155" y="114799"/>
                  <a:pt x="334780" y="1250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A5859D92-3F8D-C1CF-B53E-26F61445D582}"/>
              </a:ext>
            </a:extLst>
          </p:cNvPr>
          <p:cNvSpPr/>
          <p:nvPr/>
        </p:nvSpPr>
        <p:spPr>
          <a:xfrm>
            <a:off x="1619225" y="6290429"/>
            <a:ext cx="539937" cy="284227"/>
          </a:xfrm>
          <a:custGeom>
            <a:avLst/>
            <a:gdLst>
              <a:gd name="connsiteX0" fmla="*/ 25 w 539937"/>
              <a:gd name="connsiteY0" fmla="*/ 283938 h 284227"/>
              <a:gd name="connsiteX1" fmla="*/ 194758 w 539937"/>
              <a:gd name="connsiteY1" fmla="*/ 182338 h 284227"/>
              <a:gd name="connsiteX2" fmla="*/ 184175 w 539937"/>
              <a:gd name="connsiteY2" fmla="*/ 171754 h 284227"/>
              <a:gd name="connsiteX3" fmla="*/ 531308 w 539937"/>
              <a:gd name="connsiteY3" fmla="*/ 6654 h 284227"/>
              <a:gd name="connsiteX4" fmla="*/ 442408 w 539937"/>
              <a:gd name="connsiteY4" fmla="*/ 29938 h 284227"/>
              <a:gd name="connsiteX5" fmla="*/ 232858 w 539937"/>
              <a:gd name="connsiteY5" fmla="*/ 80738 h 284227"/>
              <a:gd name="connsiteX6" fmla="*/ 311175 w 539937"/>
              <a:gd name="connsiteY6" fmla="*/ 78621 h 284227"/>
              <a:gd name="connsiteX7" fmla="*/ 182058 w 539937"/>
              <a:gd name="connsiteY7" fmla="*/ 146354 h 284227"/>
              <a:gd name="connsiteX8" fmla="*/ 25 w 539937"/>
              <a:gd name="connsiteY8" fmla="*/ 283938 h 28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9937" h="284227">
                <a:moveTo>
                  <a:pt x="25" y="283938"/>
                </a:moveTo>
                <a:cubicBezTo>
                  <a:pt x="2142" y="289935"/>
                  <a:pt x="164066" y="201035"/>
                  <a:pt x="194758" y="182338"/>
                </a:cubicBezTo>
                <a:cubicBezTo>
                  <a:pt x="225450" y="163641"/>
                  <a:pt x="128083" y="201035"/>
                  <a:pt x="184175" y="171754"/>
                </a:cubicBezTo>
                <a:cubicBezTo>
                  <a:pt x="240267" y="142473"/>
                  <a:pt x="488269" y="30290"/>
                  <a:pt x="531308" y="6654"/>
                </a:cubicBezTo>
                <a:cubicBezTo>
                  <a:pt x="574347" y="-16982"/>
                  <a:pt x="442408" y="29938"/>
                  <a:pt x="442408" y="29938"/>
                </a:cubicBezTo>
                <a:cubicBezTo>
                  <a:pt x="392666" y="42285"/>
                  <a:pt x="254730" y="72624"/>
                  <a:pt x="232858" y="80738"/>
                </a:cubicBezTo>
                <a:cubicBezTo>
                  <a:pt x="210986" y="88852"/>
                  <a:pt x="319642" y="67685"/>
                  <a:pt x="311175" y="78621"/>
                </a:cubicBezTo>
                <a:cubicBezTo>
                  <a:pt x="302708" y="89557"/>
                  <a:pt x="234622" y="112487"/>
                  <a:pt x="182058" y="146354"/>
                </a:cubicBezTo>
                <a:cubicBezTo>
                  <a:pt x="129494" y="180221"/>
                  <a:pt x="-2092" y="277941"/>
                  <a:pt x="25" y="283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96FCBBE8-E03D-2352-B294-8272E82B47C6}"/>
              </a:ext>
            </a:extLst>
          </p:cNvPr>
          <p:cNvSpPr/>
          <p:nvPr/>
        </p:nvSpPr>
        <p:spPr>
          <a:xfrm>
            <a:off x="1554848" y="6549959"/>
            <a:ext cx="188325" cy="271546"/>
          </a:xfrm>
          <a:custGeom>
            <a:avLst/>
            <a:gdLst>
              <a:gd name="connsiteX0" fmla="*/ 188227 w 188325"/>
              <a:gd name="connsiteY0" fmla="*/ 66 h 271546"/>
              <a:gd name="connsiteX1" fmla="*/ 48527 w 188325"/>
              <a:gd name="connsiteY1" fmla="*/ 88966 h 271546"/>
              <a:gd name="connsiteX2" fmla="*/ 27890 w 188325"/>
              <a:gd name="connsiteY2" fmla="*/ 176279 h 271546"/>
              <a:gd name="connsiteX3" fmla="*/ 104090 w 188325"/>
              <a:gd name="connsiteY3" fmla="*/ 269941 h 271546"/>
              <a:gd name="connsiteX4" fmla="*/ 56465 w 188325"/>
              <a:gd name="connsiteY4" fmla="*/ 230254 h 271546"/>
              <a:gd name="connsiteX5" fmla="*/ 2490 w 188325"/>
              <a:gd name="connsiteY5" fmla="*/ 163579 h 271546"/>
              <a:gd name="connsiteX6" fmla="*/ 24715 w 188325"/>
              <a:gd name="connsiteY6" fmla="*/ 103254 h 271546"/>
              <a:gd name="connsiteX7" fmla="*/ 188227 w 188325"/>
              <a:gd name="connsiteY7" fmla="*/ 66 h 27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325" h="271546">
                <a:moveTo>
                  <a:pt x="188227" y="66"/>
                </a:moveTo>
                <a:cubicBezTo>
                  <a:pt x="192196" y="-2315"/>
                  <a:pt x="75250" y="59597"/>
                  <a:pt x="48527" y="88966"/>
                </a:cubicBezTo>
                <a:cubicBezTo>
                  <a:pt x="21804" y="118335"/>
                  <a:pt x="18630" y="146117"/>
                  <a:pt x="27890" y="176279"/>
                </a:cubicBezTo>
                <a:cubicBezTo>
                  <a:pt x="37150" y="206441"/>
                  <a:pt x="99328" y="260945"/>
                  <a:pt x="104090" y="269941"/>
                </a:cubicBezTo>
                <a:cubicBezTo>
                  <a:pt x="108852" y="278937"/>
                  <a:pt x="73398" y="247981"/>
                  <a:pt x="56465" y="230254"/>
                </a:cubicBezTo>
                <a:cubicBezTo>
                  <a:pt x="39532" y="212527"/>
                  <a:pt x="7782" y="184745"/>
                  <a:pt x="2490" y="163579"/>
                </a:cubicBezTo>
                <a:cubicBezTo>
                  <a:pt x="-2802" y="142413"/>
                  <a:pt x="-1479" y="127066"/>
                  <a:pt x="24715" y="103254"/>
                </a:cubicBezTo>
                <a:cubicBezTo>
                  <a:pt x="50909" y="79442"/>
                  <a:pt x="184258" y="2447"/>
                  <a:pt x="18822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0C40A21A-7408-4DA9-51AE-BB5C9CFCA645}"/>
              </a:ext>
            </a:extLst>
          </p:cNvPr>
          <p:cNvSpPr/>
          <p:nvPr/>
        </p:nvSpPr>
        <p:spPr>
          <a:xfrm>
            <a:off x="1385521" y="6521334"/>
            <a:ext cx="353250" cy="243015"/>
          </a:xfrm>
          <a:custGeom>
            <a:avLst/>
            <a:gdLst>
              <a:gd name="connsiteX0" fmla="*/ 352792 w 353250"/>
              <a:gd name="connsiteY0" fmla="*/ 116 h 243015"/>
              <a:gd name="connsiteX1" fmla="*/ 190867 w 353250"/>
              <a:gd name="connsiteY1" fmla="*/ 77904 h 243015"/>
              <a:gd name="connsiteX2" fmla="*/ 109904 w 353250"/>
              <a:gd name="connsiteY2" fmla="*/ 96954 h 243015"/>
              <a:gd name="connsiteX3" fmla="*/ 367 w 353250"/>
              <a:gd name="connsiteY3" fmla="*/ 243004 h 243015"/>
              <a:gd name="connsiteX4" fmla="*/ 76567 w 353250"/>
              <a:gd name="connsiteY4" fmla="*/ 104891 h 243015"/>
              <a:gd name="connsiteX5" fmla="*/ 136892 w 353250"/>
              <a:gd name="connsiteY5" fmla="*/ 81079 h 243015"/>
              <a:gd name="connsiteX6" fmla="*/ 236904 w 353250"/>
              <a:gd name="connsiteY6" fmla="*/ 60441 h 243015"/>
              <a:gd name="connsiteX7" fmla="*/ 352792 w 353250"/>
              <a:gd name="connsiteY7" fmla="*/ 116 h 24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250" h="243015">
                <a:moveTo>
                  <a:pt x="352792" y="116"/>
                </a:moveTo>
                <a:cubicBezTo>
                  <a:pt x="345119" y="3027"/>
                  <a:pt x="231348" y="61764"/>
                  <a:pt x="190867" y="77904"/>
                </a:cubicBezTo>
                <a:cubicBezTo>
                  <a:pt x="150386" y="94044"/>
                  <a:pt x="141654" y="69437"/>
                  <a:pt x="109904" y="96954"/>
                </a:cubicBezTo>
                <a:cubicBezTo>
                  <a:pt x="78154" y="124471"/>
                  <a:pt x="5923" y="241681"/>
                  <a:pt x="367" y="243004"/>
                </a:cubicBezTo>
                <a:cubicBezTo>
                  <a:pt x="-5189" y="244327"/>
                  <a:pt x="53813" y="131879"/>
                  <a:pt x="76567" y="104891"/>
                </a:cubicBezTo>
                <a:cubicBezTo>
                  <a:pt x="99321" y="77904"/>
                  <a:pt x="110169" y="88487"/>
                  <a:pt x="136892" y="81079"/>
                </a:cubicBezTo>
                <a:cubicBezTo>
                  <a:pt x="163615" y="73671"/>
                  <a:pt x="204096" y="71289"/>
                  <a:pt x="236904" y="60441"/>
                </a:cubicBezTo>
                <a:cubicBezTo>
                  <a:pt x="269712" y="49593"/>
                  <a:pt x="360465" y="-2795"/>
                  <a:pt x="35279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36EE3548-6993-84EE-5779-6825C67AE3A3}"/>
              </a:ext>
            </a:extLst>
          </p:cNvPr>
          <p:cNvSpPr/>
          <p:nvPr/>
        </p:nvSpPr>
        <p:spPr>
          <a:xfrm>
            <a:off x="1498433" y="6591989"/>
            <a:ext cx="346467" cy="406924"/>
          </a:xfrm>
          <a:custGeom>
            <a:avLst/>
            <a:gdLst>
              <a:gd name="connsiteX0" fmla="*/ 167 w 346467"/>
              <a:gd name="connsiteY0" fmla="*/ 15186 h 406924"/>
              <a:gd name="connsiteX1" fmla="*/ 150980 w 346467"/>
              <a:gd name="connsiteY1" fmla="*/ 56461 h 406924"/>
              <a:gd name="connsiteX2" fmla="*/ 339892 w 346467"/>
              <a:gd name="connsiteY2" fmla="*/ 396186 h 406924"/>
              <a:gd name="connsiteX3" fmla="*/ 298617 w 346467"/>
              <a:gd name="connsiteY3" fmla="*/ 308874 h 406924"/>
              <a:gd name="connsiteX4" fmla="*/ 252580 w 346467"/>
              <a:gd name="connsiteY4" fmla="*/ 175524 h 406924"/>
              <a:gd name="connsiteX5" fmla="*/ 123992 w 346467"/>
              <a:gd name="connsiteY5" fmla="*/ 13599 h 406924"/>
              <a:gd name="connsiteX6" fmla="*/ 167 w 346467"/>
              <a:gd name="connsiteY6" fmla="*/ 15186 h 40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467" h="406924">
                <a:moveTo>
                  <a:pt x="167" y="15186"/>
                </a:moveTo>
                <a:cubicBezTo>
                  <a:pt x="4665" y="22330"/>
                  <a:pt x="94359" y="-7039"/>
                  <a:pt x="150980" y="56461"/>
                </a:cubicBezTo>
                <a:cubicBezTo>
                  <a:pt x="207601" y="119961"/>
                  <a:pt x="315286" y="354117"/>
                  <a:pt x="339892" y="396186"/>
                </a:cubicBezTo>
                <a:cubicBezTo>
                  <a:pt x="364498" y="438255"/>
                  <a:pt x="313169" y="345651"/>
                  <a:pt x="298617" y="308874"/>
                </a:cubicBezTo>
                <a:cubicBezTo>
                  <a:pt x="284065" y="272097"/>
                  <a:pt x="281684" y="224736"/>
                  <a:pt x="252580" y="175524"/>
                </a:cubicBezTo>
                <a:cubicBezTo>
                  <a:pt x="223476" y="126312"/>
                  <a:pt x="165267" y="41380"/>
                  <a:pt x="123992" y="13599"/>
                </a:cubicBezTo>
                <a:cubicBezTo>
                  <a:pt x="82717" y="-14182"/>
                  <a:pt x="-4331" y="8042"/>
                  <a:pt x="167" y="15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32E3B21E-30B4-0FCD-3F52-FEF9389516D6}"/>
              </a:ext>
            </a:extLst>
          </p:cNvPr>
          <p:cNvSpPr/>
          <p:nvPr/>
        </p:nvSpPr>
        <p:spPr>
          <a:xfrm>
            <a:off x="1434997" y="6624325"/>
            <a:ext cx="264446" cy="115508"/>
          </a:xfrm>
          <a:custGeom>
            <a:avLst/>
            <a:gdLst>
              <a:gd name="connsiteX0" fmla="*/ 103 w 264446"/>
              <a:gd name="connsiteY0" fmla="*/ 40000 h 115508"/>
              <a:gd name="connsiteX1" fmla="*/ 117578 w 264446"/>
              <a:gd name="connsiteY1" fmla="*/ 9838 h 115508"/>
              <a:gd name="connsiteX2" fmla="*/ 225528 w 264446"/>
              <a:gd name="connsiteY2" fmla="*/ 81275 h 115508"/>
              <a:gd name="connsiteX3" fmla="*/ 263628 w 264446"/>
              <a:gd name="connsiteY3" fmla="*/ 114613 h 115508"/>
              <a:gd name="connsiteX4" fmla="*/ 195366 w 264446"/>
              <a:gd name="connsiteY4" fmla="*/ 47938 h 115508"/>
              <a:gd name="connsiteX5" fmla="*/ 160441 w 264446"/>
              <a:gd name="connsiteY5" fmla="*/ 13013 h 115508"/>
              <a:gd name="connsiteX6" fmla="*/ 138216 w 264446"/>
              <a:gd name="connsiteY6" fmla="*/ 313 h 115508"/>
              <a:gd name="connsiteX7" fmla="*/ 103 w 264446"/>
              <a:gd name="connsiteY7" fmla="*/ 40000 h 11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446" h="115508">
                <a:moveTo>
                  <a:pt x="103" y="40000"/>
                </a:moveTo>
                <a:cubicBezTo>
                  <a:pt x="-3337" y="41588"/>
                  <a:pt x="80007" y="2959"/>
                  <a:pt x="117578" y="9838"/>
                </a:cubicBezTo>
                <a:cubicBezTo>
                  <a:pt x="155149" y="16717"/>
                  <a:pt x="201186" y="63812"/>
                  <a:pt x="225528" y="81275"/>
                </a:cubicBezTo>
                <a:cubicBezTo>
                  <a:pt x="249870" y="98738"/>
                  <a:pt x="268655" y="120169"/>
                  <a:pt x="263628" y="114613"/>
                </a:cubicBezTo>
                <a:cubicBezTo>
                  <a:pt x="258601" y="109057"/>
                  <a:pt x="212564" y="64871"/>
                  <a:pt x="195366" y="47938"/>
                </a:cubicBezTo>
                <a:cubicBezTo>
                  <a:pt x="178168" y="31005"/>
                  <a:pt x="169966" y="20950"/>
                  <a:pt x="160441" y="13013"/>
                </a:cubicBezTo>
                <a:cubicBezTo>
                  <a:pt x="150916" y="5076"/>
                  <a:pt x="159118" y="-1539"/>
                  <a:pt x="138216" y="313"/>
                </a:cubicBezTo>
                <a:cubicBezTo>
                  <a:pt x="117314" y="2165"/>
                  <a:pt x="3543" y="38412"/>
                  <a:pt x="103" y="40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A4F2DCDB-71DA-6BAB-97C9-C9D79654E442}"/>
              </a:ext>
            </a:extLst>
          </p:cNvPr>
          <p:cNvSpPr/>
          <p:nvPr/>
        </p:nvSpPr>
        <p:spPr>
          <a:xfrm>
            <a:off x="1090957" y="6746680"/>
            <a:ext cx="327479" cy="666154"/>
          </a:xfrm>
          <a:custGeom>
            <a:avLst/>
            <a:gdLst>
              <a:gd name="connsiteX0" fmla="*/ 326681 w 327479"/>
              <a:gd name="connsiteY0" fmla="*/ 195 h 666154"/>
              <a:gd name="connsiteX1" fmla="*/ 299693 w 327479"/>
              <a:gd name="connsiteY1" fmla="*/ 87508 h 666154"/>
              <a:gd name="connsiteX2" fmla="*/ 207618 w 327479"/>
              <a:gd name="connsiteY2" fmla="*/ 173233 h 666154"/>
              <a:gd name="connsiteX3" fmla="*/ 174281 w 327479"/>
              <a:gd name="connsiteY3" fmla="*/ 249433 h 666154"/>
              <a:gd name="connsiteX4" fmla="*/ 110781 w 327479"/>
              <a:gd name="connsiteY4" fmla="*/ 412945 h 666154"/>
              <a:gd name="connsiteX5" fmla="*/ 106018 w 327479"/>
              <a:gd name="connsiteY5" fmla="*/ 441520 h 666154"/>
              <a:gd name="connsiteX6" fmla="*/ 131418 w 327479"/>
              <a:gd name="connsiteY6" fmla="*/ 320870 h 666154"/>
              <a:gd name="connsiteX7" fmla="*/ 96493 w 327479"/>
              <a:gd name="connsiteY7" fmla="*/ 427233 h 666154"/>
              <a:gd name="connsiteX8" fmla="*/ 1243 w 327479"/>
              <a:gd name="connsiteY8" fmla="*/ 660595 h 666154"/>
              <a:gd name="connsiteX9" fmla="*/ 48868 w 327479"/>
              <a:gd name="connsiteY9" fmla="*/ 563758 h 666154"/>
              <a:gd name="connsiteX10" fmla="*/ 144118 w 327479"/>
              <a:gd name="connsiteY10" fmla="*/ 243083 h 666154"/>
              <a:gd name="connsiteX11" fmla="*/ 155231 w 327479"/>
              <a:gd name="connsiteY11" fmla="*/ 243083 h 666154"/>
              <a:gd name="connsiteX12" fmla="*/ 266356 w 327479"/>
              <a:gd name="connsiteY12" fmla="*/ 90683 h 666154"/>
              <a:gd name="connsiteX13" fmla="*/ 275881 w 327479"/>
              <a:gd name="connsiteY13" fmla="*/ 63695 h 666154"/>
              <a:gd name="connsiteX14" fmla="*/ 326681 w 327479"/>
              <a:gd name="connsiteY14" fmla="*/ 195 h 66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7479" h="666154">
                <a:moveTo>
                  <a:pt x="326681" y="195"/>
                </a:moveTo>
                <a:cubicBezTo>
                  <a:pt x="330650" y="4164"/>
                  <a:pt x="319537" y="58668"/>
                  <a:pt x="299693" y="87508"/>
                </a:cubicBezTo>
                <a:cubicBezTo>
                  <a:pt x="279849" y="116348"/>
                  <a:pt x="228520" y="146246"/>
                  <a:pt x="207618" y="173233"/>
                </a:cubicBezTo>
                <a:cubicBezTo>
                  <a:pt x="186716" y="200221"/>
                  <a:pt x="190420" y="209481"/>
                  <a:pt x="174281" y="249433"/>
                </a:cubicBezTo>
                <a:cubicBezTo>
                  <a:pt x="158142" y="289385"/>
                  <a:pt x="122158" y="380931"/>
                  <a:pt x="110781" y="412945"/>
                </a:cubicBezTo>
                <a:cubicBezTo>
                  <a:pt x="99404" y="444959"/>
                  <a:pt x="102578" y="456866"/>
                  <a:pt x="106018" y="441520"/>
                </a:cubicBezTo>
                <a:cubicBezTo>
                  <a:pt x="109457" y="426174"/>
                  <a:pt x="133005" y="323251"/>
                  <a:pt x="131418" y="320870"/>
                </a:cubicBezTo>
                <a:cubicBezTo>
                  <a:pt x="129830" y="318489"/>
                  <a:pt x="118189" y="370612"/>
                  <a:pt x="96493" y="427233"/>
                </a:cubicBezTo>
                <a:cubicBezTo>
                  <a:pt x="74797" y="483854"/>
                  <a:pt x="9180" y="637841"/>
                  <a:pt x="1243" y="660595"/>
                </a:cubicBezTo>
                <a:cubicBezTo>
                  <a:pt x="-6695" y="683349"/>
                  <a:pt x="25055" y="633343"/>
                  <a:pt x="48868" y="563758"/>
                </a:cubicBezTo>
                <a:cubicBezTo>
                  <a:pt x="72680" y="494173"/>
                  <a:pt x="126391" y="296529"/>
                  <a:pt x="144118" y="243083"/>
                </a:cubicBezTo>
                <a:cubicBezTo>
                  <a:pt x="161845" y="189637"/>
                  <a:pt x="134858" y="268483"/>
                  <a:pt x="155231" y="243083"/>
                </a:cubicBezTo>
                <a:cubicBezTo>
                  <a:pt x="175604" y="217683"/>
                  <a:pt x="246248" y="120581"/>
                  <a:pt x="266356" y="90683"/>
                </a:cubicBezTo>
                <a:cubicBezTo>
                  <a:pt x="286464" y="60785"/>
                  <a:pt x="270325" y="73485"/>
                  <a:pt x="275881" y="63695"/>
                </a:cubicBezTo>
                <a:cubicBezTo>
                  <a:pt x="281437" y="53905"/>
                  <a:pt x="322712" y="-3774"/>
                  <a:pt x="326681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015DCAC5-84EE-A364-9EF4-7EC31C72B7EF}"/>
              </a:ext>
            </a:extLst>
          </p:cNvPr>
          <p:cNvSpPr/>
          <p:nvPr/>
        </p:nvSpPr>
        <p:spPr>
          <a:xfrm>
            <a:off x="977873" y="7314857"/>
            <a:ext cx="130496" cy="432919"/>
          </a:xfrm>
          <a:custGeom>
            <a:avLst/>
            <a:gdLst>
              <a:gd name="connsiteX0" fmla="*/ 130202 w 130496"/>
              <a:gd name="connsiteY0" fmla="*/ 343 h 432919"/>
              <a:gd name="connsiteX1" fmla="*/ 68290 w 130496"/>
              <a:gd name="connsiteY1" fmla="*/ 171793 h 432919"/>
              <a:gd name="connsiteX2" fmla="*/ 27 w 130496"/>
              <a:gd name="connsiteY2" fmla="*/ 432143 h 432919"/>
              <a:gd name="connsiteX3" fmla="*/ 60352 w 130496"/>
              <a:gd name="connsiteY3" fmla="*/ 247993 h 432919"/>
              <a:gd name="connsiteX4" fmla="*/ 90515 w 130496"/>
              <a:gd name="connsiteY4" fmla="*/ 130518 h 432919"/>
              <a:gd name="connsiteX5" fmla="*/ 130202 w 130496"/>
              <a:gd name="connsiteY5" fmla="*/ 343 h 4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6" h="432919">
                <a:moveTo>
                  <a:pt x="130202" y="343"/>
                </a:moveTo>
                <a:cubicBezTo>
                  <a:pt x="126498" y="7222"/>
                  <a:pt x="89986" y="99826"/>
                  <a:pt x="68290" y="171793"/>
                </a:cubicBezTo>
                <a:cubicBezTo>
                  <a:pt x="46594" y="243760"/>
                  <a:pt x="1350" y="419443"/>
                  <a:pt x="27" y="432143"/>
                </a:cubicBezTo>
                <a:cubicBezTo>
                  <a:pt x="-1296" y="444843"/>
                  <a:pt x="45271" y="298264"/>
                  <a:pt x="60352" y="247993"/>
                </a:cubicBezTo>
                <a:cubicBezTo>
                  <a:pt x="75433" y="197722"/>
                  <a:pt x="79403" y="169412"/>
                  <a:pt x="90515" y="130518"/>
                </a:cubicBezTo>
                <a:cubicBezTo>
                  <a:pt x="101627" y="91624"/>
                  <a:pt x="133906" y="-6536"/>
                  <a:pt x="130202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07976E6C-18A5-AEFF-0715-A5FACA86126E}"/>
              </a:ext>
            </a:extLst>
          </p:cNvPr>
          <p:cNvSpPr/>
          <p:nvPr/>
        </p:nvSpPr>
        <p:spPr>
          <a:xfrm>
            <a:off x="948975" y="7416668"/>
            <a:ext cx="138475" cy="735080"/>
          </a:xfrm>
          <a:custGeom>
            <a:avLst/>
            <a:gdLst>
              <a:gd name="connsiteX0" fmla="*/ 138463 w 138475"/>
              <a:gd name="connsiteY0" fmla="*/ 132 h 735080"/>
              <a:gd name="connsiteX1" fmla="*/ 76550 w 138475"/>
              <a:gd name="connsiteY1" fmla="*/ 257307 h 735080"/>
              <a:gd name="connsiteX2" fmla="*/ 32100 w 138475"/>
              <a:gd name="connsiteY2" fmla="*/ 382720 h 735080"/>
              <a:gd name="connsiteX3" fmla="*/ 350 w 138475"/>
              <a:gd name="connsiteY3" fmla="*/ 722445 h 735080"/>
              <a:gd name="connsiteX4" fmla="*/ 14638 w 138475"/>
              <a:gd name="connsiteY4" fmla="*/ 635132 h 735080"/>
              <a:gd name="connsiteX5" fmla="*/ 6700 w 138475"/>
              <a:gd name="connsiteY5" fmla="*/ 376370 h 735080"/>
              <a:gd name="connsiteX6" fmla="*/ 81313 w 138475"/>
              <a:gd name="connsiteY6" fmla="*/ 223970 h 735080"/>
              <a:gd name="connsiteX7" fmla="*/ 138463 w 138475"/>
              <a:gd name="connsiteY7" fmla="*/ 132 h 73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475" h="735080">
                <a:moveTo>
                  <a:pt x="138463" y="132"/>
                </a:moveTo>
                <a:cubicBezTo>
                  <a:pt x="137669" y="5688"/>
                  <a:pt x="94277" y="193542"/>
                  <a:pt x="76550" y="257307"/>
                </a:cubicBezTo>
                <a:cubicBezTo>
                  <a:pt x="58823" y="321072"/>
                  <a:pt x="44800" y="305197"/>
                  <a:pt x="32100" y="382720"/>
                </a:cubicBezTo>
                <a:cubicBezTo>
                  <a:pt x="19400" y="460243"/>
                  <a:pt x="3260" y="680376"/>
                  <a:pt x="350" y="722445"/>
                </a:cubicBezTo>
                <a:cubicBezTo>
                  <a:pt x="-2560" y="764514"/>
                  <a:pt x="13580" y="692811"/>
                  <a:pt x="14638" y="635132"/>
                </a:cubicBezTo>
                <a:cubicBezTo>
                  <a:pt x="15696" y="577453"/>
                  <a:pt x="-4413" y="444897"/>
                  <a:pt x="6700" y="376370"/>
                </a:cubicBezTo>
                <a:cubicBezTo>
                  <a:pt x="17812" y="307843"/>
                  <a:pt x="60675" y="282443"/>
                  <a:pt x="81313" y="223970"/>
                </a:cubicBezTo>
                <a:cubicBezTo>
                  <a:pt x="101950" y="165497"/>
                  <a:pt x="139257" y="-5424"/>
                  <a:pt x="138463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E66CAC44-582A-69DF-992B-E2087DA6E635}"/>
              </a:ext>
            </a:extLst>
          </p:cNvPr>
          <p:cNvSpPr/>
          <p:nvPr/>
        </p:nvSpPr>
        <p:spPr>
          <a:xfrm>
            <a:off x="902370" y="8029375"/>
            <a:ext cx="58733" cy="664458"/>
          </a:xfrm>
          <a:custGeom>
            <a:avLst/>
            <a:gdLst>
              <a:gd name="connsiteX0" fmla="*/ 58068 w 58733"/>
              <a:gd name="connsiteY0" fmla="*/ 200 h 664458"/>
              <a:gd name="connsiteX1" fmla="*/ 31080 w 58733"/>
              <a:gd name="connsiteY1" fmla="*/ 235150 h 664458"/>
              <a:gd name="connsiteX2" fmla="*/ 15205 w 58733"/>
              <a:gd name="connsiteY2" fmla="*/ 420888 h 664458"/>
              <a:gd name="connsiteX3" fmla="*/ 34255 w 58733"/>
              <a:gd name="connsiteY3" fmla="*/ 659013 h 664458"/>
              <a:gd name="connsiteX4" fmla="*/ 26318 w 58733"/>
              <a:gd name="connsiteY4" fmla="*/ 562175 h 664458"/>
              <a:gd name="connsiteX5" fmla="*/ 918 w 58733"/>
              <a:gd name="connsiteY5" fmla="*/ 276425 h 664458"/>
              <a:gd name="connsiteX6" fmla="*/ 58068 w 58733"/>
              <a:gd name="connsiteY6" fmla="*/ 200 h 66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33" h="664458">
                <a:moveTo>
                  <a:pt x="58068" y="200"/>
                </a:moveTo>
                <a:cubicBezTo>
                  <a:pt x="63095" y="-6679"/>
                  <a:pt x="38224" y="165035"/>
                  <a:pt x="31080" y="235150"/>
                </a:cubicBezTo>
                <a:cubicBezTo>
                  <a:pt x="23936" y="305265"/>
                  <a:pt x="14676" y="350244"/>
                  <a:pt x="15205" y="420888"/>
                </a:cubicBezTo>
                <a:cubicBezTo>
                  <a:pt x="15734" y="491532"/>
                  <a:pt x="32403" y="635465"/>
                  <a:pt x="34255" y="659013"/>
                </a:cubicBezTo>
                <a:cubicBezTo>
                  <a:pt x="36107" y="682561"/>
                  <a:pt x="31874" y="625940"/>
                  <a:pt x="26318" y="562175"/>
                </a:cubicBezTo>
                <a:cubicBezTo>
                  <a:pt x="20762" y="498410"/>
                  <a:pt x="-5167" y="368235"/>
                  <a:pt x="918" y="276425"/>
                </a:cubicBezTo>
                <a:cubicBezTo>
                  <a:pt x="7003" y="184615"/>
                  <a:pt x="53041" y="7079"/>
                  <a:pt x="58068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D67BF1F6-43B2-0C56-7A79-A58CE6120605}"/>
              </a:ext>
            </a:extLst>
          </p:cNvPr>
          <p:cNvSpPr/>
          <p:nvPr/>
        </p:nvSpPr>
        <p:spPr>
          <a:xfrm>
            <a:off x="904280" y="8520477"/>
            <a:ext cx="48725" cy="679169"/>
          </a:xfrm>
          <a:custGeom>
            <a:avLst/>
            <a:gdLst>
              <a:gd name="connsiteX0" fmla="*/ 1653 w 48725"/>
              <a:gd name="connsiteY0" fmla="*/ 1223 h 679169"/>
              <a:gd name="connsiteX1" fmla="*/ 8003 w 48725"/>
              <a:gd name="connsiteY1" fmla="*/ 227706 h 679169"/>
              <a:gd name="connsiteX2" fmla="*/ 48220 w 48725"/>
              <a:gd name="connsiteY2" fmla="*/ 678556 h 679169"/>
              <a:gd name="connsiteX3" fmla="*/ 29170 w 48725"/>
              <a:gd name="connsiteY3" fmla="*/ 318723 h 679169"/>
              <a:gd name="connsiteX4" fmla="*/ 1653 w 48725"/>
              <a:gd name="connsiteY4" fmla="*/ 1223 h 67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25" h="679169">
                <a:moveTo>
                  <a:pt x="1653" y="1223"/>
                </a:moveTo>
                <a:cubicBezTo>
                  <a:pt x="-1875" y="-13946"/>
                  <a:pt x="242" y="114817"/>
                  <a:pt x="8003" y="227706"/>
                </a:cubicBezTo>
                <a:cubicBezTo>
                  <a:pt x="15764" y="340595"/>
                  <a:pt x="44692" y="663387"/>
                  <a:pt x="48220" y="678556"/>
                </a:cubicBezTo>
                <a:cubicBezTo>
                  <a:pt x="51748" y="693725"/>
                  <a:pt x="35873" y="423498"/>
                  <a:pt x="29170" y="318723"/>
                </a:cubicBezTo>
                <a:cubicBezTo>
                  <a:pt x="22467" y="213948"/>
                  <a:pt x="5181" y="16392"/>
                  <a:pt x="1653" y="1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8D478FF7-0196-F33B-6C0B-296680266665}"/>
              </a:ext>
            </a:extLst>
          </p:cNvPr>
          <p:cNvSpPr/>
          <p:nvPr/>
        </p:nvSpPr>
        <p:spPr>
          <a:xfrm>
            <a:off x="2132946" y="6027786"/>
            <a:ext cx="374213" cy="636654"/>
          </a:xfrm>
          <a:custGeom>
            <a:avLst/>
            <a:gdLst>
              <a:gd name="connsiteX0" fmla="*/ 17587 w 374213"/>
              <a:gd name="connsiteY0" fmla="*/ 481 h 636654"/>
              <a:gd name="connsiteX1" fmla="*/ 59921 w 374213"/>
              <a:gd name="connsiteY1" fmla="*/ 254481 h 636654"/>
              <a:gd name="connsiteX2" fmla="*/ 32404 w 374213"/>
              <a:gd name="connsiteY2" fmla="*/ 203681 h 636654"/>
              <a:gd name="connsiteX3" fmla="*/ 140354 w 374213"/>
              <a:gd name="connsiteY3" fmla="*/ 332797 h 636654"/>
              <a:gd name="connsiteX4" fmla="*/ 364721 w 374213"/>
              <a:gd name="connsiteY4" fmla="*/ 622781 h 636654"/>
              <a:gd name="connsiteX5" fmla="*/ 313921 w 374213"/>
              <a:gd name="connsiteY5" fmla="*/ 567747 h 636654"/>
              <a:gd name="connsiteX6" fmla="*/ 144587 w 374213"/>
              <a:gd name="connsiteY6" fmla="*/ 368781 h 636654"/>
              <a:gd name="connsiteX7" fmla="*/ 9121 w 374213"/>
              <a:gd name="connsiteY7" fmla="*/ 195214 h 636654"/>
              <a:gd name="connsiteX8" fmla="*/ 17587 w 374213"/>
              <a:gd name="connsiteY8" fmla="*/ 481 h 63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213" h="636654">
                <a:moveTo>
                  <a:pt x="17587" y="481"/>
                </a:moveTo>
                <a:cubicBezTo>
                  <a:pt x="26053" y="10359"/>
                  <a:pt x="57452" y="220614"/>
                  <a:pt x="59921" y="254481"/>
                </a:cubicBezTo>
                <a:cubicBezTo>
                  <a:pt x="62391" y="288348"/>
                  <a:pt x="18999" y="190629"/>
                  <a:pt x="32404" y="203681"/>
                </a:cubicBezTo>
                <a:cubicBezTo>
                  <a:pt x="45809" y="216733"/>
                  <a:pt x="84968" y="262947"/>
                  <a:pt x="140354" y="332797"/>
                </a:cubicBezTo>
                <a:cubicBezTo>
                  <a:pt x="195740" y="402647"/>
                  <a:pt x="335793" y="583623"/>
                  <a:pt x="364721" y="622781"/>
                </a:cubicBezTo>
                <a:cubicBezTo>
                  <a:pt x="393649" y="661939"/>
                  <a:pt x="350610" y="610080"/>
                  <a:pt x="313921" y="567747"/>
                </a:cubicBezTo>
                <a:cubicBezTo>
                  <a:pt x="277232" y="525414"/>
                  <a:pt x="195387" y="430870"/>
                  <a:pt x="144587" y="368781"/>
                </a:cubicBezTo>
                <a:cubicBezTo>
                  <a:pt x="93787" y="306692"/>
                  <a:pt x="30288" y="255186"/>
                  <a:pt x="9121" y="195214"/>
                </a:cubicBezTo>
                <a:cubicBezTo>
                  <a:pt x="-12046" y="135242"/>
                  <a:pt x="9121" y="-9397"/>
                  <a:pt x="17587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D3A2B3C8-6399-3150-1F9A-4DBEE5C453B0}"/>
              </a:ext>
            </a:extLst>
          </p:cNvPr>
          <p:cNvSpPr/>
          <p:nvPr/>
        </p:nvSpPr>
        <p:spPr>
          <a:xfrm>
            <a:off x="2229537" y="6432550"/>
            <a:ext cx="164831" cy="555978"/>
          </a:xfrm>
          <a:custGeom>
            <a:avLst/>
            <a:gdLst>
              <a:gd name="connsiteX0" fmla="*/ 1430 w 164831"/>
              <a:gd name="connsiteY0" fmla="*/ 0 h 555978"/>
              <a:gd name="connsiteX1" fmla="*/ 50113 w 164831"/>
              <a:gd name="connsiteY1" fmla="*/ 321733 h 555978"/>
              <a:gd name="connsiteX2" fmla="*/ 164413 w 164831"/>
              <a:gd name="connsiteY2" fmla="*/ 554567 h 555978"/>
              <a:gd name="connsiteX3" fmla="*/ 86096 w 164831"/>
              <a:gd name="connsiteY3" fmla="*/ 414867 h 555978"/>
              <a:gd name="connsiteX4" fmla="*/ 18363 w 164831"/>
              <a:gd name="connsiteY4" fmla="*/ 323850 h 555978"/>
              <a:gd name="connsiteX5" fmla="*/ 1430 w 164831"/>
              <a:gd name="connsiteY5" fmla="*/ 0 h 55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831" h="555978">
                <a:moveTo>
                  <a:pt x="1430" y="0"/>
                </a:moveTo>
                <a:cubicBezTo>
                  <a:pt x="6722" y="-353"/>
                  <a:pt x="22949" y="229305"/>
                  <a:pt x="50113" y="321733"/>
                </a:cubicBezTo>
                <a:cubicBezTo>
                  <a:pt x="77277" y="414161"/>
                  <a:pt x="158416" y="539045"/>
                  <a:pt x="164413" y="554567"/>
                </a:cubicBezTo>
                <a:cubicBezTo>
                  <a:pt x="170410" y="570089"/>
                  <a:pt x="110438" y="453320"/>
                  <a:pt x="86096" y="414867"/>
                </a:cubicBezTo>
                <a:cubicBezTo>
                  <a:pt x="61754" y="376414"/>
                  <a:pt x="30357" y="392995"/>
                  <a:pt x="18363" y="323850"/>
                </a:cubicBezTo>
                <a:cubicBezTo>
                  <a:pt x="6369" y="254706"/>
                  <a:pt x="-3862" y="353"/>
                  <a:pt x="14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E895481D-A5BD-74E1-4044-E9E6A47EB1F6}"/>
              </a:ext>
            </a:extLst>
          </p:cNvPr>
          <p:cNvSpPr/>
          <p:nvPr/>
        </p:nvSpPr>
        <p:spPr>
          <a:xfrm>
            <a:off x="1815068" y="6559550"/>
            <a:ext cx="667801" cy="645656"/>
          </a:xfrm>
          <a:custGeom>
            <a:avLst/>
            <a:gdLst>
              <a:gd name="connsiteX0" fmla="*/ 667782 w 667801"/>
              <a:gd name="connsiteY0" fmla="*/ 0 h 645656"/>
              <a:gd name="connsiteX1" fmla="*/ 265615 w 667801"/>
              <a:gd name="connsiteY1" fmla="*/ 222250 h 645656"/>
              <a:gd name="connsiteX2" fmla="*/ 41249 w 667801"/>
              <a:gd name="connsiteY2" fmla="*/ 410633 h 645656"/>
              <a:gd name="connsiteX3" fmla="*/ 134382 w 667801"/>
              <a:gd name="connsiteY3" fmla="*/ 643467 h 645656"/>
              <a:gd name="connsiteX4" fmla="*/ 56065 w 667801"/>
              <a:gd name="connsiteY4" fmla="*/ 524933 h 645656"/>
              <a:gd name="connsiteX5" fmla="*/ 9499 w 667801"/>
              <a:gd name="connsiteY5" fmla="*/ 482600 h 645656"/>
              <a:gd name="connsiteX6" fmla="*/ 248682 w 667801"/>
              <a:gd name="connsiteY6" fmla="*/ 222250 h 645656"/>
              <a:gd name="connsiteX7" fmla="*/ 667782 w 667801"/>
              <a:gd name="connsiteY7" fmla="*/ 0 h 64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801" h="645656">
                <a:moveTo>
                  <a:pt x="667782" y="0"/>
                </a:moveTo>
                <a:cubicBezTo>
                  <a:pt x="670604" y="0"/>
                  <a:pt x="370037" y="153811"/>
                  <a:pt x="265615" y="222250"/>
                </a:cubicBezTo>
                <a:cubicBezTo>
                  <a:pt x="161193" y="290689"/>
                  <a:pt x="63121" y="340430"/>
                  <a:pt x="41249" y="410633"/>
                </a:cubicBezTo>
                <a:cubicBezTo>
                  <a:pt x="19377" y="480836"/>
                  <a:pt x="131913" y="624417"/>
                  <a:pt x="134382" y="643467"/>
                </a:cubicBezTo>
                <a:cubicBezTo>
                  <a:pt x="136851" y="662517"/>
                  <a:pt x="76879" y="551744"/>
                  <a:pt x="56065" y="524933"/>
                </a:cubicBezTo>
                <a:cubicBezTo>
                  <a:pt x="35251" y="498122"/>
                  <a:pt x="-22604" y="533047"/>
                  <a:pt x="9499" y="482600"/>
                </a:cubicBezTo>
                <a:cubicBezTo>
                  <a:pt x="41602" y="432153"/>
                  <a:pt x="137910" y="300919"/>
                  <a:pt x="248682" y="222250"/>
                </a:cubicBezTo>
                <a:cubicBezTo>
                  <a:pt x="359454" y="143581"/>
                  <a:pt x="664960" y="0"/>
                  <a:pt x="6677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3BD07D2E-29EA-3506-0D5F-F702295AB09B}"/>
              </a:ext>
            </a:extLst>
          </p:cNvPr>
          <p:cNvSpPr/>
          <p:nvPr/>
        </p:nvSpPr>
        <p:spPr>
          <a:xfrm>
            <a:off x="2017677" y="6626091"/>
            <a:ext cx="789430" cy="868988"/>
          </a:xfrm>
          <a:custGeom>
            <a:avLst/>
            <a:gdLst>
              <a:gd name="connsiteX0" fmla="*/ 467290 w 789430"/>
              <a:gd name="connsiteY0" fmla="*/ 3309 h 868988"/>
              <a:gd name="connsiteX1" fmla="*/ 111690 w 789430"/>
              <a:gd name="connsiteY1" fmla="*/ 346209 h 868988"/>
              <a:gd name="connsiteX2" fmla="*/ 3740 w 789430"/>
              <a:gd name="connsiteY2" fmla="*/ 492259 h 868988"/>
              <a:gd name="connsiteX3" fmla="*/ 219640 w 789430"/>
              <a:gd name="connsiteY3" fmla="*/ 629842 h 868988"/>
              <a:gd name="connsiteX4" fmla="*/ 122273 w 789430"/>
              <a:gd name="connsiteY4" fmla="*/ 593859 h 868988"/>
              <a:gd name="connsiteX5" fmla="*/ 509623 w 789430"/>
              <a:gd name="connsiteY5" fmla="*/ 746259 h 868988"/>
              <a:gd name="connsiteX6" fmla="*/ 782673 w 789430"/>
              <a:gd name="connsiteY6" fmla="*/ 866909 h 868988"/>
              <a:gd name="connsiteX7" fmla="*/ 687423 w 789430"/>
              <a:gd name="connsiteY7" fmla="*/ 818226 h 868988"/>
              <a:gd name="connsiteX8" fmla="*/ 479990 w 789430"/>
              <a:gd name="connsiteY8" fmla="*/ 761076 h 868988"/>
              <a:gd name="connsiteX9" fmla="*/ 139206 w 789430"/>
              <a:gd name="connsiteY9" fmla="*/ 593859 h 868988"/>
              <a:gd name="connsiteX10" fmla="*/ 1623 w 789430"/>
              <a:gd name="connsiteY10" fmla="*/ 555759 h 868988"/>
              <a:gd name="connsiteX11" fmla="*/ 122273 w 789430"/>
              <a:gd name="connsiteY11" fmla="*/ 329276 h 868988"/>
              <a:gd name="connsiteX12" fmla="*/ 236573 w 789430"/>
              <a:gd name="connsiteY12" fmla="*/ 178992 h 868988"/>
              <a:gd name="connsiteX13" fmla="*/ 467290 w 789430"/>
              <a:gd name="connsiteY13" fmla="*/ 3309 h 868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430" h="868988">
                <a:moveTo>
                  <a:pt x="467290" y="3309"/>
                </a:moveTo>
                <a:cubicBezTo>
                  <a:pt x="446476" y="31178"/>
                  <a:pt x="188948" y="264717"/>
                  <a:pt x="111690" y="346209"/>
                </a:cubicBezTo>
                <a:cubicBezTo>
                  <a:pt x="34432" y="427701"/>
                  <a:pt x="-14252" y="444987"/>
                  <a:pt x="3740" y="492259"/>
                </a:cubicBezTo>
                <a:cubicBezTo>
                  <a:pt x="21732" y="539531"/>
                  <a:pt x="199885" y="612909"/>
                  <a:pt x="219640" y="629842"/>
                </a:cubicBezTo>
                <a:cubicBezTo>
                  <a:pt x="239395" y="646775"/>
                  <a:pt x="122273" y="593859"/>
                  <a:pt x="122273" y="593859"/>
                </a:cubicBezTo>
                <a:lnTo>
                  <a:pt x="509623" y="746259"/>
                </a:lnTo>
                <a:cubicBezTo>
                  <a:pt x="619690" y="791767"/>
                  <a:pt x="753040" y="854915"/>
                  <a:pt x="782673" y="866909"/>
                </a:cubicBezTo>
                <a:cubicBezTo>
                  <a:pt x="812306" y="878904"/>
                  <a:pt x="737870" y="835865"/>
                  <a:pt x="687423" y="818226"/>
                </a:cubicBezTo>
                <a:cubicBezTo>
                  <a:pt x="636976" y="800587"/>
                  <a:pt x="571359" y="798470"/>
                  <a:pt x="479990" y="761076"/>
                </a:cubicBezTo>
                <a:cubicBezTo>
                  <a:pt x="388621" y="723682"/>
                  <a:pt x="218934" y="628078"/>
                  <a:pt x="139206" y="593859"/>
                </a:cubicBezTo>
                <a:cubicBezTo>
                  <a:pt x="59478" y="559640"/>
                  <a:pt x="4445" y="599856"/>
                  <a:pt x="1623" y="555759"/>
                </a:cubicBezTo>
                <a:cubicBezTo>
                  <a:pt x="-1199" y="511662"/>
                  <a:pt x="83115" y="392071"/>
                  <a:pt x="122273" y="329276"/>
                </a:cubicBezTo>
                <a:cubicBezTo>
                  <a:pt x="161431" y="266481"/>
                  <a:pt x="178012" y="226617"/>
                  <a:pt x="236573" y="178992"/>
                </a:cubicBezTo>
                <a:cubicBezTo>
                  <a:pt x="295134" y="131367"/>
                  <a:pt x="488104" y="-24560"/>
                  <a:pt x="467290" y="3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51126AD3-9B8B-7A0F-0C13-5CA60F700B15}"/>
              </a:ext>
            </a:extLst>
          </p:cNvPr>
          <p:cNvSpPr/>
          <p:nvPr/>
        </p:nvSpPr>
        <p:spPr>
          <a:xfrm>
            <a:off x="2078567" y="6696948"/>
            <a:ext cx="724670" cy="838854"/>
          </a:xfrm>
          <a:custGeom>
            <a:avLst/>
            <a:gdLst>
              <a:gd name="connsiteX0" fmla="*/ 319616 w 724670"/>
              <a:gd name="connsiteY0" fmla="*/ 185 h 838854"/>
              <a:gd name="connsiteX1" fmla="*/ 408516 w 724670"/>
              <a:gd name="connsiteY1" fmla="*/ 245719 h 838854"/>
              <a:gd name="connsiteX2" fmla="*/ 366183 w 724670"/>
              <a:gd name="connsiteY2" fmla="*/ 163169 h 838854"/>
              <a:gd name="connsiteX3" fmla="*/ 234950 w 724670"/>
              <a:gd name="connsiteY3" fmla="*/ 290169 h 838854"/>
              <a:gd name="connsiteX4" fmla="*/ 35983 w 724670"/>
              <a:gd name="connsiteY4" fmla="*/ 586502 h 838854"/>
              <a:gd name="connsiteX5" fmla="*/ 325966 w 724670"/>
              <a:gd name="connsiteY5" fmla="*/ 690219 h 838854"/>
              <a:gd name="connsiteX6" fmla="*/ 211666 w 724670"/>
              <a:gd name="connsiteY6" fmla="*/ 685985 h 838854"/>
              <a:gd name="connsiteX7" fmla="*/ 721783 w 724670"/>
              <a:gd name="connsiteY7" fmla="*/ 838385 h 838854"/>
              <a:gd name="connsiteX8" fmla="*/ 402166 w 724670"/>
              <a:gd name="connsiteY8" fmla="*/ 728319 h 838854"/>
              <a:gd name="connsiteX9" fmla="*/ 42333 w 724670"/>
              <a:gd name="connsiteY9" fmla="*/ 580152 h 838854"/>
              <a:gd name="connsiteX10" fmla="*/ 19050 w 724670"/>
              <a:gd name="connsiteY10" fmla="*/ 529352 h 838854"/>
              <a:gd name="connsiteX11" fmla="*/ 150283 w 724670"/>
              <a:gd name="connsiteY11" fmla="*/ 372719 h 838854"/>
              <a:gd name="connsiteX12" fmla="*/ 304800 w 724670"/>
              <a:gd name="connsiteY12" fmla="*/ 230902 h 838854"/>
              <a:gd name="connsiteX13" fmla="*/ 389466 w 724670"/>
              <a:gd name="connsiteY13" fmla="*/ 205502 h 838854"/>
              <a:gd name="connsiteX14" fmla="*/ 319616 w 724670"/>
              <a:gd name="connsiteY14" fmla="*/ 185 h 83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4670" h="838854">
                <a:moveTo>
                  <a:pt x="319616" y="185"/>
                </a:moveTo>
                <a:cubicBezTo>
                  <a:pt x="322791" y="6888"/>
                  <a:pt x="400755" y="218555"/>
                  <a:pt x="408516" y="245719"/>
                </a:cubicBezTo>
                <a:cubicBezTo>
                  <a:pt x="416277" y="272883"/>
                  <a:pt x="395111" y="155761"/>
                  <a:pt x="366183" y="163169"/>
                </a:cubicBezTo>
                <a:cubicBezTo>
                  <a:pt x="337255" y="170577"/>
                  <a:pt x="289983" y="219614"/>
                  <a:pt x="234950" y="290169"/>
                </a:cubicBezTo>
                <a:cubicBezTo>
                  <a:pt x="179917" y="360724"/>
                  <a:pt x="20814" y="519827"/>
                  <a:pt x="35983" y="586502"/>
                </a:cubicBezTo>
                <a:cubicBezTo>
                  <a:pt x="51152" y="653177"/>
                  <a:pt x="296686" y="673639"/>
                  <a:pt x="325966" y="690219"/>
                </a:cubicBezTo>
                <a:cubicBezTo>
                  <a:pt x="355246" y="706799"/>
                  <a:pt x="145696" y="661291"/>
                  <a:pt x="211666" y="685985"/>
                </a:cubicBezTo>
                <a:cubicBezTo>
                  <a:pt x="277635" y="710679"/>
                  <a:pt x="690033" y="831329"/>
                  <a:pt x="721783" y="838385"/>
                </a:cubicBezTo>
                <a:cubicBezTo>
                  <a:pt x="753533" y="845441"/>
                  <a:pt x="515408" y="771358"/>
                  <a:pt x="402166" y="728319"/>
                </a:cubicBezTo>
                <a:cubicBezTo>
                  <a:pt x="288924" y="685280"/>
                  <a:pt x="106186" y="613313"/>
                  <a:pt x="42333" y="580152"/>
                </a:cubicBezTo>
                <a:cubicBezTo>
                  <a:pt x="-21520" y="546991"/>
                  <a:pt x="1058" y="563924"/>
                  <a:pt x="19050" y="529352"/>
                </a:cubicBezTo>
                <a:cubicBezTo>
                  <a:pt x="37042" y="494780"/>
                  <a:pt x="102658" y="422461"/>
                  <a:pt x="150283" y="372719"/>
                </a:cubicBezTo>
                <a:cubicBezTo>
                  <a:pt x="197908" y="322977"/>
                  <a:pt x="264936" y="258772"/>
                  <a:pt x="304800" y="230902"/>
                </a:cubicBezTo>
                <a:cubicBezTo>
                  <a:pt x="344664" y="203033"/>
                  <a:pt x="390172" y="240780"/>
                  <a:pt x="389466" y="205502"/>
                </a:cubicBezTo>
                <a:cubicBezTo>
                  <a:pt x="388760" y="170224"/>
                  <a:pt x="316441" y="-6518"/>
                  <a:pt x="319616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DADD209D-B9EA-CBA7-5BB1-DF528B5D7FB2}"/>
              </a:ext>
            </a:extLst>
          </p:cNvPr>
          <p:cNvSpPr/>
          <p:nvPr/>
        </p:nvSpPr>
        <p:spPr>
          <a:xfrm>
            <a:off x="5185606" y="6309994"/>
            <a:ext cx="297804" cy="225313"/>
          </a:xfrm>
          <a:custGeom>
            <a:avLst/>
            <a:gdLst>
              <a:gd name="connsiteX0" fmla="*/ 292327 w 297804"/>
              <a:gd name="connsiteY0" fmla="*/ 6139 h 225313"/>
              <a:gd name="connsiteX1" fmla="*/ 10811 w 297804"/>
              <a:gd name="connsiteY1" fmla="*/ 215689 h 225313"/>
              <a:gd name="connsiteX2" fmla="*/ 70077 w 297804"/>
              <a:gd name="connsiteY2" fmla="*/ 183939 h 225313"/>
              <a:gd name="connsiteX3" fmla="*/ 182261 w 297804"/>
              <a:gd name="connsiteY3" fmla="*/ 128906 h 225313"/>
              <a:gd name="connsiteX4" fmla="*/ 133577 w 297804"/>
              <a:gd name="connsiteY4" fmla="*/ 135256 h 225313"/>
              <a:gd name="connsiteX5" fmla="*/ 192844 w 297804"/>
              <a:gd name="connsiteY5" fmla="*/ 61173 h 225313"/>
              <a:gd name="connsiteX6" fmla="*/ 292327 w 297804"/>
              <a:gd name="connsiteY6" fmla="*/ 6139 h 22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804" h="225313">
                <a:moveTo>
                  <a:pt x="292327" y="6139"/>
                </a:moveTo>
                <a:cubicBezTo>
                  <a:pt x="261988" y="31892"/>
                  <a:pt x="47853" y="186056"/>
                  <a:pt x="10811" y="215689"/>
                </a:cubicBezTo>
                <a:cubicBezTo>
                  <a:pt x="-26231" y="245322"/>
                  <a:pt x="41502" y="198403"/>
                  <a:pt x="70077" y="183939"/>
                </a:cubicBezTo>
                <a:cubicBezTo>
                  <a:pt x="98652" y="169475"/>
                  <a:pt x="171678" y="137020"/>
                  <a:pt x="182261" y="128906"/>
                </a:cubicBezTo>
                <a:cubicBezTo>
                  <a:pt x="192844" y="120792"/>
                  <a:pt x="131813" y="146545"/>
                  <a:pt x="133577" y="135256"/>
                </a:cubicBezTo>
                <a:cubicBezTo>
                  <a:pt x="135341" y="123967"/>
                  <a:pt x="167444" y="79518"/>
                  <a:pt x="192844" y="61173"/>
                </a:cubicBezTo>
                <a:cubicBezTo>
                  <a:pt x="218244" y="42828"/>
                  <a:pt x="322666" y="-19614"/>
                  <a:pt x="292327" y="6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E77CAC44-F26B-E6DC-C3FD-A7D198FA91F3}"/>
              </a:ext>
            </a:extLst>
          </p:cNvPr>
          <p:cNvSpPr/>
          <p:nvPr/>
        </p:nvSpPr>
        <p:spPr>
          <a:xfrm>
            <a:off x="4842305" y="6573192"/>
            <a:ext cx="685397" cy="282737"/>
          </a:xfrm>
          <a:custGeom>
            <a:avLst/>
            <a:gdLst>
              <a:gd name="connsiteX0" fmla="*/ 628 w 685397"/>
              <a:gd name="connsiteY0" fmla="*/ 282691 h 282737"/>
              <a:gd name="connsiteX1" fmla="*/ 195362 w 685397"/>
              <a:gd name="connsiteY1" fmla="*/ 98541 h 282737"/>
              <a:gd name="connsiteX2" fmla="*/ 675845 w 685397"/>
              <a:gd name="connsiteY2" fmla="*/ 3291 h 282737"/>
              <a:gd name="connsiteX3" fmla="*/ 527678 w 685397"/>
              <a:gd name="connsiteY3" fmla="*/ 20225 h 282737"/>
              <a:gd name="connsiteX4" fmla="*/ 258862 w 685397"/>
              <a:gd name="connsiteY4" fmla="*/ 43508 h 282737"/>
              <a:gd name="connsiteX5" fmla="*/ 138212 w 685397"/>
              <a:gd name="connsiteY5" fmla="*/ 115475 h 282737"/>
              <a:gd name="connsiteX6" fmla="*/ 628 w 685397"/>
              <a:gd name="connsiteY6" fmla="*/ 282691 h 28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397" h="282737">
                <a:moveTo>
                  <a:pt x="628" y="282691"/>
                </a:moveTo>
                <a:cubicBezTo>
                  <a:pt x="10153" y="279869"/>
                  <a:pt x="82826" y="145108"/>
                  <a:pt x="195362" y="98541"/>
                </a:cubicBezTo>
                <a:cubicBezTo>
                  <a:pt x="307898" y="51974"/>
                  <a:pt x="620459" y="16344"/>
                  <a:pt x="675845" y="3291"/>
                </a:cubicBezTo>
                <a:cubicBezTo>
                  <a:pt x="731231" y="-9762"/>
                  <a:pt x="527678" y="20225"/>
                  <a:pt x="527678" y="20225"/>
                </a:cubicBezTo>
                <a:cubicBezTo>
                  <a:pt x="458181" y="26928"/>
                  <a:pt x="323773" y="27633"/>
                  <a:pt x="258862" y="43508"/>
                </a:cubicBezTo>
                <a:cubicBezTo>
                  <a:pt x="193951" y="59383"/>
                  <a:pt x="184073" y="72436"/>
                  <a:pt x="138212" y="115475"/>
                </a:cubicBezTo>
                <a:cubicBezTo>
                  <a:pt x="92351" y="158514"/>
                  <a:pt x="-8897" y="285513"/>
                  <a:pt x="628" y="282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43CC316F-98D4-7A41-DB05-3720F83577BB}"/>
              </a:ext>
            </a:extLst>
          </p:cNvPr>
          <p:cNvSpPr/>
          <p:nvPr/>
        </p:nvSpPr>
        <p:spPr>
          <a:xfrm>
            <a:off x="4959715" y="6624187"/>
            <a:ext cx="607630" cy="385192"/>
          </a:xfrm>
          <a:custGeom>
            <a:avLst/>
            <a:gdLst>
              <a:gd name="connsiteX0" fmla="*/ 3868 w 607630"/>
              <a:gd name="connsiteY0" fmla="*/ 384096 h 385192"/>
              <a:gd name="connsiteX1" fmla="*/ 234585 w 607630"/>
              <a:gd name="connsiteY1" fmla="*/ 335413 h 385192"/>
              <a:gd name="connsiteX2" fmla="*/ 285385 w 607630"/>
              <a:gd name="connsiteY2" fmla="*/ 147030 h 385192"/>
              <a:gd name="connsiteX3" fmla="*/ 607118 w 607630"/>
              <a:gd name="connsiteY3" fmla="*/ 980 h 385192"/>
              <a:gd name="connsiteX4" fmla="*/ 357352 w 607630"/>
              <a:gd name="connsiteY4" fmla="*/ 85646 h 385192"/>
              <a:gd name="connsiteX5" fmla="*/ 249402 w 607630"/>
              <a:gd name="connsiteY5" fmla="*/ 134330 h 385192"/>
              <a:gd name="connsiteX6" fmla="*/ 272685 w 607630"/>
              <a:gd name="connsiteY6" fmla="*/ 312130 h 385192"/>
              <a:gd name="connsiteX7" fmla="*/ 101235 w 607630"/>
              <a:gd name="connsiteY7" fmla="*/ 365046 h 385192"/>
              <a:gd name="connsiteX8" fmla="*/ 3868 w 607630"/>
              <a:gd name="connsiteY8" fmla="*/ 384096 h 38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7630" h="385192">
                <a:moveTo>
                  <a:pt x="3868" y="384096"/>
                </a:moveTo>
                <a:cubicBezTo>
                  <a:pt x="26093" y="379157"/>
                  <a:pt x="187666" y="374924"/>
                  <a:pt x="234585" y="335413"/>
                </a:cubicBezTo>
                <a:cubicBezTo>
                  <a:pt x="281504" y="295902"/>
                  <a:pt x="223296" y="202769"/>
                  <a:pt x="285385" y="147030"/>
                </a:cubicBezTo>
                <a:cubicBezTo>
                  <a:pt x="347474" y="91291"/>
                  <a:pt x="595124" y="11211"/>
                  <a:pt x="607118" y="980"/>
                </a:cubicBezTo>
                <a:cubicBezTo>
                  <a:pt x="619113" y="-9251"/>
                  <a:pt x="416971" y="63421"/>
                  <a:pt x="357352" y="85646"/>
                </a:cubicBezTo>
                <a:cubicBezTo>
                  <a:pt x="297733" y="107871"/>
                  <a:pt x="263513" y="96583"/>
                  <a:pt x="249402" y="134330"/>
                </a:cubicBezTo>
                <a:cubicBezTo>
                  <a:pt x="235291" y="172077"/>
                  <a:pt x="297379" y="273677"/>
                  <a:pt x="272685" y="312130"/>
                </a:cubicBezTo>
                <a:cubicBezTo>
                  <a:pt x="247991" y="350583"/>
                  <a:pt x="141804" y="353757"/>
                  <a:pt x="101235" y="365046"/>
                </a:cubicBezTo>
                <a:cubicBezTo>
                  <a:pt x="60666" y="376335"/>
                  <a:pt x="-18357" y="389035"/>
                  <a:pt x="3868" y="384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F021F192-28BD-83D8-6E06-32A102C4EE44}"/>
              </a:ext>
            </a:extLst>
          </p:cNvPr>
          <p:cNvSpPr/>
          <p:nvPr/>
        </p:nvSpPr>
        <p:spPr>
          <a:xfrm>
            <a:off x="4988958" y="6666697"/>
            <a:ext cx="423383" cy="271747"/>
          </a:xfrm>
          <a:custGeom>
            <a:avLst/>
            <a:gdLst>
              <a:gd name="connsiteX0" fmla="*/ 25 w 423383"/>
              <a:gd name="connsiteY0" fmla="*/ 271736 h 271747"/>
              <a:gd name="connsiteX1" fmla="*/ 127025 w 423383"/>
              <a:gd name="connsiteY1" fmla="*/ 104520 h 271747"/>
              <a:gd name="connsiteX2" fmla="*/ 228625 w 423383"/>
              <a:gd name="connsiteY2" fmla="*/ 43136 h 271747"/>
              <a:gd name="connsiteX3" fmla="*/ 423359 w 423383"/>
              <a:gd name="connsiteY3" fmla="*/ 2920 h 271747"/>
              <a:gd name="connsiteX4" fmla="*/ 241325 w 423383"/>
              <a:gd name="connsiteY4" fmla="*/ 13503 h 271747"/>
              <a:gd name="connsiteX5" fmla="*/ 137609 w 423383"/>
              <a:gd name="connsiteY5" fmla="*/ 96053 h 271747"/>
              <a:gd name="connsiteX6" fmla="*/ 25 w 423383"/>
              <a:gd name="connsiteY6" fmla="*/ 271736 h 27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383" h="271747">
                <a:moveTo>
                  <a:pt x="25" y="271736"/>
                </a:moveTo>
                <a:cubicBezTo>
                  <a:pt x="-1739" y="273147"/>
                  <a:pt x="88925" y="142620"/>
                  <a:pt x="127025" y="104520"/>
                </a:cubicBezTo>
                <a:cubicBezTo>
                  <a:pt x="165125" y="66420"/>
                  <a:pt x="179236" y="60069"/>
                  <a:pt x="228625" y="43136"/>
                </a:cubicBezTo>
                <a:cubicBezTo>
                  <a:pt x="278014" y="26203"/>
                  <a:pt x="421242" y="7859"/>
                  <a:pt x="423359" y="2920"/>
                </a:cubicBezTo>
                <a:cubicBezTo>
                  <a:pt x="425476" y="-2019"/>
                  <a:pt x="288950" y="-2019"/>
                  <a:pt x="241325" y="13503"/>
                </a:cubicBezTo>
                <a:cubicBezTo>
                  <a:pt x="193700" y="29025"/>
                  <a:pt x="176767" y="51603"/>
                  <a:pt x="137609" y="96053"/>
                </a:cubicBezTo>
                <a:cubicBezTo>
                  <a:pt x="98451" y="140503"/>
                  <a:pt x="1789" y="270325"/>
                  <a:pt x="25" y="27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16E36E3C-E208-B9A7-B6C5-7A36C80A4BCB}"/>
              </a:ext>
            </a:extLst>
          </p:cNvPr>
          <p:cNvSpPr/>
          <p:nvPr/>
        </p:nvSpPr>
        <p:spPr>
          <a:xfrm>
            <a:off x="4478867" y="7035927"/>
            <a:ext cx="684821" cy="239056"/>
          </a:xfrm>
          <a:custGeom>
            <a:avLst/>
            <a:gdLst>
              <a:gd name="connsiteX0" fmla="*/ 0 w 684821"/>
              <a:gd name="connsiteY0" fmla="*/ 239056 h 239056"/>
              <a:gd name="connsiteX1" fmla="*/ 283633 w 684821"/>
              <a:gd name="connsiteY1" fmla="*/ 114173 h 239056"/>
              <a:gd name="connsiteX2" fmla="*/ 234950 w 684821"/>
              <a:gd name="connsiteY2" fmla="*/ 156506 h 239056"/>
              <a:gd name="connsiteX3" fmla="*/ 410633 w 684821"/>
              <a:gd name="connsiteY3" fmla="*/ 12573 h 239056"/>
              <a:gd name="connsiteX4" fmla="*/ 677333 w 684821"/>
              <a:gd name="connsiteY4" fmla="*/ 8340 h 239056"/>
              <a:gd name="connsiteX5" fmla="*/ 605366 w 684821"/>
              <a:gd name="connsiteY5" fmla="*/ 21040 h 239056"/>
              <a:gd name="connsiteX6" fmla="*/ 543983 w 684821"/>
              <a:gd name="connsiteY6" fmla="*/ 175556 h 239056"/>
              <a:gd name="connsiteX7" fmla="*/ 577850 w 684821"/>
              <a:gd name="connsiteY7" fmla="*/ 33740 h 239056"/>
              <a:gd name="connsiteX8" fmla="*/ 421216 w 684821"/>
              <a:gd name="connsiteY8" fmla="*/ 44323 h 239056"/>
              <a:gd name="connsiteX9" fmla="*/ 522816 w 684821"/>
              <a:gd name="connsiteY9" fmla="*/ 4106 h 239056"/>
              <a:gd name="connsiteX10" fmla="*/ 421216 w 684821"/>
              <a:gd name="connsiteY10" fmla="*/ 25273 h 239056"/>
              <a:gd name="connsiteX11" fmla="*/ 315383 w 684821"/>
              <a:gd name="connsiteY11" fmla="*/ 118406 h 239056"/>
              <a:gd name="connsiteX12" fmla="*/ 226483 w 684821"/>
              <a:gd name="connsiteY12" fmla="*/ 148040 h 239056"/>
              <a:gd name="connsiteX13" fmla="*/ 0 w 684821"/>
              <a:gd name="connsiteY13" fmla="*/ 239056 h 23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4821" h="239056">
                <a:moveTo>
                  <a:pt x="0" y="239056"/>
                </a:moveTo>
                <a:cubicBezTo>
                  <a:pt x="9525" y="233411"/>
                  <a:pt x="244475" y="127931"/>
                  <a:pt x="283633" y="114173"/>
                </a:cubicBezTo>
                <a:cubicBezTo>
                  <a:pt x="322791" y="100415"/>
                  <a:pt x="213783" y="173439"/>
                  <a:pt x="234950" y="156506"/>
                </a:cubicBezTo>
                <a:cubicBezTo>
                  <a:pt x="256117" y="139573"/>
                  <a:pt x="336903" y="37267"/>
                  <a:pt x="410633" y="12573"/>
                </a:cubicBezTo>
                <a:cubicBezTo>
                  <a:pt x="484364" y="-12121"/>
                  <a:pt x="644878" y="6929"/>
                  <a:pt x="677333" y="8340"/>
                </a:cubicBezTo>
                <a:cubicBezTo>
                  <a:pt x="709788" y="9751"/>
                  <a:pt x="627591" y="-6829"/>
                  <a:pt x="605366" y="21040"/>
                </a:cubicBezTo>
                <a:cubicBezTo>
                  <a:pt x="583141" y="48909"/>
                  <a:pt x="548569" y="173439"/>
                  <a:pt x="543983" y="175556"/>
                </a:cubicBezTo>
                <a:cubicBezTo>
                  <a:pt x="539397" y="177673"/>
                  <a:pt x="598311" y="55612"/>
                  <a:pt x="577850" y="33740"/>
                </a:cubicBezTo>
                <a:cubicBezTo>
                  <a:pt x="557389" y="11868"/>
                  <a:pt x="430388" y="49262"/>
                  <a:pt x="421216" y="44323"/>
                </a:cubicBezTo>
                <a:cubicBezTo>
                  <a:pt x="412044" y="39384"/>
                  <a:pt x="522816" y="7281"/>
                  <a:pt x="522816" y="4106"/>
                </a:cubicBezTo>
                <a:cubicBezTo>
                  <a:pt x="522816" y="931"/>
                  <a:pt x="455788" y="6223"/>
                  <a:pt x="421216" y="25273"/>
                </a:cubicBezTo>
                <a:cubicBezTo>
                  <a:pt x="386644" y="44323"/>
                  <a:pt x="347838" y="97945"/>
                  <a:pt x="315383" y="118406"/>
                </a:cubicBezTo>
                <a:cubicBezTo>
                  <a:pt x="282928" y="138867"/>
                  <a:pt x="277989" y="127226"/>
                  <a:pt x="226483" y="148040"/>
                </a:cubicBezTo>
                <a:lnTo>
                  <a:pt x="0" y="23905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543DA168-7B53-4027-DBF3-DADBBFB80293}"/>
              </a:ext>
            </a:extLst>
          </p:cNvPr>
          <p:cNvSpPr/>
          <p:nvPr/>
        </p:nvSpPr>
        <p:spPr>
          <a:xfrm>
            <a:off x="7263967" y="6359873"/>
            <a:ext cx="800539" cy="494983"/>
          </a:xfrm>
          <a:custGeom>
            <a:avLst/>
            <a:gdLst>
              <a:gd name="connsiteX0" fmla="*/ 9958 w 800539"/>
              <a:gd name="connsiteY0" fmla="*/ 2827 h 494983"/>
              <a:gd name="connsiteX1" fmla="*/ 384608 w 800539"/>
              <a:gd name="connsiteY1" fmla="*/ 180627 h 494983"/>
              <a:gd name="connsiteX2" fmla="*/ 321108 w 800539"/>
              <a:gd name="connsiteY2" fmla="*/ 136177 h 494983"/>
              <a:gd name="connsiteX3" fmla="*/ 613208 w 800539"/>
              <a:gd name="connsiteY3" fmla="*/ 377477 h 494983"/>
              <a:gd name="connsiteX4" fmla="*/ 800533 w 800539"/>
              <a:gd name="connsiteY4" fmla="*/ 494952 h 494983"/>
              <a:gd name="connsiteX5" fmla="*/ 619558 w 800539"/>
              <a:gd name="connsiteY5" fmla="*/ 367952 h 494983"/>
              <a:gd name="connsiteX6" fmla="*/ 467158 w 800539"/>
              <a:gd name="connsiteY6" fmla="*/ 228252 h 494983"/>
              <a:gd name="connsiteX7" fmla="*/ 136958 w 800539"/>
              <a:gd name="connsiteY7" fmla="*/ 82202 h 494983"/>
              <a:gd name="connsiteX8" fmla="*/ 9958 w 800539"/>
              <a:gd name="connsiteY8" fmla="*/ 2827 h 49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539" h="494983">
                <a:moveTo>
                  <a:pt x="9958" y="2827"/>
                </a:moveTo>
                <a:cubicBezTo>
                  <a:pt x="51233" y="19231"/>
                  <a:pt x="332750" y="158402"/>
                  <a:pt x="384608" y="180627"/>
                </a:cubicBezTo>
                <a:cubicBezTo>
                  <a:pt x="436466" y="202852"/>
                  <a:pt x="283008" y="103369"/>
                  <a:pt x="321108" y="136177"/>
                </a:cubicBezTo>
                <a:cubicBezTo>
                  <a:pt x="359208" y="168985"/>
                  <a:pt x="533304" y="317681"/>
                  <a:pt x="613208" y="377477"/>
                </a:cubicBezTo>
                <a:cubicBezTo>
                  <a:pt x="693112" y="437273"/>
                  <a:pt x="799475" y="496540"/>
                  <a:pt x="800533" y="494952"/>
                </a:cubicBezTo>
                <a:cubicBezTo>
                  <a:pt x="801591" y="493364"/>
                  <a:pt x="675120" y="412402"/>
                  <a:pt x="619558" y="367952"/>
                </a:cubicBezTo>
                <a:cubicBezTo>
                  <a:pt x="563996" y="323502"/>
                  <a:pt x="547591" y="275877"/>
                  <a:pt x="467158" y="228252"/>
                </a:cubicBezTo>
                <a:cubicBezTo>
                  <a:pt x="386725" y="180627"/>
                  <a:pt x="209454" y="119244"/>
                  <a:pt x="136958" y="82202"/>
                </a:cubicBezTo>
                <a:cubicBezTo>
                  <a:pt x="64462" y="45160"/>
                  <a:pt x="-31317" y="-13577"/>
                  <a:pt x="9958" y="2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631CF810-98B7-2B6F-C3E6-367729BF127F}"/>
              </a:ext>
            </a:extLst>
          </p:cNvPr>
          <p:cNvSpPr/>
          <p:nvPr/>
        </p:nvSpPr>
        <p:spPr>
          <a:xfrm>
            <a:off x="6559396" y="5166733"/>
            <a:ext cx="267543" cy="1370836"/>
          </a:xfrm>
          <a:custGeom>
            <a:avLst/>
            <a:gdLst>
              <a:gd name="connsiteX0" fmla="*/ 154 w 267543"/>
              <a:gd name="connsiteY0" fmla="*/ 2167 h 1370836"/>
              <a:gd name="connsiteX1" fmla="*/ 250979 w 267543"/>
              <a:gd name="connsiteY1" fmla="*/ 707017 h 1370836"/>
              <a:gd name="connsiteX2" fmla="*/ 238279 w 267543"/>
              <a:gd name="connsiteY2" fmla="*/ 684792 h 1370836"/>
              <a:gd name="connsiteX3" fmla="*/ 193829 w 267543"/>
              <a:gd name="connsiteY3" fmla="*/ 1342017 h 1370836"/>
              <a:gd name="connsiteX4" fmla="*/ 219229 w 267543"/>
              <a:gd name="connsiteY4" fmla="*/ 1199142 h 1370836"/>
              <a:gd name="connsiteX5" fmla="*/ 193829 w 267543"/>
              <a:gd name="connsiteY5" fmla="*/ 707017 h 1370836"/>
              <a:gd name="connsiteX6" fmla="*/ 212879 w 267543"/>
              <a:gd name="connsiteY6" fmla="*/ 494292 h 1370836"/>
              <a:gd name="connsiteX7" fmla="*/ 154 w 267543"/>
              <a:gd name="connsiteY7" fmla="*/ 2167 h 137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543" h="1370836">
                <a:moveTo>
                  <a:pt x="154" y="2167"/>
                </a:moveTo>
                <a:cubicBezTo>
                  <a:pt x="6504" y="37621"/>
                  <a:pt x="211292" y="593246"/>
                  <a:pt x="250979" y="707017"/>
                </a:cubicBezTo>
                <a:cubicBezTo>
                  <a:pt x="290666" y="820788"/>
                  <a:pt x="247804" y="578959"/>
                  <a:pt x="238279" y="684792"/>
                </a:cubicBezTo>
                <a:cubicBezTo>
                  <a:pt x="228754" y="790625"/>
                  <a:pt x="197004" y="1256292"/>
                  <a:pt x="193829" y="1342017"/>
                </a:cubicBezTo>
                <a:cubicBezTo>
                  <a:pt x="190654" y="1427742"/>
                  <a:pt x="219229" y="1304975"/>
                  <a:pt x="219229" y="1199142"/>
                </a:cubicBezTo>
                <a:cubicBezTo>
                  <a:pt x="219229" y="1093309"/>
                  <a:pt x="194887" y="824492"/>
                  <a:pt x="193829" y="707017"/>
                </a:cubicBezTo>
                <a:cubicBezTo>
                  <a:pt x="192771" y="589542"/>
                  <a:pt x="240925" y="612296"/>
                  <a:pt x="212879" y="494292"/>
                </a:cubicBezTo>
                <a:cubicBezTo>
                  <a:pt x="184833" y="376288"/>
                  <a:pt x="-6196" y="-33287"/>
                  <a:pt x="154" y="2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6D4CCB03-BDB4-D450-F474-12B1F5394537}"/>
              </a:ext>
            </a:extLst>
          </p:cNvPr>
          <p:cNvSpPr/>
          <p:nvPr/>
        </p:nvSpPr>
        <p:spPr>
          <a:xfrm>
            <a:off x="6342931" y="5791031"/>
            <a:ext cx="1055662" cy="1118052"/>
          </a:xfrm>
          <a:custGeom>
            <a:avLst/>
            <a:gdLst>
              <a:gd name="connsiteX0" fmla="*/ 543644 w 1055662"/>
              <a:gd name="connsiteY0" fmla="*/ 169 h 1118052"/>
              <a:gd name="connsiteX1" fmla="*/ 623019 w 1055662"/>
              <a:gd name="connsiteY1" fmla="*/ 292269 h 1118052"/>
              <a:gd name="connsiteX2" fmla="*/ 1016719 w 1055662"/>
              <a:gd name="connsiteY2" fmla="*/ 832019 h 1118052"/>
              <a:gd name="connsiteX3" fmla="*/ 530944 w 1055662"/>
              <a:gd name="connsiteY3" fmla="*/ 1114594 h 1118052"/>
              <a:gd name="connsiteX4" fmla="*/ 178519 w 1055662"/>
              <a:gd name="connsiteY4" fmla="*/ 987594 h 1118052"/>
              <a:gd name="connsiteX5" fmla="*/ 99144 w 1055662"/>
              <a:gd name="connsiteY5" fmla="*/ 962194 h 1118052"/>
              <a:gd name="connsiteX6" fmla="*/ 719 w 1055662"/>
              <a:gd name="connsiteY6" fmla="*/ 959019 h 1118052"/>
              <a:gd name="connsiteX7" fmla="*/ 153119 w 1055662"/>
              <a:gd name="connsiteY7" fmla="*/ 962194 h 1118052"/>
              <a:gd name="connsiteX8" fmla="*/ 295994 w 1055662"/>
              <a:gd name="connsiteY8" fmla="*/ 1028869 h 1118052"/>
              <a:gd name="connsiteX9" fmla="*/ 527769 w 1055662"/>
              <a:gd name="connsiteY9" fmla="*/ 1105069 h 1118052"/>
              <a:gd name="connsiteX10" fmla="*/ 1051644 w 1055662"/>
              <a:gd name="connsiteY10" fmla="*/ 876469 h 1118052"/>
              <a:gd name="connsiteX11" fmla="*/ 762719 w 1055662"/>
              <a:gd name="connsiteY11" fmla="*/ 444669 h 1118052"/>
              <a:gd name="connsiteX12" fmla="*/ 632544 w 1055662"/>
              <a:gd name="connsiteY12" fmla="*/ 339894 h 1118052"/>
              <a:gd name="connsiteX13" fmla="*/ 553169 w 1055662"/>
              <a:gd name="connsiteY13" fmla="*/ 250994 h 1118052"/>
              <a:gd name="connsiteX14" fmla="*/ 543644 w 1055662"/>
              <a:gd name="connsiteY14" fmla="*/ 169 h 111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5662" h="1118052">
                <a:moveTo>
                  <a:pt x="543644" y="169"/>
                </a:moveTo>
                <a:cubicBezTo>
                  <a:pt x="555286" y="7048"/>
                  <a:pt x="544173" y="153627"/>
                  <a:pt x="623019" y="292269"/>
                </a:cubicBezTo>
                <a:cubicBezTo>
                  <a:pt x="701865" y="430911"/>
                  <a:pt x="1032065" y="694965"/>
                  <a:pt x="1016719" y="832019"/>
                </a:cubicBezTo>
                <a:cubicBezTo>
                  <a:pt x="1001373" y="969073"/>
                  <a:pt x="670644" y="1088665"/>
                  <a:pt x="530944" y="1114594"/>
                </a:cubicBezTo>
                <a:cubicBezTo>
                  <a:pt x="391244" y="1140523"/>
                  <a:pt x="250486" y="1012994"/>
                  <a:pt x="178519" y="987594"/>
                </a:cubicBezTo>
                <a:cubicBezTo>
                  <a:pt x="106552" y="962194"/>
                  <a:pt x="128777" y="966956"/>
                  <a:pt x="99144" y="962194"/>
                </a:cubicBezTo>
                <a:cubicBezTo>
                  <a:pt x="69511" y="957432"/>
                  <a:pt x="-8277" y="959019"/>
                  <a:pt x="719" y="959019"/>
                </a:cubicBezTo>
                <a:cubicBezTo>
                  <a:pt x="9715" y="959019"/>
                  <a:pt x="103906" y="950552"/>
                  <a:pt x="153119" y="962194"/>
                </a:cubicBezTo>
                <a:cubicBezTo>
                  <a:pt x="202331" y="973836"/>
                  <a:pt x="233552" y="1005057"/>
                  <a:pt x="295994" y="1028869"/>
                </a:cubicBezTo>
                <a:cubicBezTo>
                  <a:pt x="358436" y="1052681"/>
                  <a:pt x="401827" y="1130469"/>
                  <a:pt x="527769" y="1105069"/>
                </a:cubicBezTo>
                <a:cubicBezTo>
                  <a:pt x="653711" y="1079669"/>
                  <a:pt x="1012486" y="986536"/>
                  <a:pt x="1051644" y="876469"/>
                </a:cubicBezTo>
                <a:cubicBezTo>
                  <a:pt x="1090802" y="766402"/>
                  <a:pt x="832569" y="534098"/>
                  <a:pt x="762719" y="444669"/>
                </a:cubicBezTo>
                <a:cubicBezTo>
                  <a:pt x="692869" y="355240"/>
                  <a:pt x="667469" y="372173"/>
                  <a:pt x="632544" y="339894"/>
                </a:cubicBezTo>
                <a:cubicBezTo>
                  <a:pt x="597619" y="307615"/>
                  <a:pt x="565340" y="303911"/>
                  <a:pt x="553169" y="250994"/>
                </a:cubicBezTo>
                <a:cubicBezTo>
                  <a:pt x="540998" y="198077"/>
                  <a:pt x="532002" y="-6710"/>
                  <a:pt x="543644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BA429385-C789-8ACE-C9C0-FA3CDFD3692B}"/>
              </a:ext>
            </a:extLst>
          </p:cNvPr>
          <p:cNvSpPr/>
          <p:nvPr/>
        </p:nvSpPr>
        <p:spPr>
          <a:xfrm>
            <a:off x="6780833" y="6151534"/>
            <a:ext cx="928474" cy="689698"/>
          </a:xfrm>
          <a:custGeom>
            <a:avLst/>
            <a:gdLst>
              <a:gd name="connsiteX0" fmla="*/ 70817 w 928474"/>
              <a:gd name="connsiteY0" fmla="*/ 449291 h 689698"/>
              <a:gd name="connsiteX1" fmla="*/ 13667 w 928474"/>
              <a:gd name="connsiteY1" fmla="*/ 636616 h 689698"/>
              <a:gd name="connsiteX2" fmla="*/ 226392 w 928474"/>
              <a:gd name="connsiteY2" fmla="*/ 446116 h 689698"/>
              <a:gd name="connsiteX3" fmla="*/ 912192 w 928474"/>
              <a:gd name="connsiteY3" fmla="*/ 27016 h 689698"/>
              <a:gd name="connsiteX4" fmla="*/ 705817 w 928474"/>
              <a:gd name="connsiteY4" fmla="*/ 58766 h 689698"/>
              <a:gd name="connsiteX5" fmla="*/ 620092 w 928474"/>
              <a:gd name="connsiteY5" fmla="*/ 198466 h 689698"/>
              <a:gd name="connsiteX6" fmla="*/ 159717 w 928474"/>
              <a:gd name="connsiteY6" fmla="*/ 493741 h 689698"/>
              <a:gd name="connsiteX7" fmla="*/ 4142 w 928474"/>
              <a:gd name="connsiteY7" fmla="*/ 687416 h 689698"/>
              <a:gd name="connsiteX8" fmla="*/ 45417 w 928474"/>
              <a:gd name="connsiteY8" fmla="*/ 592166 h 689698"/>
              <a:gd name="connsiteX9" fmla="*/ 70817 w 928474"/>
              <a:gd name="connsiteY9" fmla="*/ 449291 h 6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474" h="689698">
                <a:moveTo>
                  <a:pt x="70817" y="449291"/>
                </a:moveTo>
                <a:cubicBezTo>
                  <a:pt x="65525" y="456699"/>
                  <a:pt x="-12262" y="637145"/>
                  <a:pt x="13667" y="636616"/>
                </a:cubicBezTo>
                <a:cubicBezTo>
                  <a:pt x="39596" y="636087"/>
                  <a:pt x="76638" y="547716"/>
                  <a:pt x="226392" y="446116"/>
                </a:cubicBezTo>
                <a:cubicBezTo>
                  <a:pt x="376146" y="344516"/>
                  <a:pt x="832288" y="91574"/>
                  <a:pt x="912192" y="27016"/>
                </a:cubicBezTo>
                <a:cubicBezTo>
                  <a:pt x="992096" y="-37542"/>
                  <a:pt x="754500" y="30191"/>
                  <a:pt x="705817" y="58766"/>
                </a:cubicBezTo>
                <a:cubicBezTo>
                  <a:pt x="657134" y="87341"/>
                  <a:pt x="711109" y="125970"/>
                  <a:pt x="620092" y="198466"/>
                </a:cubicBezTo>
                <a:cubicBezTo>
                  <a:pt x="529075" y="270962"/>
                  <a:pt x="262375" y="412249"/>
                  <a:pt x="159717" y="493741"/>
                </a:cubicBezTo>
                <a:cubicBezTo>
                  <a:pt x="57059" y="575233"/>
                  <a:pt x="23192" y="671012"/>
                  <a:pt x="4142" y="687416"/>
                </a:cubicBezTo>
                <a:cubicBezTo>
                  <a:pt x="-14908" y="703820"/>
                  <a:pt x="37480" y="627620"/>
                  <a:pt x="45417" y="592166"/>
                </a:cubicBezTo>
                <a:cubicBezTo>
                  <a:pt x="53354" y="556712"/>
                  <a:pt x="76109" y="441883"/>
                  <a:pt x="70817" y="449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A1908EFF-2092-0698-96C2-CF76900A8CE3}"/>
              </a:ext>
            </a:extLst>
          </p:cNvPr>
          <p:cNvSpPr/>
          <p:nvPr/>
        </p:nvSpPr>
        <p:spPr>
          <a:xfrm>
            <a:off x="7035792" y="6800334"/>
            <a:ext cx="256142" cy="815958"/>
          </a:xfrm>
          <a:custGeom>
            <a:avLst/>
            <a:gdLst>
              <a:gd name="connsiteX0" fmla="*/ 55571 w 256142"/>
              <a:gd name="connsiteY0" fmla="*/ 516 h 815958"/>
              <a:gd name="connsiteX1" fmla="*/ 17471 w 256142"/>
              <a:gd name="connsiteY1" fmla="*/ 106879 h 815958"/>
              <a:gd name="connsiteX2" fmla="*/ 109546 w 256142"/>
              <a:gd name="connsiteY2" fmla="*/ 270391 h 815958"/>
              <a:gd name="connsiteX3" fmla="*/ 65096 w 256142"/>
              <a:gd name="connsiteY3" fmla="*/ 246579 h 815958"/>
              <a:gd name="connsiteX4" fmla="*/ 171458 w 256142"/>
              <a:gd name="connsiteY4" fmla="*/ 459304 h 815958"/>
              <a:gd name="connsiteX5" fmla="*/ 142883 w 256142"/>
              <a:gd name="connsiteY5" fmla="*/ 443429 h 815958"/>
              <a:gd name="connsiteX6" fmla="*/ 252421 w 256142"/>
              <a:gd name="connsiteY6" fmla="*/ 795854 h 815958"/>
              <a:gd name="connsiteX7" fmla="*/ 219083 w 256142"/>
              <a:gd name="connsiteY7" fmla="*/ 733941 h 815958"/>
              <a:gd name="connsiteX8" fmla="*/ 107958 w 256142"/>
              <a:gd name="connsiteY8" fmla="*/ 411679 h 815958"/>
              <a:gd name="connsiteX9" fmla="*/ 149233 w 256142"/>
              <a:gd name="connsiteY9" fmla="*/ 433904 h 815958"/>
              <a:gd name="connsiteX10" fmla="*/ 57158 w 256142"/>
              <a:gd name="connsiteY10" fmla="*/ 235466 h 815958"/>
              <a:gd name="connsiteX11" fmla="*/ 8 w 256142"/>
              <a:gd name="connsiteY11" fmla="*/ 149741 h 815958"/>
              <a:gd name="connsiteX12" fmla="*/ 55571 w 256142"/>
              <a:gd name="connsiteY12" fmla="*/ 516 h 81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142" h="815958">
                <a:moveTo>
                  <a:pt x="55571" y="516"/>
                </a:moveTo>
                <a:cubicBezTo>
                  <a:pt x="58482" y="-6628"/>
                  <a:pt x="8475" y="61900"/>
                  <a:pt x="17471" y="106879"/>
                </a:cubicBezTo>
                <a:cubicBezTo>
                  <a:pt x="26467" y="151858"/>
                  <a:pt x="101609" y="247108"/>
                  <a:pt x="109546" y="270391"/>
                </a:cubicBezTo>
                <a:cubicBezTo>
                  <a:pt x="117484" y="293674"/>
                  <a:pt x="54777" y="215094"/>
                  <a:pt x="65096" y="246579"/>
                </a:cubicBezTo>
                <a:cubicBezTo>
                  <a:pt x="75415" y="278064"/>
                  <a:pt x="158494" y="426496"/>
                  <a:pt x="171458" y="459304"/>
                </a:cubicBezTo>
                <a:cubicBezTo>
                  <a:pt x="184422" y="492112"/>
                  <a:pt x="129389" y="387337"/>
                  <a:pt x="142883" y="443429"/>
                </a:cubicBezTo>
                <a:cubicBezTo>
                  <a:pt x="156377" y="499521"/>
                  <a:pt x="239721" y="747435"/>
                  <a:pt x="252421" y="795854"/>
                </a:cubicBezTo>
                <a:cubicBezTo>
                  <a:pt x="265121" y="844273"/>
                  <a:pt x="243160" y="797970"/>
                  <a:pt x="219083" y="733941"/>
                </a:cubicBezTo>
                <a:cubicBezTo>
                  <a:pt x="195006" y="669912"/>
                  <a:pt x="119600" y="461685"/>
                  <a:pt x="107958" y="411679"/>
                </a:cubicBezTo>
                <a:cubicBezTo>
                  <a:pt x="96316" y="361673"/>
                  <a:pt x="157700" y="463273"/>
                  <a:pt x="149233" y="433904"/>
                </a:cubicBezTo>
                <a:cubicBezTo>
                  <a:pt x="140766" y="404535"/>
                  <a:pt x="82029" y="282827"/>
                  <a:pt x="57158" y="235466"/>
                </a:cubicBezTo>
                <a:cubicBezTo>
                  <a:pt x="32287" y="188106"/>
                  <a:pt x="802" y="184137"/>
                  <a:pt x="8" y="149741"/>
                </a:cubicBezTo>
                <a:cubicBezTo>
                  <a:pt x="-786" y="115345"/>
                  <a:pt x="52660" y="7660"/>
                  <a:pt x="55571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52CCBD83-403E-74C1-C7F6-E7E2C4469057}"/>
              </a:ext>
            </a:extLst>
          </p:cNvPr>
          <p:cNvSpPr/>
          <p:nvPr/>
        </p:nvSpPr>
        <p:spPr>
          <a:xfrm>
            <a:off x="7232648" y="7529372"/>
            <a:ext cx="256567" cy="811449"/>
          </a:xfrm>
          <a:custGeom>
            <a:avLst/>
            <a:gdLst>
              <a:gd name="connsiteX0" fmla="*/ 2 w 256567"/>
              <a:gd name="connsiteY0" fmla="*/ 141 h 811449"/>
              <a:gd name="connsiteX1" fmla="*/ 93665 w 256567"/>
              <a:gd name="connsiteY1" fmla="*/ 214453 h 811449"/>
              <a:gd name="connsiteX2" fmla="*/ 95252 w 256567"/>
              <a:gd name="connsiteY2" fmla="*/ 190641 h 811449"/>
              <a:gd name="connsiteX3" fmla="*/ 133352 w 256567"/>
              <a:gd name="connsiteY3" fmla="*/ 362091 h 811449"/>
              <a:gd name="connsiteX4" fmla="*/ 144465 w 256567"/>
              <a:gd name="connsiteY4" fmla="*/ 387491 h 811449"/>
              <a:gd name="connsiteX5" fmla="*/ 111127 w 256567"/>
              <a:gd name="connsiteY5" fmla="*/ 298591 h 811449"/>
              <a:gd name="connsiteX6" fmla="*/ 11115 w 256567"/>
              <a:gd name="connsiteY6" fmla="*/ 349391 h 811449"/>
              <a:gd name="connsiteX7" fmla="*/ 69852 w 256567"/>
              <a:gd name="connsiteY7" fmla="*/ 325578 h 811449"/>
              <a:gd name="connsiteX8" fmla="*/ 150815 w 256567"/>
              <a:gd name="connsiteY8" fmla="*/ 397016 h 811449"/>
              <a:gd name="connsiteX9" fmla="*/ 249240 w 256567"/>
              <a:gd name="connsiteY9" fmla="*/ 793891 h 811449"/>
              <a:gd name="connsiteX10" fmla="*/ 231777 w 256567"/>
              <a:gd name="connsiteY10" fmla="*/ 695466 h 811449"/>
              <a:gd name="connsiteX11" fmla="*/ 92077 w 256567"/>
              <a:gd name="connsiteY11" fmla="*/ 284303 h 811449"/>
              <a:gd name="connsiteX12" fmla="*/ 90490 w 256567"/>
              <a:gd name="connsiteY12" fmla="*/ 182703 h 811449"/>
              <a:gd name="connsiteX13" fmla="*/ 2 w 256567"/>
              <a:gd name="connsiteY13" fmla="*/ 141 h 81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567" h="811449">
                <a:moveTo>
                  <a:pt x="2" y="141"/>
                </a:moveTo>
                <a:cubicBezTo>
                  <a:pt x="531" y="5433"/>
                  <a:pt x="77790" y="182703"/>
                  <a:pt x="93665" y="214453"/>
                </a:cubicBezTo>
                <a:cubicBezTo>
                  <a:pt x="109540" y="246203"/>
                  <a:pt x="88638" y="166035"/>
                  <a:pt x="95252" y="190641"/>
                </a:cubicBezTo>
                <a:cubicBezTo>
                  <a:pt x="101867" y="215247"/>
                  <a:pt x="125150" y="329283"/>
                  <a:pt x="133352" y="362091"/>
                </a:cubicBezTo>
                <a:cubicBezTo>
                  <a:pt x="141554" y="394899"/>
                  <a:pt x="148169" y="398074"/>
                  <a:pt x="144465" y="387491"/>
                </a:cubicBezTo>
                <a:cubicBezTo>
                  <a:pt x="140761" y="376908"/>
                  <a:pt x="133352" y="304941"/>
                  <a:pt x="111127" y="298591"/>
                </a:cubicBezTo>
                <a:cubicBezTo>
                  <a:pt x="88902" y="292241"/>
                  <a:pt x="17994" y="344893"/>
                  <a:pt x="11115" y="349391"/>
                </a:cubicBezTo>
                <a:cubicBezTo>
                  <a:pt x="4236" y="353889"/>
                  <a:pt x="46569" y="317641"/>
                  <a:pt x="69852" y="325578"/>
                </a:cubicBezTo>
                <a:cubicBezTo>
                  <a:pt x="93135" y="333516"/>
                  <a:pt x="120917" y="318964"/>
                  <a:pt x="150815" y="397016"/>
                </a:cubicBezTo>
                <a:cubicBezTo>
                  <a:pt x="180713" y="475068"/>
                  <a:pt x="235746" y="744149"/>
                  <a:pt x="249240" y="793891"/>
                </a:cubicBezTo>
                <a:cubicBezTo>
                  <a:pt x="262734" y="843633"/>
                  <a:pt x="257971" y="780397"/>
                  <a:pt x="231777" y="695466"/>
                </a:cubicBezTo>
                <a:cubicBezTo>
                  <a:pt x="205583" y="610535"/>
                  <a:pt x="115625" y="369763"/>
                  <a:pt x="92077" y="284303"/>
                </a:cubicBezTo>
                <a:cubicBezTo>
                  <a:pt x="68529" y="198843"/>
                  <a:pt x="104248" y="225830"/>
                  <a:pt x="90490" y="182703"/>
                </a:cubicBezTo>
                <a:cubicBezTo>
                  <a:pt x="76732" y="139576"/>
                  <a:pt x="-527" y="-5151"/>
                  <a:pt x="2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C36B0A7E-884B-9943-5B8F-8544D99398CB}"/>
              </a:ext>
            </a:extLst>
          </p:cNvPr>
          <p:cNvSpPr/>
          <p:nvPr/>
        </p:nvSpPr>
        <p:spPr>
          <a:xfrm>
            <a:off x="7445309" y="8248521"/>
            <a:ext cx="138841" cy="570292"/>
          </a:xfrm>
          <a:custGeom>
            <a:avLst/>
            <a:gdLst>
              <a:gd name="connsiteX0" fmla="*/ 66 w 138841"/>
              <a:gd name="connsiteY0" fmla="*/ 129 h 570292"/>
              <a:gd name="connsiteX1" fmla="*/ 77854 w 138841"/>
              <a:gd name="connsiteY1" fmla="*/ 230317 h 570292"/>
              <a:gd name="connsiteX2" fmla="*/ 136591 w 138841"/>
              <a:gd name="connsiteY2" fmla="*/ 557342 h 570292"/>
              <a:gd name="connsiteX3" fmla="*/ 120716 w 138841"/>
              <a:gd name="connsiteY3" fmla="*/ 481142 h 570292"/>
              <a:gd name="connsiteX4" fmla="*/ 65154 w 138841"/>
              <a:gd name="connsiteY4" fmla="*/ 260479 h 570292"/>
              <a:gd name="connsiteX5" fmla="*/ 66 w 138841"/>
              <a:gd name="connsiteY5" fmla="*/ 129 h 57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841" h="570292">
                <a:moveTo>
                  <a:pt x="66" y="129"/>
                </a:moveTo>
                <a:cubicBezTo>
                  <a:pt x="2183" y="-4898"/>
                  <a:pt x="55100" y="137448"/>
                  <a:pt x="77854" y="230317"/>
                </a:cubicBezTo>
                <a:cubicBezTo>
                  <a:pt x="100608" y="323186"/>
                  <a:pt x="129447" y="515538"/>
                  <a:pt x="136591" y="557342"/>
                </a:cubicBezTo>
                <a:cubicBezTo>
                  <a:pt x="143735" y="599146"/>
                  <a:pt x="132622" y="530619"/>
                  <a:pt x="120716" y="481142"/>
                </a:cubicBezTo>
                <a:cubicBezTo>
                  <a:pt x="108810" y="431665"/>
                  <a:pt x="83675" y="336944"/>
                  <a:pt x="65154" y="260479"/>
                </a:cubicBezTo>
                <a:cubicBezTo>
                  <a:pt x="46633" y="184014"/>
                  <a:pt x="-2051" y="5156"/>
                  <a:pt x="66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92518054-3406-948A-7985-C6357B5BF472}"/>
              </a:ext>
            </a:extLst>
          </p:cNvPr>
          <p:cNvSpPr/>
          <p:nvPr/>
        </p:nvSpPr>
        <p:spPr>
          <a:xfrm>
            <a:off x="7506771" y="8346638"/>
            <a:ext cx="114817" cy="695883"/>
          </a:xfrm>
          <a:custGeom>
            <a:avLst/>
            <a:gdLst>
              <a:gd name="connsiteX0" fmla="*/ 517 w 114817"/>
              <a:gd name="connsiteY0" fmla="*/ 437 h 695883"/>
              <a:gd name="connsiteX1" fmla="*/ 76717 w 114817"/>
              <a:gd name="connsiteY1" fmla="*/ 222687 h 695883"/>
              <a:gd name="connsiteX2" fmla="*/ 57667 w 114817"/>
              <a:gd name="connsiteY2" fmla="*/ 248087 h 695883"/>
              <a:gd name="connsiteX3" fmla="*/ 94179 w 114817"/>
              <a:gd name="connsiteY3" fmla="*/ 446525 h 695883"/>
              <a:gd name="connsiteX4" fmla="*/ 102117 w 114817"/>
              <a:gd name="connsiteY4" fmla="*/ 392550 h 695883"/>
              <a:gd name="connsiteX5" fmla="*/ 111642 w 114817"/>
              <a:gd name="connsiteY5" fmla="*/ 560825 h 695883"/>
              <a:gd name="connsiteX6" fmla="*/ 100529 w 114817"/>
              <a:gd name="connsiteY6" fmla="*/ 533837 h 695883"/>
              <a:gd name="connsiteX7" fmla="*/ 114817 w 114817"/>
              <a:gd name="connsiteY7" fmla="*/ 695762 h 695883"/>
              <a:gd name="connsiteX8" fmla="*/ 100529 w 114817"/>
              <a:gd name="connsiteY8" fmla="*/ 552887 h 695883"/>
              <a:gd name="connsiteX9" fmla="*/ 46554 w 114817"/>
              <a:gd name="connsiteY9" fmla="*/ 176650 h 695883"/>
              <a:gd name="connsiteX10" fmla="*/ 517 w 114817"/>
              <a:gd name="connsiteY10" fmla="*/ 437 h 69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817" h="695883">
                <a:moveTo>
                  <a:pt x="517" y="437"/>
                </a:moveTo>
                <a:cubicBezTo>
                  <a:pt x="5544" y="8110"/>
                  <a:pt x="67192" y="181412"/>
                  <a:pt x="76717" y="222687"/>
                </a:cubicBezTo>
                <a:cubicBezTo>
                  <a:pt x="86242" y="263962"/>
                  <a:pt x="54757" y="210781"/>
                  <a:pt x="57667" y="248087"/>
                </a:cubicBezTo>
                <a:cubicBezTo>
                  <a:pt x="60577" y="285393"/>
                  <a:pt x="86771" y="422448"/>
                  <a:pt x="94179" y="446525"/>
                </a:cubicBezTo>
                <a:cubicBezTo>
                  <a:pt x="101587" y="470602"/>
                  <a:pt x="99207" y="373500"/>
                  <a:pt x="102117" y="392550"/>
                </a:cubicBezTo>
                <a:cubicBezTo>
                  <a:pt x="105027" y="411600"/>
                  <a:pt x="111907" y="537277"/>
                  <a:pt x="111642" y="560825"/>
                </a:cubicBezTo>
                <a:cubicBezTo>
                  <a:pt x="111377" y="584373"/>
                  <a:pt x="100000" y="511348"/>
                  <a:pt x="100529" y="533837"/>
                </a:cubicBezTo>
                <a:cubicBezTo>
                  <a:pt x="101058" y="556326"/>
                  <a:pt x="114817" y="692587"/>
                  <a:pt x="114817" y="695762"/>
                </a:cubicBezTo>
                <a:cubicBezTo>
                  <a:pt x="114817" y="698937"/>
                  <a:pt x="111906" y="639406"/>
                  <a:pt x="100529" y="552887"/>
                </a:cubicBezTo>
                <a:cubicBezTo>
                  <a:pt x="89152" y="466368"/>
                  <a:pt x="64810" y="265814"/>
                  <a:pt x="46554" y="176650"/>
                </a:cubicBezTo>
                <a:cubicBezTo>
                  <a:pt x="28298" y="87486"/>
                  <a:pt x="-4510" y="-7236"/>
                  <a:pt x="517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D1E004F8-F17C-07CE-ABAA-3240EE746066}"/>
              </a:ext>
            </a:extLst>
          </p:cNvPr>
          <p:cNvSpPr/>
          <p:nvPr/>
        </p:nvSpPr>
        <p:spPr>
          <a:xfrm>
            <a:off x="7584646" y="8910637"/>
            <a:ext cx="46564" cy="477919"/>
          </a:xfrm>
          <a:custGeom>
            <a:avLst/>
            <a:gdLst>
              <a:gd name="connsiteX0" fmla="*/ 25829 w 46564"/>
              <a:gd name="connsiteY0" fmla="*/ 1 h 477919"/>
              <a:gd name="connsiteX1" fmla="*/ 22654 w 46564"/>
              <a:gd name="connsiteY1" fmla="*/ 169863 h 477919"/>
              <a:gd name="connsiteX2" fmla="*/ 429 w 46564"/>
              <a:gd name="connsiteY2" fmla="*/ 323851 h 477919"/>
              <a:gd name="connsiteX3" fmla="*/ 8367 w 46564"/>
              <a:gd name="connsiteY3" fmla="*/ 477838 h 477919"/>
              <a:gd name="connsiteX4" fmla="*/ 13129 w 46564"/>
              <a:gd name="connsiteY4" fmla="*/ 303213 h 477919"/>
              <a:gd name="connsiteX5" fmla="*/ 46467 w 46564"/>
              <a:gd name="connsiteY5" fmla="*/ 166688 h 477919"/>
              <a:gd name="connsiteX6" fmla="*/ 25829 w 46564"/>
              <a:gd name="connsiteY6" fmla="*/ 1 h 47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64" h="477919">
                <a:moveTo>
                  <a:pt x="25829" y="1"/>
                </a:moveTo>
                <a:cubicBezTo>
                  <a:pt x="21860" y="530"/>
                  <a:pt x="26887" y="115888"/>
                  <a:pt x="22654" y="169863"/>
                </a:cubicBezTo>
                <a:cubicBezTo>
                  <a:pt x="18421" y="223838"/>
                  <a:pt x="2810" y="272522"/>
                  <a:pt x="429" y="323851"/>
                </a:cubicBezTo>
                <a:cubicBezTo>
                  <a:pt x="-1952" y="375180"/>
                  <a:pt x="6250" y="481278"/>
                  <a:pt x="8367" y="477838"/>
                </a:cubicBezTo>
                <a:cubicBezTo>
                  <a:pt x="10484" y="474398"/>
                  <a:pt x="6779" y="355071"/>
                  <a:pt x="13129" y="303213"/>
                </a:cubicBezTo>
                <a:cubicBezTo>
                  <a:pt x="19479" y="251355"/>
                  <a:pt x="44880" y="214048"/>
                  <a:pt x="46467" y="166688"/>
                </a:cubicBezTo>
                <a:cubicBezTo>
                  <a:pt x="48054" y="119328"/>
                  <a:pt x="29798" y="-528"/>
                  <a:pt x="2582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32590A2C-DBAE-5772-564F-D7801330CD49}"/>
              </a:ext>
            </a:extLst>
          </p:cNvPr>
          <p:cNvSpPr/>
          <p:nvPr/>
        </p:nvSpPr>
        <p:spPr>
          <a:xfrm>
            <a:off x="7572116" y="9200765"/>
            <a:ext cx="60796" cy="499432"/>
          </a:xfrm>
          <a:custGeom>
            <a:avLst/>
            <a:gdLst>
              <a:gd name="connsiteX0" fmla="*/ 60584 w 60796"/>
              <a:gd name="connsiteY0" fmla="*/ 385 h 499432"/>
              <a:gd name="connsiteX1" fmla="*/ 22484 w 60796"/>
              <a:gd name="connsiteY1" fmla="*/ 155960 h 499432"/>
              <a:gd name="connsiteX2" fmla="*/ 47884 w 60796"/>
              <a:gd name="connsiteY2" fmla="*/ 495685 h 499432"/>
              <a:gd name="connsiteX3" fmla="*/ 17722 w 60796"/>
              <a:gd name="connsiteY3" fmla="*/ 328998 h 499432"/>
              <a:gd name="connsiteX4" fmla="*/ 1847 w 60796"/>
              <a:gd name="connsiteY4" fmla="*/ 195648 h 499432"/>
              <a:gd name="connsiteX5" fmla="*/ 60584 w 60796"/>
              <a:gd name="connsiteY5" fmla="*/ 385 h 4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96" h="499432">
                <a:moveTo>
                  <a:pt x="60584" y="385"/>
                </a:moveTo>
                <a:cubicBezTo>
                  <a:pt x="64023" y="-6230"/>
                  <a:pt x="24601" y="73410"/>
                  <a:pt x="22484" y="155960"/>
                </a:cubicBezTo>
                <a:cubicBezTo>
                  <a:pt x="20367" y="238510"/>
                  <a:pt x="48678" y="466845"/>
                  <a:pt x="47884" y="495685"/>
                </a:cubicBezTo>
                <a:cubicBezTo>
                  <a:pt x="47090" y="524525"/>
                  <a:pt x="25395" y="379004"/>
                  <a:pt x="17722" y="328998"/>
                </a:cubicBezTo>
                <a:cubicBezTo>
                  <a:pt x="10049" y="278992"/>
                  <a:pt x="-5297" y="244860"/>
                  <a:pt x="1847" y="195648"/>
                </a:cubicBezTo>
                <a:cubicBezTo>
                  <a:pt x="8991" y="146436"/>
                  <a:pt x="57145" y="7000"/>
                  <a:pt x="60584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10195AA2-4912-371A-D862-2A80826C36BD}"/>
              </a:ext>
            </a:extLst>
          </p:cNvPr>
          <p:cNvSpPr/>
          <p:nvPr/>
        </p:nvSpPr>
        <p:spPr>
          <a:xfrm>
            <a:off x="7907204" y="6773859"/>
            <a:ext cx="370842" cy="332818"/>
          </a:xfrm>
          <a:custGeom>
            <a:avLst/>
            <a:gdLst>
              <a:gd name="connsiteX0" fmla="*/ 134 w 370842"/>
              <a:gd name="connsiteY0" fmla="*/ 4 h 332818"/>
              <a:gd name="connsiteX1" fmla="*/ 174759 w 370842"/>
              <a:gd name="connsiteY1" fmla="*/ 57154 h 332818"/>
              <a:gd name="connsiteX2" fmla="*/ 173171 w 370842"/>
              <a:gd name="connsiteY2" fmla="*/ 68266 h 332818"/>
              <a:gd name="connsiteX3" fmla="*/ 249371 w 370842"/>
              <a:gd name="connsiteY3" fmla="*/ 133354 h 332818"/>
              <a:gd name="connsiteX4" fmla="*/ 368434 w 370842"/>
              <a:gd name="connsiteY4" fmla="*/ 328616 h 332818"/>
              <a:gd name="connsiteX5" fmla="*/ 323984 w 370842"/>
              <a:gd name="connsiteY5" fmla="*/ 255591 h 332818"/>
              <a:gd name="connsiteX6" fmla="*/ 260484 w 370842"/>
              <a:gd name="connsiteY6" fmla="*/ 119066 h 332818"/>
              <a:gd name="connsiteX7" fmla="*/ 147771 w 370842"/>
              <a:gd name="connsiteY7" fmla="*/ 60329 h 332818"/>
              <a:gd name="connsiteX8" fmla="*/ 134 w 370842"/>
              <a:gd name="connsiteY8" fmla="*/ 4 h 33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842" h="332818">
                <a:moveTo>
                  <a:pt x="134" y="4"/>
                </a:moveTo>
                <a:cubicBezTo>
                  <a:pt x="4632" y="-525"/>
                  <a:pt x="145920" y="45777"/>
                  <a:pt x="174759" y="57154"/>
                </a:cubicBezTo>
                <a:cubicBezTo>
                  <a:pt x="203599" y="68531"/>
                  <a:pt x="160736" y="55566"/>
                  <a:pt x="173171" y="68266"/>
                </a:cubicBezTo>
                <a:cubicBezTo>
                  <a:pt x="185606" y="80966"/>
                  <a:pt x="216827" y="89962"/>
                  <a:pt x="249371" y="133354"/>
                </a:cubicBezTo>
                <a:cubicBezTo>
                  <a:pt x="281915" y="176746"/>
                  <a:pt x="355999" y="308243"/>
                  <a:pt x="368434" y="328616"/>
                </a:cubicBezTo>
                <a:cubicBezTo>
                  <a:pt x="380870" y="348989"/>
                  <a:pt x="341976" y="290516"/>
                  <a:pt x="323984" y="255591"/>
                </a:cubicBezTo>
                <a:cubicBezTo>
                  <a:pt x="305992" y="220666"/>
                  <a:pt x="289853" y="151610"/>
                  <a:pt x="260484" y="119066"/>
                </a:cubicBezTo>
                <a:cubicBezTo>
                  <a:pt x="231115" y="86522"/>
                  <a:pt x="190369" y="76469"/>
                  <a:pt x="147771" y="60329"/>
                </a:cubicBezTo>
                <a:cubicBezTo>
                  <a:pt x="105173" y="44190"/>
                  <a:pt x="-4364" y="533"/>
                  <a:pt x="1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EC479479-8445-DC07-69A5-9E30EBFEC3F5}"/>
              </a:ext>
            </a:extLst>
          </p:cNvPr>
          <p:cNvSpPr/>
          <p:nvPr/>
        </p:nvSpPr>
        <p:spPr>
          <a:xfrm>
            <a:off x="7786059" y="6855872"/>
            <a:ext cx="278553" cy="632857"/>
          </a:xfrm>
          <a:custGeom>
            <a:avLst/>
            <a:gdLst>
              <a:gd name="connsiteX0" fmla="*/ 276854 w 278553"/>
              <a:gd name="connsiteY0" fmla="*/ 2128 h 632857"/>
              <a:gd name="connsiteX1" fmla="*/ 175254 w 278553"/>
              <a:gd name="connsiteY1" fmla="*/ 198978 h 632857"/>
              <a:gd name="connsiteX2" fmla="*/ 22854 w 278553"/>
              <a:gd name="connsiteY2" fmla="*/ 522828 h 632857"/>
              <a:gd name="connsiteX3" fmla="*/ 6979 w 278553"/>
              <a:gd name="connsiteY3" fmla="*/ 630778 h 632857"/>
              <a:gd name="connsiteX4" fmla="*/ 6979 w 278553"/>
              <a:gd name="connsiteY4" fmla="*/ 572041 h 632857"/>
              <a:gd name="connsiteX5" fmla="*/ 92704 w 278553"/>
              <a:gd name="connsiteY5" fmla="*/ 321216 h 632857"/>
              <a:gd name="connsiteX6" fmla="*/ 276854 w 278553"/>
              <a:gd name="connsiteY6" fmla="*/ 2128 h 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53" h="632857">
                <a:moveTo>
                  <a:pt x="276854" y="2128"/>
                </a:moveTo>
                <a:cubicBezTo>
                  <a:pt x="290612" y="-18245"/>
                  <a:pt x="217587" y="112195"/>
                  <a:pt x="175254" y="198978"/>
                </a:cubicBezTo>
                <a:cubicBezTo>
                  <a:pt x="132921" y="285761"/>
                  <a:pt x="50900" y="450861"/>
                  <a:pt x="22854" y="522828"/>
                </a:cubicBezTo>
                <a:cubicBezTo>
                  <a:pt x="-5192" y="594795"/>
                  <a:pt x="9625" y="622576"/>
                  <a:pt x="6979" y="630778"/>
                </a:cubicBezTo>
                <a:cubicBezTo>
                  <a:pt x="4333" y="638980"/>
                  <a:pt x="-7308" y="623635"/>
                  <a:pt x="6979" y="572041"/>
                </a:cubicBezTo>
                <a:cubicBezTo>
                  <a:pt x="21266" y="520447"/>
                  <a:pt x="48783" y="414085"/>
                  <a:pt x="92704" y="321216"/>
                </a:cubicBezTo>
                <a:cubicBezTo>
                  <a:pt x="136625" y="228347"/>
                  <a:pt x="263096" y="22501"/>
                  <a:pt x="276854" y="2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6CEF974B-63A5-9C58-6953-469BEC79548F}"/>
              </a:ext>
            </a:extLst>
          </p:cNvPr>
          <p:cNvSpPr/>
          <p:nvPr/>
        </p:nvSpPr>
        <p:spPr>
          <a:xfrm>
            <a:off x="7999150" y="6943716"/>
            <a:ext cx="162311" cy="439721"/>
          </a:xfrm>
          <a:custGeom>
            <a:avLst/>
            <a:gdLst>
              <a:gd name="connsiteX0" fmla="*/ 162188 w 162311"/>
              <a:gd name="connsiteY0" fmla="*/ 9 h 439721"/>
              <a:gd name="connsiteX1" fmla="*/ 46300 w 162311"/>
              <a:gd name="connsiteY1" fmla="*/ 207972 h 439721"/>
              <a:gd name="connsiteX2" fmla="*/ 1850 w 162311"/>
              <a:gd name="connsiteY2" fmla="*/ 433397 h 439721"/>
              <a:gd name="connsiteX3" fmla="*/ 9788 w 162311"/>
              <a:gd name="connsiteY3" fmla="*/ 361959 h 439721"/>
              <a:gd name="connsiteX4" fmla="*/ 22488 w 162311"/>
              <a:gd name="connsiteY4" fmla="*/ 200034 h 439721"/>
              <a:gd name="connsiteX5" fmla="*/ 162188 w 162311"/>
              <a:gd name="connsiteY5" fmla="*/ 9 h 43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11" h="439721">
                <a:moveTo>
                  <a:pt x="162188" y="9"/>
                </a:moveTo>
                <a:cubicBezTo>
                  <a:pt x="166157" y="1332"/>
                  <a:pt x="73023" y="135741"/>
                  <a:pt x="46300" y="207972"/>
                </a:cubicBezTo>
                <a:cubicBezTo>
                  <a:pt x="19577" y="280203"/>
                  <a:pt x="7935" y="407733"/>
                  <a:pt x="1850" y="433397"/>
                </a:cubicBezTo>
                <a:cubicBezTo>
                  <a:pt x="-4235" y="459062"/>
                  <a:pt x="6348" y="400853"/>
                  <a:pt x="9788" y="361959"/>
                </a:cubicBezTo>
                <a:cubicBezTo>
                  <a:pt x="13228" y="323065"/>
                  <a:pt x="-1589" y="259301"/>
                  <a:pt x="22488" y="200034"/>
                </a:cubicBezTo>
                <a:cubicBezTo>
                  <a:pt x="46565" y="140767"/>
                  <a:pt x="158219" y="-1314"/>
                  <a:pt x="16218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92AF3D52-7528-6C28-06BF-08F7CD948701}"/>
              </a:ext>
            </a:extLst>
          </p:cNvPr>
          <p:cNvSpPr/>
          <p:nvPr/>
        </p:nvSpPr>
        <p:spPr>
          <a:xfrm>
            <a:off x="8261184" y="7099278"/>
            <a:ext cx="129091" cy="470873"/>
          </a:xfrm>
          <a:custGeom>
            <a:avLst/>
            <a:gdLst>
              <a:gd name="connsiteX0" fmla="*/ 166 w 129091"/>
              <a:gd name="connsiteY0" fmla="*/ 22 h 470873"/>
              <a:gd name="connsiteX1" fmla="*/ 68429 w 129091"/>
              <a:gd name="connsiteY1" fmla="*/ 185760 h 470873"/>
              <a:gd name="connsiteX2" fmla="*/ 125579 w 129091"/>
              <a:gd name="connsiteY2" fmla="*/ 458810 h 470873"/>
              <a:gd name="connsiteX3" fmla="*/ 119229 w 129091"/>
              <a:gd name="connsiteY3" fmla="*/ 400072 h 470873"/>
              <a:gd name="connsiteX4" fmla="*/ 89066 w 129091"/>
              <a:gd name="connsiteY4" fmla="*/ 196872 h 470873"/>
              <a:gd name="connsiteX5" fmla="*/ 166 w 129091"/>
              <a:gd name="connsiteY5" fmla="*/ 22 h 47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091" h="470873">
                <a:moveTo>
                  <a:pt x="166" y="22"/>
                </a:moveTo>
                <a:cubicBezTo>
                  <a:pt x="-3273" y="-1830"/>
                  <a:pt x="47527" y="109295"/>
                  <a:pt x="68429" y="185760"/>
                </a:cubicBezTo>
                <a:cubicBezTo>
                  <a:pt x="89331" y="262225"/>
                  <a:pt x="117112" y="423091"/>
                  <a:pt x="125579" y="458810"/>
                </a:cubicBezTo>
                <a:cubicBezTo>
                  <a:pt x="134046" y="494529"/>
                  <a:pt x="125314" y="443728"/>
                  <a:pt x="119229" y="400072"/>
                </a:cubicBezTo>
                <a:cubicBezTo>
                  <a:pt x="113144" y="356416"/>
                  <a:pt x="106793" y="259049"/>
                  <a:pt x="89066" y="196872"/>
                </a:cubicBezTo>
                <a:cubicBezTo>
                  <a:pt x="71339" y="134695"/>
                  <a:pt x="3605" y="1874"/>
                  <a:pt x="16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F7707862-4B23-D1A5-77C0-424983D0F043}"/>
              </a:ext>
            </a:extLst>
          </p:cNvPr>
          <p:cNvSpPr/>
          <p:nvPr/>
        </p:nvSpPr>
        <p:spPr>
          <a:xfrm>
            <a:off x="8392267" y="7492142"/>
            <a:ext cx="54529" cy="676099"/>
          </a:xfrm>
          <a:custGeom>
            <a:avLst/>
            <a:gdLst>
              <a:gd name="connsiteX0" fmla="*/ 846 w 54529"/>
              <a:gd name="connsiteY0" fmla="*/ 858 h 676099"/>
              <a:gd name="connsiteX1" fmla="*/ 18308 w 54529"/>
              <a:gd name="connsiteY1" fmla="*/ 137383 h 676099"/>
              <a:gd name="connsiteX2" fmla="*/ 53233 w 54529"/>
              <a:gd name="connsiteY2" fmla="*/ 345346 h 676099"/>
              <a:gd name="connsiteX3" fmla="*/ 46883 w 54529"/>
              <a:gd name="connsiteY3" fmla="*/ 669196 h 676099"/>
              <a:gd name="connsiteX4" fmla="*/ 45296 w 54529"/>
              <a:gd name="connsiteY4" fmla="*/ 550133 h 676099"/>
              <a:gd name="connsiteX5" fmla="*/ 46883 w 54529"/>
              <a:gd name="connsiteY5" fmla="*/ 354871 h 676099"/>
              <a:gd name="connsiteX6" fmla="*/ 7196 w 54529"/>
              <a:gd name="connsiteY6" fmla="*/ 200883 h 676099"/>
              <a:gd name="connsiteX7" fmla="*/ 846 w 54529"/>
              <a:gd name="connsiteY7" fmla="*/ 858 h 67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29" h="676099">
                <a:moveTo>
                  <a:pt x="846" y="858"/>
                </a:moveTo>
                <a:cubicBezTo>
                  <a:pt x="2698" y="-9725"/>
                  <a:pt x="9577" y="79968"/>
                  <a:pt x="18308" y="137383"/>
                </a:cubicBezTo>
                <a:cubicBezTo>
                  <a:pt x="27039" y="194798"/>
                  <a:pt x="48471" y="256711"/>
                  <a:pt x="53233" y="345346"/>
                </a:cubicBezTo>
                <a:cubicBezTo>
                  <a:pt x="57995" y="433981"/>
                  <a:pt x="48206" y="635065"/>
                  <a:pt x="46883" y="669196"/>
                </a:cubicBezTo>
                <a:cubicBezTo>
                  <a:pt x="45560" y="703327"/>
                  <a:pt x="45296" y="602520"/>
                  <a:pt x="45296" y="550133"/>
                </a:cubicBezTo>
                <a:cubicBezTo>
                  <a:pt x="45296" y="497746"/>
                  <a:pt x="53233" y="413079"/>
                  <a:pt x="46883" y="354871"/>
                </a:cubicBezTo>
                <a:cubicBezTo>
                  <a:pt x="40533" y="296663"/>
                  <a:pt x="14604" y="258298"/>
                  <a:pt x="7196" y="200883"/>
                </a:cubicBezTo>
                <a:cubicBezTo>
                  <a:pt x="-212" y="143468"/>
                  <a:pt x="-1006" y="11441"/>
                  <a:pt x="846" y="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742B9931-767C-F897-BC04-2185B7713625}"/>
              </a:ext>
            </a:extLst>
          </p:cNvPr>
          <p:cNvSpPr/>
          <p:nvPr/>
        </p:nvSpPr>
        <p:spPr>
          <a:xfrm>
            <a:off x="7712584" y="7153251"/>
            <a:ext cx="121843" cy="424564"/>
          </a:xfrm>
          <a:custGeom>
            <a:avLst/>
            <a:gdLst>
              <a:gd name="connsiteX0" fmla="*/ 121729 w 121843"/>
              <a:gd name="connsiteY0" fmla="*/ 24 h 424564"/>
              <a:gd name="connsiteX1" fmla="*/ 24891 w 121843"/>
              <a:gd name="connsiteY1" fmla="*/ 173062 h 424564"/>
              <a:gd name="connsiteX2" fmla="*/ 42354 w 121843"/>
              <a:gd name="connsiteY2" fmla="*/ 420712 h 424564"/>
              <a:gd name="connsiteX3" fmla="*/ 36004 w 121843"/>
              <a:gd name="connsiteY3" fmla="*/ 314349 h 424564"/>
              <a:gd name="connsiteX4" fmla="*/ 2666 w 121843"/>
              <a:gd name="connsiteY4" fmla="*/ 184174 h 424564"/>
              <a:gd name="connsiteX5" fmla="*/ 121729 w 121843"/>
              <a:gd name="connsiteY5" fmla="*/ 24 h 42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43" h="424564">
                <a:moveTo>
                  <a:pt x="121729" y="24"/>
                </a:moveTo>
                <a:cubicBezTo>
                  <a:pt x="125433" y="-1828"/>
                  <a:pt x="38120" y="102947"/>
                  <a:pt x="24891" y="173062"/>
                </a:cubicBezTo>
                <a:cubicBezTo>
                  <a:pt x="11662" y="243177"/>
                  <a:pt x="40502" y="397164"/>
                  <a:pt x="42354" y="420712"/>
                </a:cubicBezTo>
                <a:cubicBezTo>
                  <a:pt x="44206" y="444260"/>
                  <a:pt x="42619" y="353772"/>
                  <a:pt x="36004" y="314349"/>
                </a:cubicBezTo>
                <a:cubicBezTo>
                  <a:pt x="29389" y="274926"/>
                  <a:pt x="-10563" y="236032"/>
                  <a:pt x="2666" y="184174"/>
                </a:cubicBezTo>
                <a:cubicBezTo>
                  <a:pt x="15895" y="132316"/>
                  <a:pt x="118025" y="1876"/>
                  <a:pt x="12172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EC3ECFFF-78E5-A504-EE35-B1AA584C80F5}"/>
              </a:ext>
            </a:extLst>
          </p:cNvPr>
          <p:cNvSpPr/>
          <p:nvPr/>
        </p:nvSpPr>
        <p:spPr>
          <a:xfrm>
            <a:off x="7732754" y="7069173"/>
            <a:ext cx="108086" cy="203616"/>
          </a:xfrm>
          <a:custGeom>
            <a:avLst/>
            <a:gdLst>
              <a:gd name="connsiteX0" fmla="*/ 107909 w 108086"/>
              <a:gd name="connsiteY0" fmla="*/ 1552 h 203616"/>
              <a:gd name="connsiteX1" fmla="*/ 7896 w 108086"/>
              <a:gd name="connsiteY1" fmla="*/ 153952 h 203616"/>
              <a:gd name="connsiteX2" fmla="*/ 6309 w 108086"/>
              <a:gd name="connsiteY2" fmla="*/ 203165 h 203616"/>
              <a:gd name="connsiteX3" fmla="*/ 6309 w 108086"/>
              <a:gd name="connsiteY3" fmla="*/ 131727 h 203616"/>
              <a:gd name="connsiteX4" fmla="*/ 31709 w 108086"/>
              <a:gd name="connsiteY4" fmla="*/ 77752 h 203616"/>
              <a:gd name="connsiteX5" fmla="*/ 107909 w 108086"/>
              <a:gd name="connsiteY5" fmla="*/ 1552 h 20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086" h="203616">
                <a:moveTo>
                  <a:pt x="107909" y="1552"/>
                </a:moveTo>
                <a:cubicBezTo>
                  <a:pt x="103940" y="14252"/>
                  <a:pt x="24829" y="120350"/>
                  <a:pt x="7896" y="153952"/>
                </a:cubicBezTo>
                <a:cubicBezTo>
                  <a:pt x="-9037" y="187554"/>
                  <a:pt x="6573" y="206869"/>
                  <a:pt x="6309" y="203165"/>
                </a:cubicBezTo>
                <a:cubicBezTo>
                  <a:pt x="6045" y="199461"/>
                  <a:pt x="2076" y="152629"/>
                  <a:pt x="6309" y="131727"/>
                </a:cubicBezTo>
                <a:cubicBezTo>
                  <a:pt x="10542" y="110825"/>
                  <a:pt x="15305" y="97860"/>
                  <a:pt x="31709" y="77752"/>
                </a:cubicBezTo>
                <a:cubicBezTo>
                  <a:pt x="48113" y="57644"/>
                  <a:pt x="111878" y="-11148"/>
                  <a:pt x="107909" y="1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D1FE48CB-9A0D-B702-6DAD-6D817BDF1BB4}"/>
              </a:ext>
            </a:extLst>
          </p:cNvPr>
          <p:cNvSpPr/>
          <p:nvPr/>
        </p:nvSpPr>
        <p:spPr>
          <a:xfrm>
            <a:off x="8248621" y="7180035"/>
            <a:ext cx="83362" cy="525361"/>
          </a:xfrm>
          <a:custGeom>
            <a:avLst/>
            <a:gdLst>
              <a:gd name="connsiteX0" fmla="*/ 29 w 83362"/>
              <a:gd name="connsiteY0" fmla="*/ 228 h 525361"/>
              <a:gd name="connsiteX1" fmla="*/ 20667 w 83362"/>
              <a:gd name="connsiteY1" fmla="*/ 198665 h 525361"/>
              <a:gd name="connsiteX2" fmla="*/ 25429 w 83362"/>
              <a:gd name="connsiteY2" fmla="*/ 332015 h 525361"/>
              <a:gd name="connsiteX3" fmla="*/ 82579 w 83362"/>
              <a:gd name="connsiteY3" fmla="*/ 522515 h 525361"/>
              <a:gd name="connsiteX4" fmla="*/ 55592 w 83362"/>
              <a:gd name="connsiteY4" fmla="*/ 438378 h 525361"/>
              <a:gd name="connsiteX5" fmla="*/ 12729 w 83362"/>
              <a:gd name="connsiteY5" fmla="*/ 328840 h 525361"/>
              <a:gd name="connsiteX6" fmla="*/ 15904 w 83362"/>
              <a:gd name="connsiteY6" fmla="*/ 239940 h 525361"/>
              <a:gd name="connsiteX7" fmla="*/ 29 w 83362"/>
              <a:gd name="connsiteY7" fmla="*/ 228 h 5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362" h="525361">
                <a:moveTo>
                  <a:pt x="29" y="228"/>
                </a:moveTo>
                <a:cubicBezTo>
                  <a:pt x="823" y="-6651"/>
                  <a:pt x="16434" y="143367"/>
                  <a:pt x="20667" y="198665"/>
                </a:cubicBezTo>
                <a:cubicBezTo>
                  <a:pt x="24900" y="253963"/>
                  <a:pt x="15110" y="278040"/>
                  <a:pt x="25429" y="332015"/>
                </a:cubicBezTo>
                <a:cubicBezTo>
                  <a:pt x="35748" y="385990"/>
                  <a:pt x="77552" y="504788"/>
                  <a:pt x="82579" y="522515"/>
                </a:cubicBezTo>
                <a:cubicBezTo>
                  <a:pt x="87606" y="540242"/>
                  <a:pt x="67234" y="470657"/>
                  <a:pt x="55592" y="438378"/>
                </a:cubicBezTo>
                <a:cubicBezTo>
                  <a:pt x="43950" y="406099"/>
                  <a:pt x="19344" y="361913"/>
                  <a:pt x="12729" y="328840"/>
                </a:cubicBezTo>
                <a:cubicBezTo>
                  <a:pt x="6114" y="295767"/>
                  <a:pt x="17227" y="293121"/>
                  <a:pt x="15904" y="239940"/>
                </a:cubicBezTo>
                <a:cubicBezTo>
                  <a:pt x="14581" y="186759"/>
                  <a:pt x="-765" y="7107"/>
                  <a:pt x="29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B453D4C0-3E6B-CED7-C124-0E0D79EEE529}"/>
              </a:ext>
            </a:extLst>
          </p:cNvPr>
          <p:cNvSpPr/>
          <p:nvPr/>
        </p:nvSpPr>
        <p:spPr>
          <a:xfrm>
            <a:off x="8318426" y="7562743"/>
            <a:ext cx="98654" cy="538656"/>
          </a:xfrm>
          <a:custGeom>
            <a:avLst/>
            <a:gdLst>
              <a:gd name="connsiteX0" fmla="*/ 6424 w 98654"/>
              <a:gd name="connsiteY0" fmla="*/ 107 h 538656"/>
              <a:gd name="connsiteX1" fmla="*/ 8012 w 98654"/>
              <a:gd name="connsiteY1" fmla="*/ 108057 h 538656"/>
              <a:gd name="connsiteX2" fmla="*/ 69924 w 98654"/>
              <a:gd name="connsiteY2" fmla="*/ 438257 h 538656"/>
              <a:gd name="connsiteX3" fmla="*/ 98499 w 98654"/>
              <a:gd name="connsiteY3" fmla="*/ 538270 h 538656"/>
              <a:gd name="connsiteX4" fmla="*/ 77862 w 98654"/>
              <a:gd name="connsiteY4" fmla="*/ 462070 h 538656"/>
              <a:gd name="connsiteX5" fmla="*/ 9599 w 98654"/>
              <a:gd name="connsiteY5" fmla="*/ 217595 h 538656"/>
              <a:gd name="connsiteX6" fmla="*/ 74 w 98654"/>
              <a:gd name="connsiteY6" fmla="*/ 122345 h 538656"/>
              <a:gd name="connsiteX7" fmla="*/ 6424 w 98654"/>
              <a:gd name="connsiteY7" fmla="*/ 107 h 53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654" h="538656">
                <a:moveTo>
                  <a:pt x="6424" y="107"/>
                </a:moveTo>
                <a:cubicBezTo>
                  <a:pt x="7747" y="-2274"/>
                  <a:pt x="-2571" y="35032"/>
                  <a:pt x="8012" y="108057"/>
                </a:cubicBezTo>
                <a:cubicBezTo>
                  <a:pt x="18595" y="181082"/>
                  <a:pt x="54843" y="366555"/>
                  <a:pt x="69924" y="438257"/>
                </a:cubicBezTo>
                <a:cubicBezTo>
                  <a:pt x="85005" y="509959"/>
                  <a:pt x="97176" y="534301"/>
                  <a:pt x="98499" y="538270"/>
                </a:cubicBezTo>
                <a:cubicBezTo>
                  <a:pt x="99822" y="542239"/>
                  <a:pt x="92679" y="515516"/>
                  <a:pt x="77862" y="462070"/>
                </a:cubicBezTo>
                <a:cubicBezTo>
                  <a:pt x="63045" y="408624"/>
                  <a:pt x="22564" y="274216"/>
                  <a:pt x="9599" y="217595"/>
                </a:cubicBezTo>
                <a:cubicBezTo>
                  <a:pt x="-3366" y="160974"/>
                  <a:pt x="868" y="153566"/>
                  <a:pt x="74" y="122345"/>
                </a:cubicBezTo>
                <a:cubicBezTo>
                  <a:pt x="-720" y="91124"/>
                  <a:pt x="5101" y="2488"/>
                  <a:pt x="6424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7004589C-F225-ACD8-7E5E-6D6A070291D5}"/>
              </a:ext>
            </a:extLst>
          </p:cNvPr>
          <p:cNvSpPr/>
          <p:nvPr/>
        </p:nvSpPr>
        <p:spPr>
          <a:xfrm>
            <a:off x="7720176" y="7389714"/>
            <a:ext cx="55518" cy="549621"/>
          </a:xfrm>
          <a:custGeom>
            <a:avLst/>
            <a:gdLst>
              <a:gd name="connsiteX0" fmla="*/ 55399 w 55518"/>
              <a:gd name="connsiteY0" fmla="*/ 99 h 549621"/>
              <a:gd name="connsiteX1" fmla="*/ 15712 w 55518"/>
              <a:gd name="connsiteY1" fmla="*/ 128686 h 549621"/>
              <a:gd name="connsiteX2" fmla="*/ 6187 w 55518"/>
              <a:gd name="connsiteY2" fmla="*/ 536674 h 549621"/>
              <a:gd name="connsiteX3" fmla="*/ 14124 w 55518"/>
              <a:gd name="connsiteY3" fmla="*/ 417611 h 549621"/>
              <a:gd name="connsiteX4" fmla="*/ 1424 w 55518"/>
              <a:gd name="connsiteY4" fmla="*/ 112811 h 549621"/>
              <a:gd name="connsiteX5" fmla="*/ 55399 w 55518"/>
              <a:gd name="connsiteY5" fmla="*/ 99 h 54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18" h="549621">
                <a:moveTo>
                  <a:pt x="55399" y="99"/>
                </a:moveTo>
                <a:cubicBezTo>
                  <a:pt x="57780" y="2745"/>
                  <a:pt x="23914" y="39257"/>
                  <a:pt x="15712" y="128686"/>
                </a:cubicBezTo>
                <a:cubicBezTo>
                  <a:pt x="7510" y="218115"/>
                  <a:pt x="6452" y="488520"/>
                  <a:pt x="6187" y="536674"/>
                </a:cubicBezTo>
                <a:cubicBezTo>
                  <a:pt x="5922" y="584828"/>
                  <a:pt x="14918" y="488255"/>
                  <a:pt x="14124" y="417611"/>
                </a:cubicBezTo>
                <a:cubicBezTo>
                  <a:pt x="13330" y="346967"/>
                  <a:pt x="-5191" y="177899"/>
                  <a:pt x="1424" y="112811"/>
                </a:cubicBezTo>
                <a:cubicBezTo>
                  <a:pt x="8039" y="47724"/>
                  <a:pt x="53018" y="-2547"/>
                  <a:pt x="55399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B5FE2B1F-F06E-32AB-104A-CC2EB22B9B63}"/>
              </a:ext>
            </a:extLst>
          </p:cNvPr>
          <p:cNvSpPr/>
          <p:nvPr/>
        </p:nvSpPr>
        <p:spPr>
          <a:xfrm>
            <a:off x="7739046" y="7596283"/>
            <a:ext cx="28620" cy="568357"/>
          </a:xfrm>
          <a:custGeom>
            <a:avLst/>
            <a:gdLst>
              <a:gd name="connsiteX0" fmla="*/ 7954 w 28620"/>
              <a:gd name="connsiteY0" fmla="*/ 1492 h 568357"/>
              <a:gd name="connsiteX1" fmla="*/ 17479 w 28620"/>
              <a:gd name="connsiteY1" fmla="*/ 218980 h 568357"/>
              <a:gd name="connsiteX2" fmla="*/ 14304 w 28620"/>
              <a:gd name="connsiteY2" fmla="*/ 466630 h 568357"/>
              <a:gd name="connsiteX3" fmla="*/ 17 w 28620"/>
              <a:gd name="connsiteY3" fmla="*/ 568230 h 568357"/>
              <a:gd name="connsiteX4" fmla="*/ 17479 w 28620"/>
              <a:gd name="connsiteY4" fmla="*/ 484092 h 568357"/>
              <a:gd name="connsiteX5" fmla="*/ 28592 w 28620"/>
              <a:gd name="connsiteY5" fmla="*/ 330105 h 568357"/>
              <a:gd name="connsiteX6" fmla="*/ 7954 w 28620"/>
              <a:gd name="connsiteY6" fmla="*/ 1492 h 56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20" h="568357">
                <a:moveTo>
                  <a:pt x="7954" y="1492"/>
                </a:moveTo>
                <a:cubicBezTo>
                  <a:pt x="6102" y="-17029"/>
                  <a:pt x="16421" y="141457"/>
                  <a:pt x="17479" y="218980"/>
                </a:cubicBezTo>
                <a:cubicBezTo>
                  <a:pt x="18537" y="296503"/>
                  <a:pt x="17214" y="408422"/>
                  <a:pt x="14304" y="466630"/>
                </a:cubicBezTo>
                <a:cubicBezTo>
                  <a:pt x="11394" y="524838"/>
                  <a:pt x="-512" y="565320"/>
                  <a:pt x="17" y="568230"/>
                </a:cubicBezTo>
                <a:cubicBezTo>
                  <a:pt x="546" y="571140"/>
                  <a:pt x="12717" y="523780"/>
                  <a:pt x="17479" y="484092"/>
                </a:cubicBezTo>
                <a:cubicBezTo>
                  <a:pt x="22242" y="444405"/>
                  <a:pt x="29121" y="406040"/>
                  <a:pt x="28592" y="330105"/>
                </a:cubicBezTo>
                <a:cubicBezTo>
                  <a:pt x="28063" y="254170"/>
                  <a:pt x="9806" y="20013"/>
                  <a:pt x="7954" y="1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50BCE2A5-3303-DFEE-E306-6547B38EF812}"/>
              </a:ext>
            </a:extLst>
          </p:cNvPr>
          <p:cNvSpPr/>
          <p:nvPr/>
        </p:nvSpPr>
        <p:spPr>
          <a:xfrm>
            <a:off x="7726699" y="7924772"/>
            <a:ext cx="517316" cy="868490"/>
          </a:xfrm>
          <a:custGeom>
            <a:avLst/>
            <a:gdLst>
              <a:gd name="connsiteX0" fmla="*/ 517189 w 517316"/>
              <a:gd name="connsiteY0" fmla="*/ 28 h 868490"/>
              <a:gd name="connsiteX1" fmla="*/ 307639 w 517316"/>
              <a:gd name="connsiteY1" fmla="*/ 58766 h 868490"/>
              <a:gd name="connsiteX2" fmla="*/ 267951 w 517316"/>
              <a:gd name="connsiteY2" fmla="*/ 190528 h 868490"/>
              <a:gd name="connsiteX3" fmla="*/ 236201 w 517316"/>
              <a:gd name="connsiteY3" fmla="*/ 419128 h 868490"/>
              <a:gd name="connsiteX4" fmla="*/ 118726 w 517316"/>
              <a:gd name="connsiteY4" fmla="*/ 655666 h 868490"/>
              <a:gd name="connsiteX5" fmla="*/ 1251 w 517316"/>
              <a:gd name="connsiteY5" fmla="*/ 866803 h 868490"/>
              <a:gd name="connsiteX6" fmla="*/ 53639 w 517316"/>
              <a:gd name="connsiteY6" fmla="*/ 760441 h 868490"/>
              <a:gd name="connsiteX7" fmla="*/ 221914 w 517316"/>
              <a:gd name="connsiteY7" fmla="*/ 417541 h 868490"/>
              <a:gd name="connsiteX8" fmla="*/ 274301 w 517316"/>
              <a:gd name="connsiteY8" fmla="*/ 123853 h 868490"/>
              <a:gd name="connsiteX9" fmla="*/ 337801 w 517316"/>
              <a:gd name="connsiteY9" fmla="*/ 65116 h 868490"/>
              <a:gd name="connsiteX10" fmla="*/ 517189 w 517316"/>
              <a:gd name="connsiteY10" fmla="*/ 28 h 86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316" h="868490">
                <a:moveTo>
                  <a:pt x="517189" y="28"/>
                </a:moveTo>
                <a:cubicBezTo>
                  <a:pt x="512162" y="-1030"/>
                  <a:pt x="349179" y="27016"/>
                  <a:pt x="307639" y="58766"/>
                </a:cubicBezTo>
                <a:cubicBezTo>
                  <a:pt x="266099" y="90516"/>
                  <a:pt x="279857" y="130468"/>
                  <a:pt x="267951" y="190528"/>
                </a:cubicBezTo>
                <a:cubicBezTo>
                  <a:pt x="256045" y="250588"/>
                  <a:pt x="261072" y="341605"/>
                  <a:pt x="236201" y="419128"/>
                </a:cubicBezTo>
                <a:cubicBezTo>
                  <a:pt x="211330" y="496651"/>
                  <a:pt x="157884" y="581054"/>
                  <a:pt x="118726" y="655666"/>
                </a:cubicBezTo>
                <a:cubicBezTo>
                  <a:pt x="79568" y="730278"/>
                  <a:pt x="12099" y="849341"/>
                  <a:pt x="1251" y="866803"/>
                </a:cubicBezTo>
                <a:cubicBezTo>
                  <a:pt x="-9597" y="884265"/>
                  <a:pt x="53639" y="760441"/>
                  <a:pt x="53639" y="760441"/>
                </a:cubicBezTo>
                <a:cubicBezTo>
                  <a:pt x="90416" y="685564"/>
                  <a:pt x="185137" y="523639"/>
                  <a:pt x="221914" y="417541"/>
                </a:cubicBezTo>
                <a:cubicBezTo>
                  <a:pt x="258691" y="311443"/>
                  <a:pt x="254987" y="182590"/>
                  <a:pt x="274301" y="123853"/>
                </a:cubicBezTo>
                <a:cubicBezTo>
                  <a:pt x="293615" y="65116"/>
                  <a:pt x="298378" y="85224"/>
                  <a:pt x="337801" y="65116"/>
                </a:cubicBezTo>
                <a:cubicBezTo>
                  <a:pt x="377224" y="45008"/>
                  <a:pt x="522216" y="1086"/>
                  <a:pt x="51718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D19F6F0B-53EE-B74A-C759-644879DC2DC6}"/>
              </a:ext>
            </a:extLst>
          </p:cNvPr>
          <p:cNvSpPr/>
          <p:nvPr/>
        </p:nvSpPr>
        <p:spPr>
          <a:xfrm>
            <a:off x="7705803" y="8027966"/>
            <a:ext cx="241910" cy="745522"/>
          </a:xfrm>
          <a:custGeom>
            <a:avLst/>
            <a:gdLst>
              <a:gd name="connsiteX0" fmla="*/ 144385 w 241910"/>
              <a:gd name="connsiteY0" fmla="*/ 22 h 745522"/>
              <a:gd name="connsiteX1" fmla="*/ 236460 w 241910"/>
              <a:gd name="connsiteY1" fmla="*/ 134959 h 745522"/>
              <a:gd name="connsiteX2" fmla="*/ 206297 w 241910"/>
              <a:gd name="connsiteY2" fmla="*/ 323872 h 745522"/>
              <a:gd name="connsiteX3" fmla="*/ 80885 w 241910"/>
              <a:gd name="connsiteY3" fmla="*/ 484209 h 745522"/>
              <a:gd name="connsiteX4" fmla="*/ 3097 w 241910"/>
              <a:gd name="connsiteY4" fmla="*/ 739797 h 745522"/>
              <a:gd name="connsiteX5" fmla="*/ 23735 w 241910"/>
              <a:gd name="connsiteY5" fmla="*/ 642959 h 745522"/>
              <a:gd name="connsiteX6" fmla="*/ 99935 w 241910"/>
              <a:gd name="connsiteY6" fmla="*/ 425472 h 745522"/>
              <a:gd name="connsiteX7" fmla="*/ 196772 w 241910"/>
              <a:gd name="connsiteY7" fmla="*/ 309584 h 745522"/>
              <a:gd name="connsiteX8" fmla="*/ 241222 w 241910"/>
              <a:gd name="connsiteY8" fmla="*/ 144484 h 745522"/>
              <a:gd name="connsiteX9" fmla="*/ 144385 w 241910"/>
              <a:gd name="connsiteY9" fmla="*/ 22 h 74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910" h="745522">
                <a:moveTo>
                  <a:pt x="144385" y="22"/>
                </a:moveTo>
                <a:cubicBezTo>
                  <a:pt x="143591" y="-1566"/>
                  <a:pt x="226141" y="80984"/>
                  <a:pt x="236460" y="134959"/>
                </a:cubicBezTo>
                <a:cubicBezTo>
                  <a:pt x="246779" y="188934"/>
                  <a:pt x="232226" y="265664"/>
                  <a:pt x="206297" y="323872"/>
                </a:cubicBezTo>
                <a:cubicBezTo>
                  <a:pt x="180368" y="382080"/>
                  <a:pt x="114752" y="414888"/>
                  <a:pt x="80885" y="484209"/>
                </a:cubicBezTo>
                <a:cubicBezTo>
                  <a:pt x="47018" y="553530"/>
                  <a:pt x="12622" y="713339"/>
                  <a:pt x="3097" y="739797"/>
                </a:cubicBezTo>
                <a:cubicBezTo>
                  <a:pt x="-6428" y="766255"/>
                  <a:pt x="7595" y="695346"/>
                  <a:pt x="23735" y="642959"/>
                </a:cubicBezTo>
                <a:cubicBezTo>
                  <a:pt x="39875" y="590572"/>
                  <a:pt x="71096" y="481034"/>
                  <a:pt x="99935" y="425472"/>
                </a:cubicBezTo>
                <a:cubicBezTo>
                  <a:pt x="128774" y="369910"/>
                  <a:pt x="173224" y="356415"/>
                  <a:pt x="196772" y="309584"/>
                </a:cubicBezTo>
                <a:cubicBezTo>
                  <a:pt x="220320" y="262753"/>
                  <a:pt x="246514" y="192373"/>
                  <a:pt x="241222" y="144484"/>
                </a:cubicBezTo>
                <a:cubicBezTo>
                  <a:pt x="235930" y="96595"/>
                  <a:pt x="145179" y="1610"/>
                  <a:pt x="14438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A1D0BC85-9265-CE82-43DF-4F242C63B475}"/>
              </a:ext>
            </a:extLst>
          </p:cNvPr>
          <p:cNvSpPr/>
          <p:nvPr/>
        </p:nvSpPr>
        <p:spPr>
          <a:xfrm>
            <a:off x="7710956" y="7879997"/>
            <a:ext cx="109213" cy="842475"/>
          </a:xfrm>
          <a:custGeom>
            <a:avLst/>
            <a:gdLst>
              <a:gd name="connsiteX0" fmla="*/ 109069 w 109213"/>
              <a:gd name="connsiteY0" fmla="*/ 353 h 842475"/>
              <a:gd name="connsiteX1" fmla="*/ 64619 w 109213"/>
              <a:gd name="connsiteY1" fmla="*/ 236891 h 842475"/>
              <a:gd name="connsiteX2" fmla="*/ 77319 w 109213"/>
              <a:gd name="connsiteY2" fmla="*/ 522641 h 842475"/>
              <a:gd name="connsiteX3" fmla="*/ 1119 w 109213"/>
              <a:gd name="connsiteY3" fmla="*/ 833791 h 842475"/>
              <a:gd name="connsiteX4" fmla="*/ 36044 w 109213"/>
              <a:gd name="connsiteY4" fmla="*/ 736953 h 842475"/>
              <a:gd name="connsiteX5" fmla="*/ 93194 w 109213"/>
              <a:gd name="connsiteY5" fmla="*/ 535341 h 842475"/>
              <a:gd name="connsiteX6" fmla="*/ 47157 w 109213"/>
              <a:gd name="connsiteY6" fmla="*/ 192441 h 842475"/>
              <a:gd name="connsiteX7" fmla="*/ 109069 w 109213"/>
              <a:gd name="connsiteY7" fmla="*/ 353 h 84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213" h="842475">
                <a:moveTo>
                  <a:pt x="109069" y="353"/>
                </a:moveTo>
                <a:cubicBezTo>
                  <a:pt x="111979" y="7761"/>
                  <a:pt x="69911" y="149843"/>
                  <a:pt x="64619" y="236891"/>
                </a:cubicBezTo>
                <a:cubicBezTo>
                  <a:pt x="59327" y="323939"/>
                  <a:pt x="87902" y="423158"/>
                  <a:pt x="77319" y="522641"/>
                </a:cubicBezTo>
                <a:cubicBezTo>
                  <a:pt x="66736" y="622124"/>
                  <a:pt x="7998" y="798072"/>
                  <a:pt x="1119" y="833791"/>
                </a:cubicBezTo>
                <a:cubicBezTo>
                  <a:pt x="-5760" y="869510"/>
                  <a:pt x="20698" y="786695"/>
                  <a:pt x="36044" y="736953"/>
                </a:cubicBezTo>
                <a:cubicBezTo>
                  <a:pt x="51390" y="687211"/>
                  <a:pt x="91342" y="626093"/>
                  <a:pt x="93194" y="535341"/>
                </a:cubicBezTo>
                <a:cubicBezTo>
                  <a:pt x="95046" y="444589"/>
                  <a:pt x="43188" y="281341"/>
                  <a:pt x="47157" y="192441"/>
                </a:cubicBezTo>
                <a:cubicBezTo>
                  <a:pt x="51126" y="103541"/>
                  <a:pt x="106159" y="-7055"/>
                  <a:pt x="109069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5491D2C8-DCFF-CCB3-6F97-F51F1DCB2985}"/>
              </a:ext>
            </a:extLst>
          </p:cNvPr>
          <p:cNvSpPr/>
          <p:nvPr/>
        </p:nvSpPr>
        <p:spPr>
          <a:xfrm>
            <a:off x="7667625" y="8022419"/>
            <a:ext cx="58987" cy="736183"/>
          </a:xfrm>
          <a:custGeom>
            <a:avLst/>
            <a:gdLst>
              <a:gd name="connsiteX0" fmla="*/ 46038 w 58987"/>
              <a:gd name="connsiteY0" fmla="*/ 2394 h 736183"/>
              <a:gd name="connsiteX1" fmla="*/ 47625 w 58987"/>
              <a:gd name="connsiteY1" fmla="*/ 345294 h 736183"/>
              <a:gd name="connsiteX2" fmla="*/ 25400 w 58987"/>
              <a:gd name="connsiteY2" fmla="*/ 513569 h 736183"/>
              <a:gd name="connsiteX3" fmla="*/ 57150 w 58987"/>
              <a:gd name="connsiteY3" fmla="*/ 729469 h 736183"/>
              <a:gd name="connsiteX4" fmla="*/ 49213 w 58987"/>
              <a:gd name="connsiteY4" fmla="*/ 661206 h 736183"/>
              <a:gd name="connsiteX5" fmla="*/ 0 w 58987"/>
              <a:gd name="connsiteY5" fmla="*/ 458006 h 736183"/>
              <a:gd name="connsiteX6" fmla="*/ 49213 w 58987"/>
              <a:gd name="connsiteY6" fmla="*/ 205594 h 736183"/>
              <a:gd name="connsiteX7" fmla="*/ 46038 w 58987"/>
              <a:gd name="connsiteY7" fmla="*/ 2394 h 73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87" h="736183">
                <a:moveTo>
                  <a:pt x="46038" y="2394"/>
                </a:moveTo>
                <a:cubicBezTo>
                  <a:pt x="45773" y="25677"/>
                  <a:pt x="51065" y="260098"/>
                  <a:pt x="47625" y="345294"/>
                </a:cubicBezTo>
                <a:cubicBezTo>
                  <a:pt x="44185" y="430490"/>
                  <a:pt x="23813" y="449540"/>
                  <a:pt x="25400" y="513569"/>
                </a:cubicBezTo>
                <a:cubicBezTo>
                  <a:pt x="26987" y="577598"/>
                  <a:pt x="53181" y="704863"/>
                  <a:pt x="57150" y="729469"/>
                </a:cubicBezTo>
                <a:cubicBezTo>
                  <a:pt x="61119" y="754075"/>
                  <a:pt x="58738" y="706450"/>
                  <a:pt x="49213" y="661206"/>
                </a:cubicBezTo>
                <a:cubicBezTo>
                  <a:pt x="39688" y="615962"/>
                  <a:pt x="0" y="533941"/>
                  <a:pt x="0" y="458006"/>
                </a:cubicBezTo>
                <a:cubicBezTo>
                  <a:pt x="0" y="382071"/>
                  <a:pt x="41540" y="279677"/>
                  <a:pt x="49213" y="205594"/>
                </a:cubicBezTo>
                <a:cubicBezTo>
                  <a:pt x="56886" y="131511"/>
                  <a:pt x="46303" y="-20889"/>
                  <a:pt x="46038" y="2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0B858C61-4729-5F5F-EAF6-AF04B87F0899}"/>
              </a:ext>
            </a:extLst>
          </p:cNvPr>
          <p:cNvSpPr/>
          <p:nvPr/>
        </p:nvSpPr>
        <p:spPr>
          <a:xfrm>
            <a:off x="2709137" y="7186079"/>
            <a:ext cx="89474" cy="1001456"/>
          </a:xfrm>
          <a:custGeom>
            <a:avLst/>
            <a:gdLst>
              <a:gd name="connsiteX0" fmla="*/ 89096 w 89474"/>
              <a:gd name="connsiteY0" fmla="*/ 4 h 1001456"/>
              <a:gd name="connsiteX1" fmla="*/ 34063 w 89474"/>
              <a:gd name="connsiteY1" fmla="*/ 241304 h 1001456"/>
              <a:gd name="connsiteX2" fmla="*/ 38296 w 89474"/>
              <a:gd name="connsiteY2" fmla="*/ 963088 h 1001456"/>
              <a:gd name="connsiteX3" fmla="*/ 27713 w 89474"/>
              <a:gd name="connsiteY3" fmla="*/ 840321 h 1001456"/>
              <a:gd name="connsiteX4" fmla="*/ 21363 w 89474"/>
              <a:gd name="connsiteY4" fmla="*/ 313271 h 1001456"/>
              <a:gd name="connsiteX5" fmla="*/ 2313 w 89474"/>
              <a:gd name="connsiteY5" fmla="*/ 245538 h 1001456"/>
              <a:gd name="connsiteX6" fmla="*/ 89096 w 89474"/>
              <a:gd name="connsiteY6" fmla="*/ 4 h 100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74" h="1001456">
                <a:moveTo>
                  <a:pt x="89096" y="4"/>
                </a:moveTo>
                <a:cubicBezTo>
                  <a:pt x="94388" y="-702"/>
                  <a:pt x="42530" y="80790"/>
                  <a:pt x="34063" y="241304"/>
                </a:cubicBezTo>
                <a:cubicBezTo>
                  <a:pt x="25596" y="401818"/>
                  <a:pt x="39354" y="863252"/>
                  <a:pt x="38296" y="963088"/>
                </a:cubicBezTo>
                <a:cubicBezTo>
                  <a:pt x="37238" y="1062924"/>
                  <a:pt x="30535" y="948624"/>
                  <a:pt x="27713" y="840321"/>
                </a:cubicBezTo>
                <a:cubicBezTo>
                  <a:pt x="24891" y="732018"/>
                  <a:pt x="25596" y="412401"/>
                  <a:pt x="21363" y="313271"/>
                </a:cubicBezTo>
                <a:cubicBezTo>
                  <a:pt x="17130" y="214141"/>
                  <a:pt x="-7565" y="297043"/>
                  <a:pt x="2313" y="245538"/>
                </a:cubicBezTo>
                <a:cubicBezTo>
                  <a:pt x="12191" y="194033"/>
                  <a:pt x="83804" y="710"/>
                  <a:pt x="8909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DD3C5FA8-6C6E-45CE-1886-6B49E190168A}"/>
              </a:ext>
            </a:extLst>
          </p:cNvPr>
          <p:cNvSpPr/>
          <p:nvPr/>
        </p:nvSpPr>
        <p:spPr>
          <a:xfrm>
            <a:off x="2734680" y="7323664"/>
            <a:ext cx="57347" cy="1123484"/>
          </a:xfrm>
          <a:custGeom>
            <a:avLst/>
            <a:gdLst>
              <a:gd name="connsiteX0" fmla="*/ 57203 w 57347"/>
              <a:gd name="connsiteY0" fmla="*/ 3 h 1123484"/>
              <a:gd name="connsiteX1" fmla="*/ 16987 w 57347"/>
              <a:gd name="connsiteY1" fmla="*/ 440269 h 1123484"/>
              <a:gd name="connsiteX2" fmla="*/ 36037 w 57347"/>
              <a:gd name="connsiteY2" fmla="*/ 1079503 h 1123484"/>
              <a:gd name="connsiteX3" fmla="*/ 31803 w 57347"/>
              <a:gd name="connsiteY3" fmla="*/ 999069 h 1123484"/>
              <a:gd name="connsiteX4" fmla="*/ 53 w 57347"/>
              <a:gd name="connsiteY4" fmla="*/ 446619 h 1123484"/>
              <a:gd name="connsiteX5" fmla="*/ 57203 w 57347"/>
              <a:gd name="connsiteY5" fmla="*/ 3 h 112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47" h="1123484">
                <a:moveTo>
                  <a:pt x="57203" y="3"/>
                </a:moveTo>
                <a:cubicBezTo>
                  <a:pt x="60025" y="-1055"/>
                  <a:pt x="20515" y="260352"/>
                  <a:pt x="16987" y="440269"/>
                </a:cubicBezTo>
                <a:cubicBezTo>
                  <a:pt x="13459" y="620186"/>
                  <a:pt x="33568" y="986370"/>
                  <a:pt x="36037" y="1079503"/>
                </a:cubicBezTo>
                <a:cubicBezTo>
                  <a:pt x="38506" y="1172636"/>
                  <a:pt x="37800" y="1104550"/>
                  <a:pt x="31803" y="999069"/>
                </a:cubicBezTo>
                <a:cubicBezTo>
                  <a:pt x="25806" y="893588"/>
                  <a:pt x="-1358" y="612072"/>
                  <a:pt x="53" y="446619"/>
                </a:cubicBezTo>
                <a:cubicBezTo>
                  <a:pt x="1464" y="281166"/>
                  <a:pt x="54381" y="1061"/>
                  <a:pt x="572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AF0C3DC2-45B2-5C89-41D9-D667C338862B}"/>
              </a:ext>
            </a:extLst>
          </p:cNvPr>
          <p:cNvSpPr/>
          <p:nvPr/>
        </p:nvSpPr>
        <p:spPr>
          <a:xfrm>
            <a:off x="3443817" y="7512050"/>
            <a:ext cx="364180" cy="984219"/>
          </a:xfrm>
          <a:custGeom>
            <a:avLst/>
            <a:gdLst>
              <a:gd name="connsiteX0" fmla="*/ 0 w 364180"/>
              <a:gd name="connsiteY0" fmla="*/ 0 h 984219"/>
              <a:gd name="connsiteX1" fmla="*/ 328083 w 364180"/>
              <a:gd name="connsiteY1" fmla="*/ 103717 h 984219"/>
              <a:gd name="connsiteX2" fmla="*/ 209550 w 364180"/>
              <a:gd name="connsiteY2" fmla="*/ 55033 h 984219"/>
              <a:gd name="connsiteX3" fmla="*/ 359833 w 364180"/>
              <a:gd name="connsiteY3" fmla="*/ 88900 h 984219"/>
              <a:gd name="connsiteX4" fmla="*/ 323850 w 364180"/>
              <a:gd name="connsiteY4" fmla="*/ 162983 h 984219"/>
              <a:gd name="connsiteX5" fmla="*/ 325966 w 364180"/>
              <a:gd name="connsiteY5" fmla="*/ 249767 h 984219"/>
              <a:gd name="connsiteX6" fmla="*/ 321733 w 364180"/>
              <a:gd name="connsiteY6" fmla="*/ 948267 h 984219"/>
              <a:gd name="connsiteX7" fmla="*/ 325966 w 364180"/>
              <a:gd name="connsiteY7" fmla="*/ 814917 h 984219"/>
              <a:gd name="connsiteX8" fmla="*/ 315383 w 364180"/>
              <a:gd name="connsiteY8" fmla="*/ 226483 h 984219"/>
              <a:gd name="connsiteX9" fmla="*/ 317500 w 364180"/>
              <a:gd name="connsiteY9" fmla="*/ 127000 h 984219"/>
              <a:gd name="connsiteX10" fmla="*/ 311150 w 364180"/>
              <a:gd name="connsiteY10" fmla="*/ 99483 h 984219"/>
              <a:gd name="connsiteX11" fmla="*/ 0 w 364180"/>
              <a:gd name="connsiteY11" fmla="*/ 0 h 9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180" h="984219">
                <a:moveTo>
                  <a:pt x="0" y="0"/>
                </a:moveTo>
                <a:cubicBezTo>
                  <a:pt x="2822" y="706"/>
                  <a:pt x="293158" y="94545"/>
                  <a:pt x="328083" y="103717"/>
                </a:cubicBezTo>
                <a:cubicBezTo>
                  <a:pt x="363008" y="112889"/>
                  <a:pt x="204258" y="57503"/>
                  <a:pt x="209550" y="55033"/>
                </a:cubicBezTo>
                <a:cubicBezTo>
                  <a:pt x="214842" y="52564"/>
                  <a:pt x="340783" y="70908"/>
                  <a:pt x="359833" y="88900"/>
                </a:cubicBezTo>
                <a:cubicBezTo>
                  <a:pt x="378883" y="106892"/>
                  <a:pt x="329494" y="136172"/>
                  <a:pt x="323850" y="162983"/>
                </a:cubicBezTo>
                <a:cubicBezTo>
                  <a:pt x="318206" y="189794"/>
                  <a:pt x="326319" y="118886"/>
                  <a:pt x="325966" y="249767"/>
                </a:cubicBezTo>
                <a:cubicBezTo>
                  <a:pt x="325613" y="380648"/>
                  <a:pt x="321733" y="854075"/>
                  <a:pt x="321733" y="948267"/>
                </a:cubicBezTo>
                <a:cubicBezTo>
                  <a:pt x="321733" y="1042459"/>
                  <a:pt x="327024" y="935214"/>
                  <a:pt x="325966" y="814917"/>
                </a:cubicBezTo>
                <a:cubicBezTo>
                  <a:pt x="324908" y="694620"/>
                  <a:pt x="316794" y="341136"/>
                  <a:pt x="315383" y="226483"/>
                </a:cubicBezTo>
                <a:cubicBezTo>
                  <a:pt x="313972" y="111830"/>
                  <a:pt x="318206" y="148167"/>
                  <a:pt x="317500" y="127000"/>
                </a:cubicBezTo>
                <a:cubicBezTo>
                  <a:pt x="316795" y="105833"/>
                  <a:pt x="364419" y="116416"/>
                  <a:pt x="311150" y="9948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788D61A8-2304-B44F-6150-A1B7DA509EB9}"/>
              </a:ext>
            </a:extLst>
          </p:cNvPr>
          <p:cNvSpPr/>
          <p:nvPr/>
        </p:nvSpPr>
        <p:spPr>
          <a:xfrm>
            <a:off x="3159071" y="7522804"/>
            <a:ext cx="550128" cy="67631"/>
          </a:xfrm>
          <a:custGeom>
            <a:avLst/>
            <a:gdLst>
              <a:gd name="connsiteX0" fmla="*/ 1112 w 550128"/>
              <a:gd name="connsiteY0" fmla="*/ 20996 h 67631"/>
              <a:gd name="connsiteX1" fmla="*/ 295329 w 550128"/>
              <a:gd name="connsiteY1" fmla="*/ 14646 h 67631"/>
              <a:gd name="connsiteX2" fmla="*/ 547212 w 550128"/>
              <a:gd name="connsiteY2" fmla="*/ 67563 h 67631"/>
              <a:gd name="connsiteX3" fmla="*/ 407512 w 550128"/>
              <a:gd name="connsiteY3" fmla="*/ 1946 h 67631"/>
              <a:gd name="connsiteX4" fmla="*/ 1112 w 550128"/>
              <a:gd name="connsiteY4" fmla="*/ 20996 h 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128" h="67631">
                <a:moveTo>
                  <a:pt x="1112" y="20996"/>
                </a:moveTo>
                <a:cubicBezTo>
                  <a:pt x="-17585" y="23113"/>
                  <a:pt x="204312" y="6885"/>
                  <a:pt x="295329" y="14646"/>
                </a:cubicBezTo>
                <a:cubicBezTo>
                  <a:pt x="386346" y="22407"/>
                  <a:pt x="528515" y="69680"/>
                  <a:pt x="547212" y="67563"/>
                </a:cubicBezTo>
                <a:cubicBezTo>
                  <a:pt x="565909" y="65446"/>
                  <a:pt x="491826" y="11118"/>
                  <a:pt x="407512" y="1946"/>
                </a:cubicBezTo>
                <a:cubicBezTo>
                  <a:pt x="323198" y="-7226"/>
                  <a:pt x="19809" y="18879"/>
                  <a:pt x="1112" y="20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0F1AF839-238C-1825-1090-C6063616EA22}"/>
              </a:ext>
            </a:extLst>
          </p:cNvPr>
          <p:cNvSpPr/>
          <p:nvPr/>
        </p:nvSpPr>
        <p:spPr>
          <a:xfrm>
            <a:off x="3718734" y="8150343"/>
            <a:ext cx="34128" cy="903685"/>
          </a:xfrm>
          <a:custGeom>
            <a:avLst/>
            <a:gdLst>
              <a:gd name="connsiteX0" fmla="*/ 21416 w 34128"/>
              <a:gd name="connsiteY0" fmla="*/ 5174 h 903685"/>
              <a:gd name="connsiteX1" fmla="*/ 34116 w 34128"/>
              <a:gd name="connsiteY1" fmla="*/ 665574 h 903685"/>
              <a:gd name="connsiteX2" fmla="*/ 19299 w 34128"/>
              <a:gd name="connsiteY2" fmla="*/ 902640 h 903685"/>
              <a:gd name="connsiteX3" fmla="*/ 29883 w 34128"/>
              <a:gd name="connsiteY3" fmla="*/ 741774 h 903685"/>
              <a:gd name="connsiteX4" fmla="*/ 19299 w 34128"/>
              <a:gd name="connsiteY4" fmla="*/ 496240 h 903685"/>
              <a:gd name="connsiteX5" fmla="*/ 249 w 34128"/>
              <a:gd name="connsiteY5" fmla="*/ 365007 h 903685"/>
              <a:gd name="connsiteX6" fmla="*/ 21416 w 34128"/>
              <a:gd name="connsiteY6" fmla="*/ 5174 h 9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28" h="903685">
                <a:moveTo>
                  <a:pt x="21416" y="5174"/>
                </a:moveTo>
                <a:cubicBezTo>
                  <a:pt x="27061" y="55269"/>
                  <a:pt x="34469" y="515996"/>
                  <a:pt x="34116" y="665574"/>
                </a:cubicBezTo>
                <a:cubicBezTo>
                  <a:pt x="33763" y="815152"/>
                  <a:pt x="20004" y="889940"/>
                  <a:pt x="19299" y="902640"/>
                </a:cubicBezTo>
                <a:cubicBezTo>
                  <a:pt x="18594" y="915340"/>
                  <a:pt x="29883" y="809507"/>
                  <a:pt x="29883" y="741774"/>
                </a:cubicBezTo>
                <a:cubicBezTo>
                  <a:pt x="29883" y="674041"/>
                  <a:pt x="24238" y="559035"/>
                  <a:pt x="19299" y="496240"/>
                </a:cubicBezTo>
                <a:cubicBezTo>
                  <a:pt x="14360" y="433446"/>
                  <a:pt x="-2220" y="446851"/>
                  <a:pt x="249" y="365007"/>
                </a:cubicBezTo>
                <a:cubicBezTo>
                  <a:pt x="2718" y="283163"/>
                  <a:pt x="15771" y="-44921"/>
                  <a:pt x="21416" y="5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7DDE0D42-B951-1485-4ACD-17C56414957A}"/>
              </a:ext>
            </a:extLst>
          </p:cNvPr>
          <p:cNvSpPr/>
          <p:nvPr/>
        </p:nvSpPr>
        <p:spPr>
          <a:xfrm>
            <a:off x="2743990" y="8280267"/>
            <a:ext cx="113572" cy="777278"/>
          </a:xfrm>
          <a:custGeom>
            <a:avLst/>
            <a:gdLst>
              <a:gd name="connsiteX0" fmla="*/ 33077 w 113572"/>
              <a:gd name="connsiteY0" fmla="*/ 133 h 777278"/>
              <a:gd name="connsiteX1" fmla="*/ 35193 w 113572"/>
              <a:gd name="connsiteY1" fmla="*/ 180050 h 777278"/>
              <a:gd name="connsiteX2" fmla="*/ 92343 w 113572"/>
              <a:gd name="connsiteY2" fmla="*/ 296466 h 777278"/>
              <a:gd name="connsiteX3" fmla="*/ 81760 w 113572"/>
              <a:gd name="connsiteY3" fmla="*/ 459450 h 777278"/>
              <a:gd name="connsiteX4" fmla="*/ 77527 w 113572"/>
              <a:gd name="connsiteY4" fmla="*/ 594916 h 777278"/>
              <a:gd name="connsiteX5" fmla="*/ 113510 w 113572"/>
              <a:gd name="connsiteY5" fmla="*/ 776950 h 777278"/>
              <a:gd name="connsiteX6" fmla="*/ 85993 w 113572"/>
              <a:gd name="connsiteY6" fmla="*/ 628783 h 777278"/>
              <a:gd name="connsiteX7" fmla="*/ 77527 w 113572"/>
              <a:gd name="connsiteY7" fmla="*/ 260483 h 777278"/>
              <a:gd name="connsiteX8" fmla="*/ 1327 w 113572"/>
              <a:gd name="connsiteY8" fmla="*/ 152533 h 777278"/>
              <a:gd name="connsiteX9" fmla="*/ 33077 w 113572"/>
              <a:gd name="connsiteY9" fmla="*/ 133 h 77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572" h="777278">
                <a:moveTo>
                  <a:pt x="33077" y="133"/>
                </a:moveTo>
                <a:cubicBezTo>
                  <a:pt x="38721" y="4719"/>
                  <a:pt x="25315" y="130661"/>
                  <a:pt x="35193" y="180050"/>
                </a:cubicBezTo>
                <a:cubicBezTo>
                  <a:pt x="45071" y="229439"/>
                  <a:pt x="84582" y="249899"/>
                  <a:pt x="92343" y="296466"/>
                </a:cubicBezTo>
                <a:cubicBezTo>
                  <a:pt x="100104" y="343033"/>
                  <a:pt x="84229" y="409708"/>
                  <a:pt x="81760" y="459450"/>
                </a:cubicBezTo>
                <a:cubicBezTo>
                  <a:pt x="79291" y="509192"/>
                  <a:pt x="72235" y="541999"/>
                  <a:pt x="77527" y="594916"/>
                </a:cubicBezTo>
                <a:cubicBezTo>
                  <a:pt x="82819" y="647833"/>
                  <a:pt x="112099" y="771306"/>
                  <a:pt x="113510" y="776950"/>
                </a:cubicBezTo>
                <a:cubicBezTo>
                  <a:pt x="114921" y="782595"/>
                  <a:pt x="91990" y="714861"/>
                  <a:pt x="85993" y="628783"/>
                </a:cubicBezTo>
                <a:cubicBezTo>
                  <a:pt x="79996" y="542705"/>
                  <a:pt x="91638" y="339858"/>
                  <a:pt x="77527" y="260483"/>
                </a:cubicBezTo>
                <a:cubicBezTo>
                  <a:pt x="63416" y="181108"/>
                  <a:pt x="9794" y="194866"/>
                  <a:pt x="1327" y="152533"/>
                </a:cubicBezTo>
                <a:cubicBezTo>
                  <a:pt x="-7140" y="110200"/>
                  <a:pt x="27433" y="-4453"/>
                  <a:pt x="33077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2BE7D020-14D0-0082-8076-FCE38AB24218}"/>
              </a:ext>
            </a:extLst>
          </p:cNvPr>
          <p:cNvSpPr/>
          <p:nvPr/>
        </p:nvSpPr>
        <p:spPr>
          <a:xfrm>
            <a:off x="2795960" y="8823694"/>
            <a:ext cx="110310" cy="965424"/>
          </a:xfrm>
          <a:custGeom>
            <a:avLst/>
            <a:gdLst>
              <a:gd name="connsiteX0" fmla="*/ 57307 w 110310"/>
              <a:gd name="connsiteY0" fmla="*/ 689 h 965424"/>
              <a:gd name="connsiteX1" fmla="*/ 23440 w 110310"/>
              <a:gd name="connsiteY1" fmla="*/ 299139 h 965424"/>
              <a:gd name="connsiteX2" fmla="*/ 70007 w 110310"/>
              <a:gd name="connsiteY2" fmla="*/ 658973 h 965424"/>
              <a:gd name="connsiteX3" fmla="*/ 44607 w 110310"/>
              <a:gd name="connsiteY3" fmla="*/ 589123 h 965424"/>
              <a:gd name="connsiteX4" fmla="*/ 110223 w 110310"/>
              <a:gd name="connsiteY4" fmla="*/ 963773 h 965424"/>
              <a:gd name="connsiteX5" fmla="*/ 57307 w 110310"/>
              <a:gd name="connsiteY5" fmla="*/ 705539 h 965424"/>
              <a:gd name="connsiteX6" fmla="*/ 157 w 110310"/>
              <a:gd name="connsiteY6" fmla="*/ 231406 h 965424"/>
              <a:gd name="connsiteX7" fmla="*/ 57307 w 110310"/>
              <a:gd name="connsiteY7" fmla="*/ 689 h 96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10" h="965424">
                <a:moveTo>
                  <a:pt x="57307" y="689"/>
                </a:moveTo>
                <a:cubicBezTo>
                  <a:pt x="61187" y="11978"/>
                  <a:pt x="21323" y="189425"/>
                  <a:pt x="23440" y="299139"/>
                </a:cubicBezTo>
                <a:cubicBezTo>
                  <a:pt x="25557" y="408853"/>
                  <a:pt x="66479" y="610642"/>
                  <a:pt x="70007" y="658973"/>
                </a:cubicBezTo>
                <a:cubicBezTo>
                  <a:pt x="73535" y="707304"/>
                  <a:pt x="37904" y="538323"/>
                  <a:pt x="44607" y="589123"/>
                </a:cubicBezTo>
                <a:cubicBezTo>
                  <a:pt x="51310" y="639923"/>
                  <a:pt x="108106" y="944370"/>
                  <a:pt x="110223" y="963773"/>
                </a:cubicBezTo>
                <a:cubicBezTo>
                  <a:pt x="112340" y="983176"/>
                  <a:pt x="75651" y="827600"/>
                  <a:pt x="57307" y="705539"/>
                </a:cubicBezTo>
                <a:cubicBezTo>
                  <a:pt x="38963" y="583478"/>
                  <a:pt x="3685" y="343942"/>
                  <a:pt x="157" y="231406"/>
                </a:cubicBezTo>
                <a:cubicBezTo>
                  <a:pt x="-3371" y="118870"/>
                  <a:pt x="53427" y="-10600"/>
                  <a:pt x="57307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D7619167-36E2-3CAC-A377-EAADE65098A4}"/>
              </a:ext>
            </a:extLst>
          </p:cNvPr>
          <p:cNvSpPr/>
          <p:nvPr/>
        </p:nvSpPr>
        <p:spPr>
          <a:xfrm>
            <a:off x="2863597" y="9530973"/>
            <a:ext cx="57743" cy="891213"/>
          </a:xfrm>
          <a:custGeom>
            <a:avLst/>
            <a:gdLst>
              <a:gd name="connsiteX0" fmla="*/ 57403 w 57743"/>
              <a:gd name="connsiteY0" fmla="*/ 377 h 891213"/>
              <a:gd name="connsiteX1" fmla="*/ 253 w 57743"/>
              <a:gd name="connsiteY1" fmla="*/ 314702 h 891213"/>
              <a:gd name="connsiteX2" fmla="*/ 35178 w 57743"/>
              <a:gd name="connsiteY2" fmla="*/ 886202 h 891213"/>
              <a:gd name="connsiteX3" fmla="*/ 3428 w 57743"/>
              <a:gd name="connsiteY3" fmla="*/ 575052 h 891213"/>
              <a:gd name="connsiteX4" fmla="*/ 22478 w 57743"/>
              <a:gd name="connsiteY4" fmla="*/ 257552 h 891213"/>
              <a:gd name="connsiteX5" fmla="*/ 57403 w 57743"/>
              <a:gd name="connsiteY5" fmla="*/ 377 h 89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43" h="891213">
                <a:moveTo>
                  <a:pt x="57403" y="377"/>
                </a:moveTo>
                <a:cubicBezTo>
                  <a:pt x="53699" y="9902"/>
                  <a:pt x="3957" y="167065"/>
                  <a:pt x="253" y="314702"/>
                </a:cubicBezTo>
                <a:cubicBezTo>
                  <a:pt x="-3451" y="462339"/>
                  <a:pt x="34649" y="842810"/>
                  <a:pt x="35178" y="886202"/>
                </a:cubicBezTo>
                <a:cubicBezTo>
                  <a:pt x="35707" y="929594"/>
                  <a:pt x="5545" y="679827"/>
                  <a:pt x="3428" y="575052"/>
                </a:cubicBezTo>
                <a:cubicBezTo>
                  <a:pt x="1311" y="470277"/>
                  <a:pt x="11366" y="351214"/>
                  <a:pt x="22478" y="257552"/>
                </a:cubicBezTo>
                <a:cubicBezTo>
                  <a:pt x="33590" y="163890"/>
                  <a:pt x="61107" y="-9148"/>
                  <a:pt x="57403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AEB6FD93-ACF8-27FE-24F4-0352508F892C}"/>
              </a:ext>
            </a:extLst>
          </p:cNvPr>
          <p:cNvSpPr/>
          <p:nvPr/>
        </p:nvSpPr>
        <p:spPr>
          <a:xfrm>
            <a:off x="2882830" y="10399185"/>
            <a:ext cx="108181" cy="865768"/>
          </a:xfrm>
          <a:custGeom>
            <a:avLst/>
            <a:gdLst>
              <a:gd name="connsiteX0" fmla="*/ 70 w 108181"/>
              <a:gd name="connsiteY0" fmla="*/ 2115 h 865768"/>
              <a:gd name="connsiteX1" fmla="*/ 50870 w 108181"/>
              <a:gd name="connsiteY1" fmla="*/ 325965 h 865768"/>
              <a:gd name="connsiteX2" fmla="*/ 41345 w 108181"/>
              <a:gd name="connsiteY2" fmla="*/ 240240 h 865768"/>
              <a:gd name="connsiteX3" fmla="*/ 60395 w 108181"/>
              <a:gd name="connsiteY3" fmla="*/ 513290 h 865768"/>
              <a:gd name="connsiteX4" fmla="*/ 104845 w 108181"/>
              <a:gd name="connsiteY4" fmla="*/ 862540 h 865768"/>
              <a:gd name="connsiteX5" fmla="*/ 79445 w 108181"/>
              <a:gd name="connsiteY5" fmla="*/ 662515 h 865768"/>
              <a:gd name="connsiteX6" fmla="*/ 108020 w 108181"/>
              <a:gd name="connsiteY6" fmla="*/ 256115 h 865768"/>
              <a:gd name="connsiteX7" fmla="*/ 63570 w 108181"/>
              <a:gd name="connsiteY7" fmla="*/ 468840 h 865768"/>
              <a:gd name="connsiteX8" fmla="*/ 63570 w 108181"/>
              <a:gd name="connsiteY8" fmla="*/ 198965 h 865768"/>
              <a:gd name="connsiteX9" fmla="*/ 70 w 108181"/>
              <a:gd name="connsiteY9" fmla="*/ 2115 h 86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181" h="865768">
                <a:moveTo>
                  <a:pt x="70" y="2115"/>
                </a:moveTo>
                <a:cubicBezTo>
                  <a:pt x="-2047" y="23282"/>
                  <a:pt x="43991" y="286278"/>
                  <a:pt x="50870" y="325965"/>
                </a:cubicBezTo>
                <a:cubicBezTo>
                  <a:pt x="57749" y="365652"/>
                  <a:pt x="39758" y="209019"/>
                  <a:pt x="41345" y="240240"/>
                </a:cubicBezTo>
                <a:cubicBezTo>
                  <a:pt x="42932" y="271461"/>
                  <a:pt x="49812" y="409573"/>
                  <a:pt x="60395" y="513290"/>
                </a:cubicBezTo>
                <a:cubicBezTo>
                  <a:pt x="70978" y="617007"/>
                  <a:pt x="101670" y="837669"/>
                  <a:pt x="104845" y="862540"/>
                </a:cubicBezTo>
                <a:cubicBezTo>
                  <a:pt x="108020" y="887411"/>
                  <a:pt x="78916" y="763586"/>
                  <a:pt x="79445" y="662515"/>
                </a:cubicBezTo>
                <a:cubicBezTo>
                  <a:pt x="79974" y="561444"/>
                  <a:pt x="110666" y="288394"/>
                  <a:pt x="108020" y="256115"/>
                </a:cubicBezTo>
                <a:cubicBezTo>
                  <a:pt x="105374" y="223836"/>
                  <a:pt x="70978" y="478365"/>
                  <a:pt x="63570" y="468840"/>
                </a:cubicBezTo>
                <a:cubicBezTo>
                  <a:pt x="56162" y="459315"/>
                  <a:pt x="72566" y="274107"/>
                  <a:pt x="63570" y="198965"/>
                </a:cubicBezTo>
                <a:cubicBezTo>
                  <a:pt x="54574" y="123823"/>
                  <a:pt x="2187" y="-19052"/>
                  <a:pt x="70" y="2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42056D8E-97D0-1AD4-9AD4-D7F17D117BC1}"/>
              </a:ext>
            </a:extLst>
          </p:cNvPr>
          <p:cNvSpPr/>
          <p:nvPr/>
        </p:nvSpPr>
        <p:spPr>
          <a:xfrm>
            <a:off x="2180894" y="7388252"/>
            <a:ext cx="405454" cy="390075"/>
          </a:xfrm>
          <a:custGeom>
            <a:avLst/>
            <a:gdLst>
              <a:gd name="connsiteX0" fmla="*/ 3506 w 405454"/>
              <a:gd name="connsiteY0" fmla="*/ 1031 h 390075"/>
              <a:gd name="connsiteX1" fmla="*/ 259623 w 405454"/>
              <a:gd name="connsiteY1" fmla="*/ 187298 h 390075"/>
              <a:gd name="connsiteX2" fmla="*/ 151673 w 405454"/>
              <a:gd name="connsiteY2" fmla="*/ 130148 h 390075"/>
              <a:gd name="connsiteX3" fmla="*/ 403556 w 405454"/>
              <a:gd name="connsiteY3" fmla="*/ 388381 h 390075"/>
              <a:gd name="connsiteX4" fmla="*/ 259623 w 405454"/>
              <a:gd name="connsiteY4" fmla="*/ 235981 h 390075"/>
              <a:gd name="connsiteX5" fmla="*/ 119923 w 405454"/>
              <a:gd name="connsiteY5" fmla="*/ 117448 h 390075"/>
              <a:gd name="connsiteX6" fmla="*/ 3506 w 405454"/>
              <a:gd name="connsiteY6" fmla="*/ 1031 h 39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454" h="390075">
                <a:moveTo>
                  <a:pt x="3506" y="1031"/>
                </a:moveTo>
                <a:cubicBezTo>
                  <a:pt x="26789" y="12673"/>
                  <a:pt x="234928" y="165778"/>
                  <a:pt x="259623" y="187298"/>
                </a:cubicBezTo>
                <a:cubicBezTo>
                  <a:pt x="284318" y="208818"/>
                  <a:pt x="127684" y="96634"/>
                  <a:pt x="151673" y="130148"/>
                </a:cubicBezTo>
                <a:cubicBezTo>
                  <a:pt x="175662" y="163662"/>
                  <a:pt x="385564" y="370742"/>
                  <a:pt x="403556" y="388381"/>
                </a:cubicBezTo>
                <a:cubicBezTo>
                  <a:pt x="421548" y="406020"/>
                  <a:pt x="306895" y="281136"/>
                  <a:pt x="259623" y="235981"/>
                </a:cubicBezTo>
                <a:cubicBezTo>
                  <a:pt x="212351" y="190826"/>
                  <a:pt x="160845" y="155548"/>
                  <a:pt x="119923" y="117448"/>
                </a:cubicBezTo>
                <a:cubicBezTo>
                  <a:pt x="79001" y="79348"/>
                  <a:pt x="-19777" y="-10611"/>
                  <a:pt x="3506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2D03B48E-C197-A514-AB2A-ED95111575B5}"/>
              </a:ext>
            </a:extLst>
          </p:cNvPr>
          <p:cNvSpPr/>
          <p:nvPr/>
        </p:nvSpPr>
        <p:spPr>
          <a:xfrm>
            <a:off x="1929645" y="7202135"/>
            <a:ext cx="585146" cy="548306"/>
          </a:xfrm>
          <a:custGeom>
            <a:avLst/>
            <a:gdLst>
              <a:gd name="connsiteX0" fmla="*/ 755 w 585146"/>
              <a:gd name="connsiteY0" fmla="*/ 2998 h 548306"/>
              <a:gd name="connsiteX1" fmla="*/ 265338 w 585146"/>
              <a:gd name="connsiteY1" fmla="*/ 259115 h 548306"/>
              <a:gd name="connsiteX2" fmla="*/ 214538 w 585146"/>
              <a:gd name="connsiteY2" fmla="*/ 223132 h 548306"/>
              <a:gd name="connsiteX3" fmla="*/ 337305 w 585146"/>
              <a:gd name="connsiteY3" fmla="*/ 314148 h 548306"/>
              <a:gd name="connsiteX4" fmla="*/ 576488 w 585146"/>
              <a:gd name="connsiteY4" fmla="*/ 544865 h 548306"/>
              <a:gd name="connsiteX5" fmla="*/ 500288 w 585146"/>
              <a:gd name="connsiteY5" fmla="*/ 430565 h 548306"/>
              <a:gd name="connsiteX6" fmla="*/ 195488 w 585146"/>
              <a:gd name="connsiteY6" fmla="*/ 138465 h 548306"/>
              <a:gd name="connsiteX7" fmla="*/ 755 w 585146"/>
              <a:gd name="connsiteY7" fmla="*/ 2998 h 54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146" h="548306">
                <a:moveTo>
                  <a:pt x="755" y="2998"/>
                </a:moveTo>
                <a:cubicBezTo>
                  <a:pt x="12397" y="23106"/>
                  <a:pt x="229708" y="222426"/>
                  <a:pt x="265338" y="259115"/>
                </a:cubicBezTo>
                <a:cubicBezTo>
                  <a:pt x="300968" y="295804"/>
                  <a:pt x="202544" y="213960"/>
                  <a:pt x="214538" y="223132"/>
                </a:cubicBezTo>
                <a:cubicBezTo>
                  <a:pt x="226532" y="232304"/>
                  <a:pt x="276980" y="260526"/>
                  <a:pt x="337305" y="314148"/>
                </a:cubicBezTo>
                <a:cubicBezTo>
                  <a:pt x="397630" y="367770"/>
                  <a:pt x="549324" y="525462"/>
                  <a:pt x="576488" y="544865"/>
                </a:cubicBezTo>
                <a:cubicBezTo>
                  <a:pt x="603652" y="564268"/>
                  <a:pt x="563788" y="498298"/>
                  <a:pt x="500288" y="430565"/>
                </a:cubicBezTo>
                <a:cubicBezTo>
                  <a:pt x="436788" y="362832"/>
                  <a:pt x="276274" y="209021"/>
                  <a:pt x="195488" y="138465"/>
                </a:cubicBezTo>
                <a:cubicBezTo>
                  <a:pt x="114702" y="67910"/>
                  <a:pt x="-10887" y="-17110"/>
                  <a:pt x="755" y="2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38D7E71A-8C29-3B3C-7509-50695BD92F97}"/>
              </a:ext>
            </a:extLst>
          </p:cNvPr>
          <p:cNvSpPr/>
          <p:nvPr/>
        </p:nvSpPr>
        <p:spPr>
          <a:xfrm>
            <a:off x="1860389" y="7173239"/>
            <a:ext cx="178815" cy="1009435"/>
          </a:xfrm>
          <a:custGeom>
            <a:avLst/>
            <a:gdLst>
              <a:gd name="connsiteX0" fmla="*/ 161 w 178815"/>
              <a:gd name="connsiteY0" fmla="*/ 144 h 1009435"/>
              <a:gd name="connsiteX1" fmla="*/ 137744 w 178815"/>
              <a:gd name="connsiteY1" fmla="*/ 228744 h 1009435"/>
              <a:gd name="connsiteX2" fmla="*/ 108111 w 178815"/>
              <a:gd name="connsiteY2" fmla="*/ 222394 h 1009435"/>
              <a:gd name="connsiteX3" fmla="*/ 139861 w 178815"/>
              <a:gd name="connsiteY3" fmla="*/ 484861 h 1009435"/>
              <a:gd name="connsiteX4" fmla="*/ 141978 w 178815"/>
              <a:gd name="connsiteY4" fmla="*/ 459461 h 1009435"/>
              <a:gd name="connsiteX5" fmla="*/ 177961 w 178815"/>
              <a:gd name="connsiteY5" fmla="*/ 990744 h 1009435"/>
              <a:gd name="connsiteX6" fmla="*/ 165261 w 178815"/>
              <a:gd name="connsiteY6" fmla="*/ 829878 h 1009435"/>
              <a:gd name="connsiteX7" fmla="*/ 139861 w 178815"/>
              <a:gd name="connsiteY7" fmla="*/ 260494 h 1009435"/>
              <a:gd name="connsiteX8" fmla="*/ 110228 w 178815"/>
              <a:gd name="connsiteY8" fmla="*/ 194878 h 1009435"/>
              <a:gd name="connsiteX9" fmla="*/ 161 w 178815"/>
              <a:gd name="connsiteY9" fmla="*/ 144 h 100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815" h="1009435">
                <a:moveTo>
                  <a:pt x="161" y="144"/>
                </a:moveTo>
                <a:cubicBezTo>
                  <a:pt x="4747" y="5788"/>
                  <a:pt x="119752" y="191702"/>
                  <a:pt x="137744" y="228744"/>
                </a:cubicBezTo>
                <a:cubicBezTo>
                  <a:pt x="155736" y="265786"/>
                  <a:pt x="107758" y="179708"/>
                  <a:pt x="108111" y="222394"/>
                </a:cubicBezTo>
                <a:cubicBezTo>
                  <a:pt x="108464" y="265080"/>
                  <a:pt x="134217" y="445350"/>
                  <a:pt x="139861" y="484861"/>
                </a:cubicBezTo>
                <a:cubicBezTo>
                  <a:pt x="145505" y="524372"/>
                  <a:pt x="135628" y="375147"/>
                  <a:pt x="141978" y="459461"/>
                </a:cubicBezTo>
                <a:cubicBezTo>
                  <a:pt x="148328" y="543775"/>
                  <a:pt x="174081" y="929008"/>
                  <a:pt x="177961" y="990744"/>
                </a:cubicBezTo>
                <a:cubicBezTo>
                  <a:pt x="181841" y="1052480"/>
                  <a:pt x="171611" y="951586"/>
                  <a:pt x="165261" y="829878"/>
                </a:cubicBezTo>
                <a:cubicBezTo>
                  <a:pt x="158911" y="708170"/>
                  <a:pt x="149033" y="366327"/>
                  <a:pt x="139861" y="260494"/>
                </a:cubicBezTo>
                <a:cubicBezTo>
                  <a:pt x="130689" y="154661"/>
                  <a:pt x="130689" y="233684"/>
                  <a:pt x="110228" y="194878"/>
                </a:cubicBezTo>
                <a:cubicBezTo>
                  <a:pt x="89767" y="156073"/>
                  <a:pt x="-4425" y="-5500"/>
                  <a:pt x="16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729329BC-711D-3AB0-1946-9E5CF107302D}"/>
              </a:ext>
            </a:extLst>
          </p:cNvPr>
          <p:cNvSpPr/>
          <p:nvPr/>
        </p:nvSpPr>
        <p:spPr>
          <a:xfrm>
            <a:off x="1483783" y="7056803"/>
            <a:ext cx="206107" cy="790882"/>
          </a:xfrm>
          <a:custGeom>
            <a:avLst/>
            <a:gdLst>
              <a:gd name="connsiteX0" fmla="*/ 0 w 206107"/>
              <a:gd name="connsiteY0" fmla="*/ 164 h 790882"/>
              <a:gd name="connsiteX1" fmla="*/ 131234 w 206107"/>
              <a:gd name="connsiteY1" fmla="*/ 218180 h 790882"/>
              <a:gd name="connsiteX2" fmla="*/ 110067 w 206107"/>
              <a:gd name="connsiteY2" fmla="*/ 197014 h 790882"/>
              <a:gd name="connsiteX3" fmla="*/ 173567 w 206107"/>
              <a:gd name="connsiteY3" fmla="*/ 444664 h 790882"/>
              <a:gd name="connsiteX4" fmla="*/ 160867 w 206107"/>
              <a:gd name="connsiteY4" fmla="*/ 408680 h 790882"/>
              <a:gd name="connsiteX5" fmla="*/ 205317 w 206107"/>
              <a:gd name="connsiteY5" fmla="*/ 779097 h 790882"/>
              <a:gd name="connsiteX6" fmla="*/ 184150 w 206107"/>
              <a:gd name="connsiteY6" fmla="*/ 662680 h 790882"/>
              <a:gd name="connsiteX7" fmla="*/ 120650 w 206107"/>
              <a:gd name="connsiteY7" fmla="*/ 302847 h 790882"/>
              <a:gd name="connsiteX8" fmla="*/ 129117 w 206107"/>
              <a:gd name="connsiteY8" fmla="*/ 184314 h 790882"/>
              <a:gd name="connsiteX9" fmla="*/ 0 w 206107"/>
              <a:gd name="connsiteY9" fmla="*/ 164 h 79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107" h="790882">
                <a:moveTo>
                  <a:pt x="0" y="164"/>
                </a:moveTo>
                <a:cubicBezTo>
                  <a:pt x="353" y="5808"/>
                  <a:pt x="112890" y="185372"/>
                  <a:pt x="131234" y="218180"/>
                </a:cubicBezTo>
                <a:cubicBezTo>
                  <a:pt x="149578" y="250988"/>
                  <a:pt x="103012" y="159267"/>
                  <a:pt x="110067" y="197014"/>
                </a:cubicBezTo>
                <a:cubicBezTo>
                  <a:pt x="117122" y="234761"/>
                  <a:pt x="165100" y="409386"/>
                  <a:pt x="173567" y="444664"/>
                </a:cubicBezTo>
                <a:cubicBezTo>
                  <a:pt x="182034" y="479942"/>
                  <a:pt x="155575" y="352941"/>
                  <a:pt x="160867" y="408680"/>
                </a:cubicBezTo>
                <a:cubicBezTo>
                  <a:pt x="166159" y="464419"/>
                  <a:pt x="201437" y="736764"/>
                  <a:pt x="205317" y="779097"/>
                </a:cubicBezTo>
                <a:cubicBezTo>
                  <a:pt x="209197" y="821430"/>
                  <a:pt x="198261" y="742055"/>
                  <a:pt x="184150" y="662680"/>
                </a:cubicBezTo>
                <a:cubicBezTo>
                  <a:pt x="170039" y="583305"/>
                  <a:pt x="129822" y="382575"/>
                  <a:pt x="120650" y="302847"/>
                </a:cubicBezTo>
                <a:cubicBezTo>
                  <a:pt x="111478" y="223119"/>
                  <a:pt x="148167" y="232997"/>
                  <a:pt x="129117" y="184314"/>
                </a:cubicBezTo>
                <a:cubicBezTo>
                  <a:pt x="110067" y="135631"/>
                  <a:pt x="-353" y="-5480"/>
                  <a:pt x="0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FD0A6C18-2905-1B44-15B1-2208D4E50B96}"/>
              </a:ext>
            </a:extLst>
          </p:cNvPr>
          <p:cNvSpPr/>
          <p:nvPr/>
        </p:nvSpPr>
        <p:spPr>
          <a:xfrm>
            <a:off x="1367680" y="7130974"/>
            <a:ext cx="111955" cy="414630"/>
          </a:xfrm>
          <a:custGeom>
            <a:avLst/>
            <a:gdLst>
              <a:gd name="connsiteX0" fmla="*/ 111870 w 111955"/>
              <a:gd name="connsiteY0" fmla="*/ 76 h 414630"/>
              <a:gd name="connsiteX1" fmla="*/ 27203 w 111955"/>
              <a:gd name="connsiteY1" fmla="*/ 203276 h 414630"/>
              <a:gd name="connsiteX2" fmla="*/ 103403 w 111955"/>
              <a:gd name="connsiteY2" fmla="*/ 406476 h 414630"/>
              <a:gd name="connsiteX3" fmla="*/ 75887 w 111955"/>
              <a:gd name="connsiteY3" fmla="*/ 362026 h 414630"/>
              <a:gd name="connsiteX4" fmla="*/ 16620 w 111955"/>
              <a:gd name="connsiteY4" fmla="*/ 245609 h 414630"/>
              <a:gd name="connsiteX5" fmla="*/ 8153 w 111955"/>
              <a:gd name="connsiteY5" fmla="*/ 179993 h 414630"/>
              <a:gd name="connsiteX6" fmla="*/ 111870 w 111955"/>
              <a:gd name="connsiteY6" fmla="*/ 76 h 41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955" h="414630">
                <a:moveTo>
                  <a:pt x="111870" y="76"/>
                </a:moveTo>
                <a:cubicBezTo>
                  <a:pt x="115045" y="3956"/>
                  <a:pt x="28614" y="135543"/>
                  <a:pt x="27203" y="203276"/>
                </a:cubicBezTo>
                <a:cubicBezTo>
                  <a:pt x="25792" y="271009"/>
                  <a:pt x="95289" y="380018"/>
                  <a:pt x="103403" y="406476"/>
                </a:cubicBezTo>
                <a:cubicBezTo>
                  <a:pt x="111517" y="432934"/>
                  <a:pt x="90351" y="388837"/>
                  <a:pt x="75887" y="362026"/>
                </a:cubicBezTo>
                <a:cubicBezTo>
                  <a:pt x="61423" y="335215"/>
                  <a:pt x="27909" y="275948"/>
                  <a:pt x="16620" y="245609"/>
                </a:cubicBezTo>
                <a:cubicBezTo>
                  <a:pt x="5331" y="215270"/>
                  <a:pt x="-9486" y="219504"/>
                  <a:pt x="8153" y="179993"/>
                </a:cubicBezTo>
                <a:cubicBezTo>
                  <a:pt x="25792" y="140482"/>
                  <a:pt x="108695" y="-3804"/>
                  <a:pt x="111870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28FCF440-597B-34D3-056E-A296D72A6C42}"/>
              </a:ext>
            </a:extLst>
          </p:cNvPr>
          <p:cNvSpPr/>
          <p:nvPr/>
        </p:nvSpPr>
        <p:spPr>
          <a:xfrm>
            <a:off x="1278999" y="7477390"/>
            <a:ext cx="135177" cy="411232"/>
          </a:xfrm>
          <a:custGeom>
            <a:avLst/>
            <a:gdLst>
              <a:gd name="connsiteX0" fmla="*/ 79901 w 135177"/>
              <a:gd name="connsiteY0" fmla="*/ 793 h 411232"/>
              <a:gd name="connsiteX1" fmla="*/ 50268 w 135177"/>
              <a:gd name="connsiteY1" fmla="*/ 136260 h 411232"/>
              <a:gd name="connsiteX2" fmla="*/ 134934 w 135177"/>
              <a:gd name="connsiteY2" fmla="*/ 407193 h 411232"/>
              <a:gd name="connsiteX3" fmla="*/ 73551 w 135177"/>
              <a:gd name="connsiteY3" fmla="*/ 295010 h 411232"/>
              <a:gd name="connsiteX4" fmla="*/ 3701 w 135177"/>
              <a:gd name="connsiteY4" fmla="*/ 242093 h 411232"/>
              <a:gd name="connsiteX5" fmla="*/ 90484 w 135177"/>
              <a:gd name="connsiteY5" fmla="*/ 280193 h 411232"/>
              <a:gd name="connsiteX6" fmla="*/ 1584 w 135177"/>
              <a:gd name="connsiteY6" fmla="*/ 165893 h 411232"/>
              <a:gd name="connsiteX7" fmla="*/ 33334 w 135177"/>
              <a:gd name="connsiteY7" fmla="*/ 121443 h 411232"/>
              <a:gd name="connsiteX8" fmla="*/ 31218 w 135177"/>
              <a:gd name="connsiteY8" fmla="*/ 81227 h 411232"/>
              <a:gd name="connsiteX9" fmla="*/ 79901 w 135177"/>
              <a:gd name="connsiteY9" fmla="*/ 793 h 41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177" h="411232">
                <a:moveTo>
                  <a:pt x="79901" y="793"/>
                </a:moveTo>
                <a:cubicBezTo>
                  <a:pt x="83076" y="9965"/>
                  <a:pt x="41096" y="68527"/>
                  <a:pt x="50268" y="136260"/>
                </a:cubicBezTo>
                <a:cubicBezTo>
                  <a:pt x="59440" y="203993"/>
                  <a:pt x="131054" y="380735"/>
                  <a:pt x="134934" y="407193"/>
                </a:cubicBezTo>
                <a:cubicBezTo>
                  <a:pt x="138814" y="433651"/>
                  <a:pt x="95423" y="322527"/>
                  <a:pt x="73551" y="295010"/>
                </a:cubicBezTo>
                <a:cubicBezTo>
                  <a:pt x="51679" y="267493"/>
                  <a:pt x="879" y="244563"/>
                  <a:pt x="3701" y="242093"/>
                </a:cubicBezTo>
                <a:cubicBezTo>
                  <a:pt x="6523" y="239624"/>
                  <a:pt x="90837" y="292893"/>
                  <a:pt x="90484" y="280193"/>
                </a:cubicBezTo>
                <a:cubicBezTo>
                  <a:pt x="90131" y="267493"/>
                  <a:pt x="11109" y="192351"/>
                  <a:pt x="1584" y="165893"/>
                </a:cubicBezTo>
                <a:cubicBezTo>
                  <a:pt x="-7941" y="139435"/>
                  <a:pt x="28395" y="135554"/>
                  <a:pt x="33334" y="121443"/>
                </a:cubicBezTo>
                <a:cubicBezTo>
                  <a:pt x="38273" y="107332"/>
                  <a:pt x="22046" y="97808"/>
                  <a:pt x="31218" y="81227"/>
                </a:cubicBezTo>
                <a:cubicBezTo>
                  <a:pt x="40390" y="64646"/>
                  <a:pt x="76726" y="-8379"/>
                  <a:pt x="79901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B9CE1E26-BABA-4E73-BD0C-94FFE4DC39FB}"/>
              </a:ext>
            </a:extLst>
          </p:cNvPr>
          <p:cNvSpPr/>
          <p:nvPr/>
        </p:nvSpPr>
        <p:spPr>
          <a:xfrm>
            <a:off x="1961657" y="7277215"/>
            <a:ext cx="306269" cy="255537"/>
          </a:xfrm>
          <a:custGeom>
            <a:avLst/>
            <a:gdLst>
              <a:gd name="connsiteX0" fmla="*/ 4726 w 306269"/>
              <a:gd name="connsiteY0" fmla="*/ 2002 h 255537"/>
              <a:gd name="connsiteX1" fmla="*/ 296826 w 306269"/>
              <a:gd name="connsiteY1" fmla="*/ 247535 h 255537"/>
              <a:gd name="connsiteX2" fmla="*/ 224860 w 306269"/>
              <a:gd name="connsiteY2" fmla="*/ 190385 h 255537"/>
              <a:gd name="connsiteX3" fmla="*/ 125376 w 306269"/>
              <a:gd name="connsiteY3" fmla="*/ 135352 h 255537"/>
              <a:gd name="connsiteX4" fmla="*/ 4726 w 306269"/>
              <a:gd name="connsiteY4" fmla="*/ 2002 h 25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269" h="255537">
                <a:moveTo>
                  <a:pt x="4726" y="2002"/>
                </a:moveTo>
                <a:cubicBezTo>
                  <a:pt x="33301" y="20699"/>
                  <a:pt x="260137" y="216138"/>
                  <a:pt x="296826" y="247535"/>
                </a:cubicBezTo>
                <a:cubicBezTo>
                  <a:pt x="333515" y="278932"/>
                  <a:pt x="253435" y="209082"/>
                  <a:pt x="224860" y="190385"/>
                </a:cubicBezTo>
                <a:cubicBezTo>
                  <a:pt x="196285" y="171688"/>
                  <a:pt x="165946" y="169924"/>
                  <a:pt x="125376" y="135352"/>
                </a:cubicBezTo>
                <a:cubicBezTo>
                  <a:pt x="84807" y="100780"/>
                  <a:pt x="-23849" y="-16695"/>
                  <a:pt x="4726" y="2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D0D59998-B60B-153C-6CB5-A4DB04C41FEB}"/>
              </a:ext>
            </a:extLst>
          </p:cNvPr>
          <p:cNvSpPr/>
          <p:nvPr/>
        </p:nvSpPr>
        <p:spPr>
          <a:xfrm>
            <a:off x="2194669" y="7528965"/>
            <a:ext cx="281764" cy="206805"/>
          </a:xfrm>
          <a:custGeom>
            <a:avLst/>
            <a:gdLst>
              <a:gd name="connsiteX0" fmla="*/ 314 w 281764"/>
              <a:gd name="connsiteY0" fmla="*/ 18 h 206805"/>
              <a:gd name="connsiteX1" fmla="*/ 101914 w 281764"/>
              <a:gd name="connsiteY1" fmla="*/ 114318 h 206805"/>
              <a:gd name="connsiteX2" fmla="*/ 277598 w 281764"/>
              <a:gd name="connsiteY2" fmla="*/ 205335 h 206805"/>
              <a:gd name="connsiteX3" fmla="*/ 214098 w 281764"/>
              <a:gd name="connsiteY3" fmla="*/ 167235 h 206805"/>
              <a:gd name="connsiteX4" fmla="*/ 74398 w 281764"/>
              <a:gd name="connsiteY4" fmla="*/ 122785 h 206805"/>
              <a:gd name="connsiteX5" fmla="*/ 314 w 281764"/>
              <a:gd name="connsiteY5" fmla="*/ 18 h 20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64" h="206805">
                <a:moveTo>
                  <a:pt x="314" y="18"/>
                </a:moveTo>
                <a:cubicBezTo>
                  <a:pt x="4900" y="-1393"/>
                  <a:pt x="55700" y="80099"/>
                  <a:pt x="101914" y="114318"/>
                </a:cubicBezTo>
                <a:cubicBezTo>
                  <a:pt x="148128" y="148537"/>
                  <a:pt x="258901" y="196516"/>
                  <a:pt x="277598" y="205335"/>
                </a:cubicBezTo>
                <a:cubicBezTo>
                  <a:pt x="296295" y="214154"/>
                  <a:pt x="247965" y="180993"/>
                  <a:pt x="214098" y="167235"/>
                </a:cubicBezTo>
                <a:cubicBezTo>
                  <a:pt x="180231" y="153477"/>
                  <a:pt x="106501" y="147832"/>
                  <a:pt x="74398" y="122785"/>
                </a:cubicBezTo>
                <a:cubicBezTo>
                  <a:pt x="42295" y="97738"/>
                  <a:pt x="-4272" y="1429"/>
                  <a:pt x="314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DA295BEA-9D15-8204-A549-85C9E046074C}"/>
              </a:ext>
            </a:extLst>
          </p:cNvPr>
          <p:cNvSpPr/>
          <p:nvPr/>
        </p:nvSpPr>
        <p:spPr>
          <a:xfrm>
            <a:off x="2125068" y="7560212"/>
            <a:ext cx="163301" cy="502302"/>
          </a:xfrm>
          <a:custGeom>
            <a:avLst/>
            <a:gdLst>
              <a:gd name="connsiteX0" fmla="*/ 65 w 163301"/>
              <a:gd name="connsiteY0" fmla="*/ 521 h 502302"/>
              <a:gd name="connsiteX1" fmla="*/ 135532 w 163301"/>
              <a:gd name="connsiteY1" fmla="*/ 135988 h 502302"/>
              <a:gd name="connsiteX2" fmla="*/ 148232 w 163301"/>
              <a:gd name="connsiteY2" fmla="*/ 502171 h 502302"/>
              <a:gd name="connsiteX3" fmla="*/ 154582 w 163301"/>
              <a:gd name="connsiteY3" fmla="*/ 176205 h 502302"/>
              <a:gd name="connsiteX4" fmla="*/ 65 w 163301"/>
              <a:gd name="connsiteY4" fmla="*/ 521 h 50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301" h="502302">
                <a:moveTo>
                  <a:pt x="65" y="521"/>
                </a:moveTo>
                <a:cubicBezTo>
                  <a:pt x="-3110" y="-6182"/>
                  <a:pt x="110838" y="52380"/>
                  <a:pt x="135532" y="135988"/>
                </a:cubicBezTo>
                <a:cubicBezTo>
                  <a:pt x="160226" y="219596"/>
                  <a:pt x="145057" y="495468"/>
                  <a:pt x="148232" y="502171"/>
                </a:cubicBezTo>
                <a:cubicBezTo>
                  <a:pt x="151407" y="508874"/>
                  <a:pt x="176102" y="258049"/>
                  <a:pt x="154582" y="176205"/>
                </a:cubicBezTo>
                <a:cubicBezTo>
                  <a:pt x="133063" y="94361"/>
                  <a:pt x="3240" y="7224"/>
                  <a:pt x="65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63C73B68-2030-1DFB-116B-F093C465E8AF}"/>
              </a:ext>
            </a:extLst>
          </p:cNvPr>
          <p:cNvSpPr/>
          <p:nvPr/>
        </p:nvSpPr>
        <p:spPr>
          <a:xfrm>
            <a:off x="1693059" y="7482417"/>
            <a:ext cx="449807" cy="206748"/>
          </a:xfrm>
          <a:custGeom>
            <a:avLst/>
            <a:gdLst>
              <a:gd name="connsiteX0" fmla="*/ 274 w 449807"/>
              <a:gd name="connsiteY0" fmla="*/ 0 h 206748"/>
              <a:gd name="connsiteX1" fmla="*/ 192891 w 449807"/>
              <a:gd name="connsiteY1" fmla="*/ 139700 h 206748"/>
              <a:gd name="connsiteX2" fmla="*/ 444774 w 449807"/>
              <a:gd name="connsiteY2" fmla="*/ 203200 h 206748"/>
              <a:gd name="connsiteX3" fmla="*/ 345291 w 449807"/>
              <a:gd name="connsiteY3" fmla="*/ 192616 h 206748"/>
              <a:gd name="connsiteX4" fmla="*/ 154791 w 449807"/>
              <a:gd name="connsiteY4" fmla="*/ 141816 h 206748"/>
              <a:gd name="connsiteX5" fmla="*/ 274 w 449807"/>
              <a:gd name="connsiteY5" fmla="*/ 0 h 20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807" h="206748">
                <a:moveTo>
                  <a:pt x="274" y="0"/>
                </a:moveTo>
                <a:cubicBezTo>
                  <a:pt x="6624" y="-353"/>
                  <a:pt x="118808" y="105833"/>
                  <a:pt x="192891" y="139700"/>
                </a:cubicBezTo>
                <a:cubicBezTo>
                  <a:pt x="266974" y="173567"/>
                  <a:pt x="419374" y="194381"/>
                  <a:pt x="444774" y="203200"/>
                </a:cubicBezTo>
                <a:cubicBezTo>
                  <a:pt x="470174" y="212019"/>
                  <a:pt x="393621" y="202847"/>
                  <a:pt x="345291" y="192616"/>
                </a:cubicBezTo>
                <a:cubicBezTo>
                  <a:pt x="296961" y="182385"/>
                  <a:pt x="210177" y="169685"/>
                  <a:pt x="154791" y="141816"/>
                </a:cubicBezTo>
                <a:cubicBezTo>
                  <a:pt x="99405" y="113947"/>
                  <a:pt x="-6076" y="353"/>
                  <a:pt x="2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3EE4870B-46DC-1DB3-BA41-0DC2F9FFAB06}"/>
              </a:ext>
            </a:extLst>
          </p:cNvPr>
          <p:cNvSpPr/>
          <p:nvPr/>
        </p:nvSpPr>
        <p:spPr>
          <a:xfrm>
            <a:off x="2040479" y="7738498"/>
            <a:ext cx="135694" cy="443795"/>
          </a:xfrm>
          <a:custGeom>
            <a:avLst/>
            <a:gdLst>
              <a:gd name="connsiteX0" fmla="*/ 135454 w 135694"/>
              <a:gd name="connsiteY0" fmla="*/ 35 h 443795"/>
              <a:gd name="connsiteX1" fmla="*/ 38088 w 135694"/>
              <a:gd name="connsiteY1" fmla="*/ 199002 h 443795"/>
              <a:gd name="connsiteX2" fmla="*/ 21154 w 135694"/>
              <a:gd name="connsiteY2" fmla="*/ 442419 h 443795"/>
              <a:gd name="connsiteX3" fmla="*/ 14804 w 135694"/>
              <a:gd name="connsiteY3" fmla="*/ 294252 h 443795"/>
              <a:gd name="connsiteX4" fmla="*/ 6338 w 135694"/>
              <a:gd name="connsiteY4" fmla="*/ 213819 h 443795"/>
              <a:gd name="connsiteX5" fmla="*/ 135454 w 135694"/>
              <a:gd name="connsiteY5" fmla="*/ 35 h 44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94" h="443795">
                <a:moveTo>
                  <a:pt x="135454" y="35"/>
                </a:moveTo>
                <a:cubicBezTo>
                  <a:pt x="140746" y="-2435"/>
                  <a:pt x="57138" y="125271"/>
                  <a:pt x="38088" y="199002"/>
                </a:cubicBezTo>
                <a:cubicBezTo>
                  <a:pt x="19038" y="272733"/>
                  <a:pt x="25035" y="426544"/>
                  <a:pt x="21154" y="442419"/>
                </a:cubicBezTo>
                <a:cubicBezTo>
                  <a:pt x="17273" y="458294"/>
                  <a:pt x="17273" y="332352"/>
                  <a:pt x="14804" y="294252"/>
                </a:cubicBezTo>
                <a:cubicBezTo>
                  <a:pt x="12335" y="256152"/>
                  <a:pt x="-10948" y="259680"/>
                  <a:pt x="6338" y="213819"/>
                </a:cubicBezTo>
                <a:cubicBezTo>
                  <a:pt x="23624" y="167958"/>
                  <a:pt x="130162" y="2505"/>
                  <a:pt x="135454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9DCED1BF-A79B-4A8A-DC65-591E9A66EB13}"/>
              </a:ext>
            </a:extLst>
          </p:cNvPr>
          <p:cNvSpPr/>
          <p:nvPr/>
        </p:nvSpPr>
        <p:spPr>
          <a:xfrm>
            <a:off x="1626679" y="7797560"/>
            <a:ext cx="399890" cy="353184"/>
          </a:xfrm>
          <a:custGeom>
            <a:avLst/>
            <a:gdLst>
              <a:gd name="connsiteX0" fmla="*/ 1038 w 399890"/>
              <a:gd name="connsiteY0" fmla="*/ 142057 h 353184"/>
              <a:gd name="connsiteX1" fmla="*/ 130154 w 399890"/>
              <a:gd name="connsiteY1" fmla="*/ 17173 h 353184"/>
              <a:gd name="connsiteX2" fmla="*/ 176721 w 399890"/>
              <a:gd name="connsiteY2" fmla="*/ 91257 h 353184"/>
              <a:gd name="connsiteX3" fmla="*/ 398971 w 399890"/>
              <a:gd name="connsiteY3" fmla="*/ 351607 h 353184"/>
              <a:gd name="connsiteX4" fmla="*/ 252921 w 399890"/>
              <a:gd name="connsiteY4" fmla="*/ 192857 h 353184"/>
              <a:gd name="connsiteX5" fmla="*/ 180954 w 399890"/>
              <a:gd name="connsiteY5" fmla="*/ 40457 h 353184"/>
              <a:gd name="connsiteX6" fmla="*/ 144971 w 399890"/>
              <a:gd name="connsiteY6" fmla="*/ 240 h 353184"/>
              <a:gd name="connsiteX7" fmla="*/ 73004 w 399890"/>
              <a:gd name="connsiteY7" fmla="*/ 29873 h 353184"/>
              <a:gd name="connsiteX8" fmla="*/ 1038 w 399890"/>
              <a:gd name="connsiteY8" fmla="*/ 142057 h 35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9890" h="353184">
                <a:moveTo>
                  <a:pt x="1038" y="142057"/>
                </a:moveTo>
                <a:cubicBezTo>
                  <a:pt x="10563" y="139940"/>
                  <a:pt x="100873" y="25640"/>
                  <a:pt x="130154" y="17173"/>
                </a:cubicBezTo>
                <a:cubicBezTo>
                  <a:pt x="159435" y="8706"/>
                  <a:pt x="131918" y="35518"/>
                  <a:pt x="176721" y="91257"/>
                </a:cubicBezTo>
                <a:cubicBezTo>
                  <a:pt x="221524" y="146996"/>
                  <a:pt x="386271" y="334674"/>
                  <a:pt x="398971" y="351607"/>
                </a:cubicBezTo>
                <a:cubicBezTo>
                  <a:pt x="411671" y="368540"/>
                  <a:pt x="289257" y="244715"/>
                  <a:pt x="252921" y="192857"/>
                </a:cubicBezTo>
                <a:cubicBezTo>
                  <a:pt x="216585" y="140999"/>
                  <a:pt x="198946" y="72560"/>
                  <a:pt x="180954" y="40457"/>
                </a:cubicBezTo>
                <a:cubicBezTo>
                  <a:pt x="162962" y="8354"/>
                  <a:pt x="162962" y="2004"/>
                  <a:pt x="144971" y="240"/>
                </a:cubicBezTo>
                <a:cubicBezTo>
                  <a:pt x="126980" y="-1524"/>
                  <a:pt x="95935" y="6237"/>
                  <a:pt x="73004" y="29873"/>
                </a:cubicBezTo>
                <a:cubicBezTo>
                  <a:pt x="50074" y="53509"/>
                  <a:pt x="-8487" y="144174"/>
                  <a:pt x="1038" y="142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8FC1CF5D-8E8D-9912-4D6B-8E55BDCD4EA7}"/>
              </a:ext>
            </a:extLst>
          </p:cNvPr>
          <p:cNvSpPr/>
          <p:nvPr/>
        </p:nvSpPr>
        <p:spPr>
          <a:xfrm>
            <a:off x="4503753" y="8633523"/>
            <a:ext cx="288399" cy="1173660"/>
          </a:xfrm>
          <a:custGeom>
            <a:avLst/>
            <a:gdLst>
              <a:gd name="connsiteX0" fmla="*/ 70364 w 288399"/>
              <a:gd name="connsiteY0" fmla="*/ 360 h 1173660"/>
              <a:gd name="connsiteX1" fmla="*/ 95764 w 288399"/>
              <a:gd name="connsiteY1" fmla="*/ 197210 h 1173660"/>
              <a:gd name="connsiteX2" fmla="*/ 184664 w 288399"/>
              <a:gd name="connsiteY2" fmla="*/ 377127 h 1173660"/>
              <a:gd name="connsiteX3" fmla="*/ 127514 w 288399"/>
              <a:gd name="connsiteY3" fmla="*/ 296694 h 1173660"/>
              <a:gd name="connsiteX4" fmla="*/ 205830 w 288399"/>
              <a:gd name="connsiteY4" fmla="*/ 518944 h 1173660"/>
              <a:gd name="connsiteX5" fmla="*/ 233347 w 288399"/>
              <a:gd name="connsiteY5" fmla="*/ 819510 h 1173660"/>
              <a:gd name="connsiteX6" fmla="*/ 288380 w 288399"/>
              <a:gd name="connsiteY6" fmla="*/ 1166644 h 1173660"/>
              <a:gd name="connsiteX7" fmla="*/ 226997 w 288399"/>
              <a:gd name="connsiteY7" fmla="*/ 988844 h 1173660"/>
              <a:gd name="connsiteX8" fmla="*/ 121164 w 288399"/>
              <a:gd name="connsiteY8" fmla="*/ 269177 h 1173660"/>
              <a:gd name="connsiteX9" fmla="*/ 514 w 288399"/>
              <a:gd name="connsiteY9" fmla="*/ 150644 h 1173660"/>
              <a:gd name="connsiteX10" fmla="*/ 70364 w 288399"/>
              <a:gd name="connsiteY10" fmla="*/ 360 h 117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399" h="1173660">
                <a:moveTo>
                  <a:pt x="70364" y="360"/>
                </a:moveTo>
                <a:cubicBezTo>
                  <a:pt x="86239" y="8121"/>
                  <a:pt x="76714" y="134416"/>
                  <a:pt x="95764" y="197210"/>
                </a:cubicBezTo>
                <a:cubicBezTo>
                  <a:pt x="114814" y="260005"/>
                  <a:pt x="179372" y="360546"/>
                  <a:pt x="184664" y="377127"/>
                </a:cubicBezTo>
                <a:cubicBezTo>
                  <a:pt x="189956" y="393708"/>
                  <a:pt x="123986" y="273058"/>
                  <a:pt x="127514" y="296694"/>
                </a:cubicBezTo>
                <a:cubicBezTo>
                  <a:pt x="131042" y="320330"/>
                  <a:pt x="188191" y="431808"/>
                  <a:pt x="205830" y="518944"/>
                </a:cubicBezTo>
                <a:cubicBezTo>
                  <a:pt x="223469" y="606080"/>
                  <a:pt x="219589" y="711560"/>
                  <a:pt x="233347" y="819510"/>
                </a:cubicBezTo>
                <a:cubicBezTo>
                  <a:pt x="247105" y="927460"/>
                  <a:pt x="289438" y="1138422"/>
                  <a:pt x="288380" y="1166644"/>
                </a:cubicBezTo>
                <a:cubicBezTo>
                  <a:pt x="287322" y="1194866"/>
                  <a:pt x="254866" y="1138422"/>
                  <a:pt x="226997" y="988844"/>
                </a:cubicBezTo>
                <a:cubicBezTo>
                  <a:pt x="199128" y="839266"/>
                  <a:pt x="158911" y="408877"/>
                  <a:pt x="121164" y="269177"/>
                </a:cubicBezTo>
                <a:cubicBezTo>
                  <a:pt x="83417" y="129477"/>
                  <a:pt x="7217" y="189097"/>
                  <a:pt x="514" y="150644"/>
                </a:cubicBezTo>
                <a:cubicBezTo>
                  <a:pt x="-6189" y="112191"/>
                  <a:pt x="54489" y="-7401"/>
                  <a:pt x="70364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6574C35C-B231-CD79-9A23-C923A691696C}"/>
              </a:ext>
            </a:extLst>
          </p:cNvPr>
          <p:cNvSpPr/>
          <p:nvPr/>
        </p:nvSpPr>
        <p:spPr>
          <a:xfrm>
            <a:off x="5702571" y="7472189"/>
            <a:ext cx="396259" cy="979718"/>
          </a:xfrm>
          <a:custGeom>
            <a:avLst/>
            <a:gdLst>
              <a:gd name="connsiteX0" fmla="*/ 395546 w 396259"/>
              <a:gd name="connsiteY0" fmla="*/ 1761 h 979718"/>
              <a:gd name="connsiteX1" fmla="*/ 306646 w 396259"/>
              <a:gd name="connsiteY1" fmla="*/ 149928 h 979718"/>
              <a:gd name="connsiteX2" fmla="*/ 262196 w 396259"/>
              <a:gd name="connsiteY2" fmla="*/ 363711 h 979718"/>
              <a:gd name="connsiteX3" fmla="*/ 285479 w 396259"/>
              <a:gd name="connsiteY3" fmla="*/ 334078 h 979718"/>
              <a:gd name="connsiteX4" fmla="*/ 130962 w 396259"/>
              <a:gd name="connsiteY4" fmla="*/ 619828 h 979718"/>
              <a:gd name="connsiteX5" fmla="*/ 20896 w 396259"/>
              <a:gd name="connsiteY5" fmla="*/ 844194 h 979718"/>
              <a:gd name="connsiteX6" fmla="*/ 1846 w 396259"/>
              <a:gd name="connsiteY6" fmla="*/ 979661 h 979718"/>
              <a:gd name="connsiteX7" fmla="*/ 46296 w 396259"/>
              <a:gd name="connsiteY7" fmla="*/ 829378 h 979718"/>
              <a:gd name="connsiteX8" fmla="*/ 251612 w 396259"/>
              <a:gd name="connsiteY8" fmla="*/ 344661 h 979718"/>
              <a:gd name="connsiteX9" fmla="*/ 253729 w 396259"/>
              <a:gd name="connsiteY9" fmla="*/ 249411 h 979718"/>
              <a:gd name="connsiteX10" fmla="*/ 395546 w 396259"/>
              <a:gd name="connsiteY10" fmla="*/ 1761 h 97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259" h="979718">
                <a:moveTo>
                  <a:pt x="395546" y="1761"/>
                </a:moveTo>
                <a:cubicBezTo>
                  <a:pt x="404366" y="-14820"/>
                  <a:pt x="328871" y="89603"/>
                  <a:pt x="306646" y="149928"/>
                </a:cubicBezTo>
                <a:cubicBezTo>
                  <a:pt x="284421" y="210253"/>
                  <a:pt x="265724" y="333019"/>
                  <a:pt x="262196" y="363711"/>
                </a:cubicBezTo>
                <a:cubicBezTo>
                  <a:pt x="258668" y="394403"/>
                  <a:pt x="307351" y="291392"/>
                  <a:pt x="285479" y="334078"/>
                </a:cubicBezTo>
                <a:cubicBezTo>
                  <a:pt x="263607" y="376764"/>
                  <a:pt x="175059" y="534809"/>
                  <a:pt x="130962" y="619828"/>
                </a:cubicBezTo>
                <a:cubicBezTo>
                  <a:pt x="86865" y="704847"/>
                  <a:pt x="42415" y="784222"/>
                  <a:pt x="20896" y="844194"/>
                </a:cubicBezTo>
                <a:cubicBezTo>
                  <a:pt x="-623" y="904166"/>
                  <a:pt x="-2387" y="982130"/>
                  <a:pt x="1846" y="979661"/>
                </a:cubicBezTo>
                <a:cubicBezTo>
                  <a:pt x="6079" y="977192"/>
                  <a:pt x="4668" y="935211"/>
                  <a:pt x="46296" y="829378"/>
                </a:cubicBezTo>
                <a:cubicBezTo>
                  <a:pt x="87924" y="723545"/>
                  <a:pt x="217040" y="441322"/>
                  <a:pt x="251612" y="344661"/>
                </a:cubicBezTo>
                <a:cubicBezTo>
                  <a:pt x="286184" y="248000"/>
                  <a:pt x="230093" y="300211"/>
                  <a:pt x="253729" y="249411"/>
                </a:cubicBezTo>
                <a:cubicBezTo>
                  <a:pt x="277365" y="198611"/>
                  <a:pt x="386726" y="18342"/>
                  <a:pt x="395546" y="1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1D645DFB-DD9B-C7D4-70E7-D035570F8B5E}"/>
              </a:ext>
            </a:extLst>
          </p:cNvPr>
          <p:cNvSpPr/>
          <p:nvPr/>
        </p:nvSpPr>
        <p:spPr>
          <a:xfrm>
            <a:off x="5553801" y="8263341"/>
            <a:ext cx="180448" cy="681655"/>
          </a:xfrm>
          <a:custGeom>
            <a:avLst/>
            <a:gdLst>
              <a:gd name="connsiteX0" fmla="*/ 180249 w 180448"/>
              <a:gd name="connsiteY0" fmla="*/ 126 h 681655"/>
              <a:gd name="connsiteX1" fmla="*/ 57482 w 180448"/>
              <a:gd name="connsiteY1" fmla="*/ 254126 h 681655"/>
              <a:gd name="connsiteX2" fmla="*/ 332 w 180448"/>
              <a:gd name="connsiteY2" fmla="*/ 679576 h 681655"/>
              <a:gd name="connsiteX3" fmla="*/ 36316 w 180448"/>
              <a:gd name="connsiteY3" fmla="*/ 408642 h 681655"/>
              <a:gd name="connsiteX4" fmla="*/ 84999 w 180448"/>
              <a:gd name="connsiteY4" fmla="*/ 222376 h 681655"/>
              <a:gd name="connsiteX5" fmla="*/ 180249 w 180448"/>
              <a:gd name="connsiteY5" fmla="*/ 126 h 68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448" h="681655">
                <a:moveTo>
                  <a:pt x="180249" y="126"/>
                </a:moveTo>
                <a:cubicBezTo>
                  <a:pt x="175663" y="5418"/>
                  <a:pt x="87468" y="140884"/>
                  <a:pt x="57482" y="254126"/>
                </a:cubicBezTo>
                <a:cubicBezTo>
                  <a:pt x="27496" y="367368"/>
                  <a:pt x="3860" y="653823"/>
                  <a:pt x="332" y="679576"/>
                </a:cubicBezTo>
                <a:cubicBezTo>
                  <a:pt x="-3196" y="705329"/>
                  <a:pt x="22205" y="484842"/>
                  <a:pt x="36316" y="408642"/>
                </a:cubicBezTo>
                <a:cubicBezTo>
                  <a:pt x="50427" y="332442"/>
                  <a:pt x="61010" y="287640"/>
                  <a:pt x="84999" y="222376"/>
                </a:cubicBezTo>
                <a:cubicBezTo>
                  <a:pt x="108988" y="157112"/>
                  <a:pt x="184835" y="-5166"/>
                  <a:pt x="180249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9CAABC71-55AD-1637-7CAE-72BECF6AB354}"/>
              </a:ext>
            </a:extLst>
          </p:cNvPr>
          <p:cNvSpPr/>
          <p:nvPr/>
        </p:nvSpPr>
        <p:spPr>
          <a:xfrm>
            <a:off x="5553169" y="8411631"/>
            <a:ext cx="151448" cy="849610"/>
          </a:xfrm>
          <a:custGeom>
            <a:avLst/>
            <a:gdLst>
              <a:gd name="connsiteX0" fmla="*/ 151248 w 151448"/>
              <a:gd name="connsiteY0" fmla="*/ 2 h 849610"/>
              <a:gd name="connsiteX1" fmla="*/ 43298 w 151448"/>
              <a:gd name="connsiteY1" fmla="*/ 264586 h 849610"/>
              <a:gd name="connsiteX2" fmla="*/ 964 w 151448"/>
              <a:gd name="connsiteY2" fmla="*/ 836086 h 849610"/>
              <a:gd name="connsiteX3" fmla="*/ 13664 w 151448"/>
              <a:gd name="connsiteY3" fmla="*/ 637119 h 849610"/>
              <a:gd name="connsiteX4" fmla="*/ 13664 w 151448"/>
              <a:gd name="connsiteY4" fmla="*/ 268819 h 849610"/>
              <a:gd name="connsiteX5" fmla="*/ 151248 w 151448"/>
              <a:gd name="connsiteY5" fmla="*/ 2 h 84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48" h="849610">
                <a:moveTo>
                  <a:pt x="151248" y="2"/>
                </a:moveTo>
                <a:cubicBezTo>
                  <a:pt x="156187" y="-703"/>
                  <a:pt x="68345" y="125239"/>
                  <a:pt x="43298" y="264586"/>
                </a:cubicBezTo>
                <a:cubicBezTo>
                  <a:pt x="18251" y="403933"/>
                  <a:pt x="5903" y="773997"/>
                  <a:pt x="964" y="836086"/>
                </a:cubicBezTo>
                <a:cubicBezTo>
                  <a:pt x="-3975" y="898175"/>
                  <a:pt x="11547" y="731663"/>
                  <a:pt x="13664" y="637119"/>
                </a:cubicBezTo>
                <a:cubicBezTo>
                  <a:pt x="15781" y="542575"/>
                  <a:pt x="-5739" y="370066"/>
                  <a:pt x="13664" y="268819"/>
                </a:cubicBezTo>
                <a:cubicBezTo>
                  <a:pt x="33067" y="167572"/>
                  <a:pt x="146309" y="707"/>
                  <a:pt x="15124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78ABCABE-AAA7-1B0A-5484-4FD6866CD675}"/>
              </a:ext>
            </a:extLst>
          </p:cNvPr>
          <p:cNvSpPr/>
          <p:nvPr/>
        </p:nvSpPr>
        <p:spPr>
          <a:xfrm>
            <a:off x="5480529" y="8875343"/>
            <a:ext cx="80172" cy="666410"/>
          </a:xfrm>
          <a:custGeom>
            <a:avLst/>
            <a:gdLst>
              <a:gd name="connsiteX0" fmla="*/ 79954 w 80172"/>
              <a:gd name="connsiteY0" fmla="*/ 12540 h 666410"/>
              <a:gd name="connsiteX1" fmla="*/ 14338 w 80172"/>
              <a:gd name="connsiteY1" fmla="*/ 586157 h 666410"/>
              <a:gd name="connsiteX2" fmla="*/ 1638 w 80172"/>
              <a:gd name="connsiteY2" fmla="*/ 628490 h 666410"/>
              <a:gd name="connsiteX3" fmla="*/ 39738 w 80172"/>
              <a:gd name="connsiteY3" fmla="*/ 268657 h 666410"/>
              <a:gd name="connsiteX4" fmla="*/ 35504 w 80172"/>
              <a:gd name="connsiteY4" fmla="*/ 194574 h 666410"/>
              <a:gd name="connsiteX5" fmla="*/ 79954 w 80172"/>
              <a:gd name="connsiteY5" fmla="*/ 12540 h 66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172" h="666410">
                <a:moveTo>
                  <a:pt x="79954" y="12540"/>
                </a:moveTo>
                <a:cubicBezTo>
                  <a:pt x="76426" y="77804"/>
                  <a:pt x="27391" y="483499"/>
                  <a:pt x="14338" y="586157"/>
                </a:cubicBezTo>
                <a:cubicBezTo>
                  <a:pt x="1285" y="688815"/>
                  <a:pt x="-2595" y="681407"/>
                  <a:pt x="1638" y="628490"/>
                </a:cubicBezTo>
                <a:cubicBezTo>
                  <a:pt x="5871" y="575573"/>
                  <a:pt x="34094" y="340976"/>
                  <a:pt x="39738" y="268657"/>
                </a:cubicBezTo>
                <a:cubicBezTo>
                  <a:pt x="45382" y="196338"/>
                  <a:pt x="27743" y="233027"/>
                  <a:pt x="35504" y="194574"/>
                </a:cubicBezTo>
                <a:cubicBezTo>
                  <a:pt x="43265" y="156121"/>
                  <a:pt x="83482" y="-52724"/>
                  <a:pt x="79954" y="1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451DCD1C-74D2-B3C0-C1DF-A5F14B54B0E2}"/>
              </a:ext>
            </a:extLst>
          </p:cNvPr>
          <p:cNvSpPr/>
          <p:nvPr/>
        </p:nvSpPr>
        <p:spPr>
          <a:xfrm>
            <a:off x="5338006" y="9110949"/>
            <a:ext cx="237645" cy="993401"/>
          </a:xfrm>
          <a:custGeom>
            <a:avLst/>
            <a:gdLst>
              <a:gd name="connsiteX0" fmla="*/ 237294 w 237645"/>
              <a:gd name="connsiteY0" fmla="*/ 1301 h 993401"/>
              <a:gd name="connsiteX1" fmla="*/ 173794 w 237645"/>
              <a:gd name="connsiteY1" fmla="*/ 524118 h 993401"/>
              <a:gd name="connsiteX2" fmla="*/ 220361 w 237645"/>
              <a:gd name="connsiteY2" fmla="*/ 598201 h 993401"/>
              <a:gd name="connsiteX3" fmla="*/ 133577 w 237645"/>
              <a:gd name="connsiteY3" fmla="*/ 625718 h 993401"/>
              <a:gd name="connsiteX4" fmla="*/ 129344 w 237645"/>
              <a:gd name="connsiteY4" fmla="*/ 771768 h 993401"/>
              <a:gd name="connsiteX5" fmla="*/ 186494 w 237645"/>
              <a:gd name="connsiteY5" fmla="*/ 873368 h 993401"/>
              <a:gd name="connsiteX6" fmla="*/ 108177 w 237645"/>
              <a:gd name="connsiteY6" fmla="*/ 771768 h 993401"/>
              <a:gd name="connsiteX7" fmla="*/ 224594 w 237645"/>
              <a:gd name="connsiteY7" fmla="*/ 991901 h 993401"/>
              <a:gd name="connsiteX8" fmla="*/ 112411 w 237645"/>
              <a:gd name="connsiteY8" fmla="*/ 873368 h 993401"/>
              <a:gd name="connsiteX9" fmla="*/ 114527 w 237645"/>
              <a:gd name="connsiteY9" fmla="*/ 970734 h 993401"/>
              <a:gd name="connsiteX10" fmla="*/ 227 w 237645"/>
              <a:gd name="connsiteY10" fmla="*/ 833151 h 993401"/>
              <a:gd name="connsiteX11" fmla="*/ 148394 w 237645"/>
              <a:gd name="connsiteY11" fmla="*/ 945334 h 993401"/>
              <a:gd name="connsiteX12" fmla="*/ 154744 w 237645"/>
              <a:gd name="connsiteY12" fmla="*/ 871251 h 993401"/>
              <a:gd name="connsiteX13" fmla="*/ 99711 w 237645"/>
              <a:gd name="connsiteY13" fmla="*/ 665934 h 993401"/>
              <a:gd name="connsiteX14" fmla="*/ 194961 w 237645"/>
              <a:gd name="connsiteY14" fmla="*/ 471201 h 993401"/>
              <a:gd name="connsiteX15" fmla="*/ 199194 w 237645"/>
              <a:gd name="connsiteY15" fmla="*/ 378068 h 993401"/>
              <a:gd name="connsiteX16" fmla="*/ 237294 w 237645"/>
              <a:gd name="connsiteY16" fmla="*/ 1301 h 9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7645" h="993401">
                <a:moveTo>
                  <a:pt x="237294" y="1301"/>
                </a:moveTo>
                <a:cubicBezTo>
                  <a:pt x="233061" y="25643"/>
                  <a:pt x="176616" y="424635"/>
                  <a:pt x="173794" y="524118"/>
                </a:cubicBezTo>
                <a:cubicBezTo>
                  <a:pt x="170972" y="623601"/>
                  <a:pt x="227064" y="581268"/>
                  <a:pt x="220361" y="598201"/>
                </a:cubicBezTo>
                <a:cubicBezTo>
                  <a:pt x="213658" y="615134"/>
                  <a:pt x="148747" y="596790"/>
                  <a:pt x="133577" y="625718"/>
                </a:cubicBezTo>
                <a:cubicBezTo>
                  <a:pt x="118407" y="654646"/>
                  <a:pt x="120525" y="730493"/>
                  <a:pt x="129344" y="771768"/>
                </a:cubicBezTo>
                <a:cubicBezTo>
                  <a:pt x="138163" y="813043"/>
                  <a:pt x="190022" y="873368"/>
                  <a:pt x="186494" y="873368"/>
                </a:cubicBezTo>
                <a:cubicBezTo>
                  <a:pt x="182966" y="873368"/>
                  <a:pt x="101827" y="752013"/>
                  <a:pt x="108177" y="771768"/>
                </a:cubicBezTo>
                <a:cubicBezTo>
                  <a:pt x="114527" y="791523"/>
                  <a:pt x="223888" y="974968"/>
                  <a:pt x="224594" y="991901"/>
                </a:cubicBezTo>
                <a:cubicBezTo>
                  <a:pt x="225300" y="1008834"/>
                  <a:pt x="130755" y="876896"/>
                  <a:pt x="112411" y="873368"/>
                </a:cubicBezTo>
                <a:cubicBezTo>
                  <a:pt x="94067" y="869840"/>
                  <a:pt x="133224" y="977437"/>
                  <a:pt x="114527" y="970734"/>
                </a:cubicBezTo>
                <a:cubicBezTo>
                  <a:pt x="95830" y="964031"/>
                  <a:pt x="-5417" y="837384"/>
                  <a:pt x="227" y="833151"/>
                </a:cubicBezTo>
                <a:cubicBezTo>
                  <a:pt x="5871" y="828918"/>
                  <a:pt x="122641" y="938984"/>
                  <a:pt x="148394" y="945334"/>
                </a:cubicBezTo>
                <a:cubicBezTo>
                  <a:pt x="174147" y="951684"/>
                  <a:pt x="162858" y="917818"/>
                  <a:pt x="154744" y="871251"/>
                </a:cubicBezTo>
                <a:cubicBezTo>
                  <a:pt x="146630" y="824684"/>
                  <a:pt x="93008" y="732609"/>
                  <a:pt x="99711" y="665934"/>
                </a:cubicBezTo>
                <a:cubicBezTo>
                  <a:pt x="106414" y="599259"/>
                  <a:pt x="178381" y="519179"/>
                  <a:pt x="194961" y="471201"/>
                </a:cubicBezTo>
                <a:cubicBezTo>
                  <a:pt x="211541" y="423223"/>
                  <a:pt x="192138" y="454974"/>
                  <a:pt x="199194" y="378068"/>
                </a:cubicBezTo>
                <a:cubicBezTo>
                  <a:pt x="206249" y="301163"/>
                  <a:pt x="241527" y="-23041"/>
                  <a:pt x="237294" y="1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B454A61F-6325-AE3A-91DA-D26E489CC86B}"/>
              </a:ext>
            </a:extLst>
          </p:cNvPr>
          <p:cNvSpPr/>
          <p:nvPr/>
        </p:nvSpPr>
        <p:spPr>
          <a:xfrm>
            <a:off x="5384623" y="9474177"/>
            <a:ext cx="150707" cy="530855"/>
          </a:xfrm>
          <a:custGeom>
            <a:avLst/>
            <a:gdLst>
              <a:gd name="connsiteX0" fmla="*/ 150460 w 150707"/>
              <a:gd name="connsiteY0" fmla="*/ 23 h 530855"/>
              <a:gd name="connsiteX1" fmla="*/ 38277 w 150707"/>
              <a:gd name="connsiteY1" fmla="*/ 148190 h 530855"/>
              <a:gd name="connsiteX2" fmla="*/ 70027 w 150707"/>
              <a:gd name="connsiteY2" fmla="*/ 520723 h 530855"/>
              <a:gd name="connsiteX3" fmla="*/ 57327 w 150707"/>
              <a:gd name="connsiteY3" fmla="*/ 402190 h 530855"/>
              <a:gd name="connsiteX4" fmla="*/ 2294 w 150707"/>
              <a:gd name="connsiteY4" fmla="*/ 156656 h 530855"/>
              <a:gd name="connsiteX5" fmla="*/ 150460 w 150707"/>
              <a:gd name="connsiteY5" fmla="*/ 23 h 53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707" h="530855">
                <a:moveTo>
                  <a:pt x="150460" y="23"/>
                </a:moveTo>
                <a:cubicBezTo>
                  <a:pt x="156457" y="-1388"/>
                  <a:pt x="51682" y="61407"/>
                  <a:pt x="38277" y="148190"/>
                </a:cubicBezTo>
                <a:cubicBezTo>
                  <a:pt x="24872" y="234973"/>
                  <a:pt x="66852" y="478390"/>
                  <a:pt x="70027" y="520723"/>
                </a:cubicBezTo>
                <a:cubicBezTo>
                  <a:pt x="73202" y="563056"/>
                  <a:pt x="68616" y="462868"/>
                  <a:pt x="57327" y="402190"/>
                </a:cubicBezTo>
                <a:cubicBezTo>
                  <a:pt x="46038" y="341512"/>
                  <a:pt x="-12170" y="225448"/>
                  <a:pt x="2294" y="156656"/>
                </a:cubicBezTo>
                <a:cubicBezTo>
                  <a:pt x="16758" y="87864"/>
                  <a:pt x="144463" y="1434"/>
                  <a:pt x="15046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CA83892E-BDD1-F401-6E9A-1B8CF56565C7}"/>
              </a:ext>
            </a:extLst>
          </p:cNvPr>
          <p:cNvSpPr/>
          <p:nvPr/>
        </p:nvSpPr>
        <p:spPr>
          <a:xfrm>
            <a:off x="1427732" y="7021646"/>
            <a:ext cx="596987" cy="1452259"/>
          </a:xfrm>
          <a:custGeom>
            <a:avLst/>
            <a:gdLst>
              <a:gd name="connsiteX0" fmla="*/ 42293 w 596987"/>
              <a:gd name="connsiteY0" fmla="*/ 1454 h 1452259"/>
              <a:gd name="connsiteX1" fmla="*/ 274068 w 596987"/>
              <a:gd name="connsiteY1" fmla="*/ 341179 h 1452259"/>
              <a:gd name="connsiteX2" fmla="*/ 216918 w 596987"/>
              <a:gd name="connsiteY2" fmla="*/ 290379 h 1452259"/>
              <a:gd name="connsiteX3" fmla="*/ 296293 w 596987"/>
              <a:gd name="connsiteY3" fmla="*/ 785679 h 1452259"/>
              <a:gd name="connsiteX4" fmla="*/ 264543 w 596987"/>
              <a:gd name="connsiteY4" fmla="*/ 728529 h 1452259"/>
              <a:gd name="connsiteX5" fmla="*/ 270893 w 596987"/>
              <a:gd name="connsiteY5" fmla="*/ 1042854 h 1452259"/>
              <a:gd name="connsiteX6" fmla="*/ 588393 w 596987"/>
              <a:gd name="connsiteY6" fmla="*/ 1442904 h 1452259"/>
              <a:gd name="connsiteX7" fmla="*/ 464568 w 596987"/>
              <a:gd name="connsiteY7" fmla="*/ 1300029 h 1452259"/>
              <a:gd name="connsiteX8" fmla="*/ 26418 w 596987"/>
              <a:gd name="connsiteY8" fmla="*/ 1014279 h 1452259"/>
              <a:gd name="connsiteX9" fmla="*/ 328043 w 596987"/>
              <a:gd name="connsiteY9" fmla="*/ 1328604 h 1452259"/>
              <a:gd name="connsiteX10" fmla="*/ 140718 w 596987"/>
              <a:gd name="connsiteY10" fmla="*/ 804729 h 1452259"/>
              <a:gd name="connsiteX11" fmla="*/ 1018 w 596987"/>
              <a:gd name="connsiteY11" fmla="*/ 360229 h 1452259"/>
              <a:gd name="connsiteX12" fmla="*/ 77218 w 596987"/>
              <a:gd name="connsiteY12" fmla="*/ 465004 h 1452259"/>
              <a:gd name="connsiteX13" fmla="*/ 70868 w 596987"/>
              <a:gd name="connsiteY13" fmla="*/ 226879 h 1452259"/>
              <a:gd name="connsiteX14" fmla="*/ 42293 w 596987"/>
              <a:gd name="connsiteY14" fmla="*/ 1454 h 145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6987" h="1452259">
                <a:moveTo>
                  <a:pt x="42293" y="1454"/>
                </a:moveTo>
                <a:cubicBezTo>
                  <a:pt x="76160" y="20504"/>
                  <a:pt x="244964" y="293025"/>
                  <a:pt x="274068" y="341179"/>
                </a:cubicBezTo>
                <a:cubicBezTo>
                  <a:pt x="303172" y="389333"/>
                  <a:pt x="213214" y="216296"/>
                  <a:pt x="216918" y="290379"/>
                </a:cubicBezTo>
                <a:cubicBezTo>
                  <a:pt x="220622" y="364462"/>
                  <a:pt x="288356" y="712654"/>
                  <a:pt x="296293" y="785679"/>
                </a:cubicBezTo>
                <a:cubicBezTo>
                  <a:pt x="304230" y="858704"/>
                  <a:pt x="268776" y="685667"/>
                  <a:pt x="264543" y="728529"/>
                </a:cubicBezTo>
                <a:cubicBezTo>
                  <a:pt x="260310" y="771392"/>
                  <a:pt x="216918" y="923792"/>
                  <a:pt x="270893" y="1042854"/>
                </a:cubicBezTo>
                <a:cubicBezTo>
                  <a:pt x="324868" y="1161917"/>
                  <a:pt x="556114" y="1400042"/>
                  <a:pt x="588393" y="1442904"/>
                </a:cubicBezTo>
                <a:cubicBezTo>
                  <a:pt x="620672" y="1485767"/>
                  <a:pt x="558230" y="1371466"/>
                  <a:pt x="464568" y="1300029"/>
                </a:cubicBezTo>
                <a:cubicBezTo>
                  <a:pt x="370906" y="1228592"/>
                  <a:pt x="49172" y="1009516"/>
                  <a:pt x="26418" y="1014279"/>
                </a:cubicBezTo>
                <a:cubicBezTo>
                  <a:pt x="3664" y="1019042"/>
                  <a:pt x="308993" y="1363529"/>
                  <a:pt x="328043" y="1328604"/>
                </a:cubicBezTo>
                <a:cubicBezTo>
                  <a:pt x="347093" y="1293679"/>
                  <a:pt x="195222" y="966125"/>
                  <a:pt x="140718" y="804729"/>
                </a:cubicBezTo>
                <a:cubicBezTo>
                  <a:pt x="86214" y="643333"/>
                  <a:pt x="11601" y="416850"/>
                  <a:pt x="1018" y="360229"/>
                </a:cubicBezTo>
                <a:cubicBezTo>
                  <a:pt x="-9565" y="303608"/>
                  <a:pt x="65576" y="487229"/>
                  <a:pt x="77218" y="465004"/>
                </a:cubicBezTo>
                <a:cubicBezTo>
                  <a:pt x="88860" y="442779"/>
                  <a:pt x="75101" y="298316"/>
                  <a:pt x="70868" y="226879"/>
                </a:cubicBezTo>
                <a:cubicBezTo>
                  <a:pt x="66635" y="155442"/>
                  <a:pt x="8426" y="-17596"/>
                  <a:pt x="42293" y="14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99898F48-24C6-EF21-261B-6DCFEC12A8AA}"/>
              </a:ext>
            </a:extLst>
          </p:cNvPr>
          <p:cNvSpPr/>
          <p:nvPr/>
        </p:nvSpPr>
        <p:spPr>
          <a:xfrm>
            <a:off x="1748289" y="7012468"/>
            <a:ext cx="706521" cy="1034048"/>
          </a:xfrm>
          <a:custGeom>
            <a:avLst/>
            <a:gdLst>
              <a:gd name="connsiteX0" fmla="*/ 110144 w 706521"/>
              <a:gd name="connsiteY0" fmla="*/ 6399 h 1034048"/>
              <a:gd name="connsiteX1" fmla="*/ 419178 w 706521"/>
              <a:gd name="connsiteY1" fmla="*/ 414915 h 1034048"/>
              <a:gd name="connsiteX2" fmla="*/ 704928 w 706521"/>
              <a:gd name="connsiteY2" fmla="*/ 605415 h 1034048"/>
              <a:gd name="connsiteX3" fmla="*/ 533478 w 706521"/>
              <a:gd name="connsiteY3" fmla="*/ 546149 h 1034048"/>
              <a:gd name="connsiteX4" fmla="*/ 505961 w 706521"/>
              <a:gd name="connsiteY4" fmla="*/ 707015 h 1034048"/>
              <a:gd name="connsiteX5" fmla="*/ 544061 w 706521"/>
              <a:gd name="connsiteY5" fmla="*/ 1003349 h 1034048"/>
              <a:gd name="connsiteX6" fmla="*/ 421294 w 706521"/>
              <a:gd name="connsiteY6" fmla="*/ 685849 h 1034048"/>
              <a:gd name="connsiteX7" fmla="*/ 338744 w 706521"/>
              <a:gd name="connsiteY7" fmla="*/ 1032982 h 1034048"/>
              <a:gd name="connsiteX8" fmla="*/ 271011 w 706521"/>
              <a:gd name="connsiteY8" fmla="*/ 546149 h 1034048"/>
              <a:gd name="connsiteX9" fmla="*/ 182111 w 706521"/>
              <a:gd name="connsiteY9" fmla="*/ 262515 h 1034048"/>
              <a:gd name="connsiteX10" fmla="*/ 78 w 706521"/>
              <a:gd name="connsiteY10" fmla="*/ 31799 h 1034048"/>
              <a:gd name="connsiteX11" fmla="*/ 205394 w 706521"/>
              <a:gd name="connsiteY11" fmla="*/ 359882 h 1034048"/>
              <a:gd name="connsiteX12" fmla="*/ 135544 w 706521"/>
              <a:gd name="connsiteY12" fmla="*/ 175732 h 1034048"/>
              <a:gd name="connsiteX13" fmla="*/ 110144 w 706521"/>
              <a:gd name="connsiteY13" fmla="*/ 6399 h 103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6521" h="1034048">
                <a:moveTo>
                  <a:pt x="110144" y="6399"/>
                </a:moveTo>
                <a:cubicBezTo>
                  <a:pt x="157416" y="46263"/>
                  <a:pt x="320047" y="315079"/>
                  <a:pt x="419178" y="414915"/>
                </a:cubicBezTo>
                <a:cubicBezTo>
                  <a:pt x="518309" y="514751"/>
                  <a:pt x="685878" y="583543"/>
                  <a:pt x="704928" y="605415"/>
                </a:cubicBezTo>
                <a:cubicBezTo>
                  <a:pt x="723978" y="627287"/>
                  <a:pt x="566639" y="529216"/>
                  <a:pt x="533478" y="546149"/>
                </a:cubicBezTo>
                <a:cubicBezTo>
                  <a:pt x="500317" y="563082"/>
                  <a:pt x="504197" y="630815"/>
                  <a:pt x="505961" y="707015"/>
                </a:cubicBezTo>
                <a:cubicBezTo>
                  <a:pt x="507725" y="783215"/>
                  <a:pt x="558172" y="1006877"/>
                  <a:pt x="544061" y="1003349"/>
                </a:cubicBezTo>
                <a:cubicBezTo>
                  <a:pt x="529950" y="999821"/>
                  <a:pt x="455514" y="680910"/>
                  <a:pt x="421294" y="685849"/>
                </a:cubicBezTo>
                <a:cubicBezTo>
                  <a:pt x="387075" y="690788"/>
                  <a:pt x="363791" y="1056265"/>
                  <a:pt x="338744" y="1032982"/>
                </a:cubicBezTo>
                <a:cubicBezTo>
                  <a:pt x="313697" y="1009699"/>
                  <a:pt x="297116" y="674560"/>
                  <a:pt x="271011" y="546149"/>
                </a:cubicBezTo>
                <a:cubicBezTo>
                  <a:pt x="244906" y="417738"/>
                  <a:pt x="227266" y="348240"/>
                  <a:pt x="182111" y="262515"/>
                </a:cubicBezTo>
                <a:cubicBezTo>
                  <a:pt x="136956" y="176790"/>
                  <a:pt x="-3802" y="15571"/>
                  <a:pt x="78" y="31799"/>
                </a:cubicBezTo>
                <a:cubicBezTo>
                  <a:pt x="3958" y="48027"/>
                  <a:pt x="182816" y="335893"/>
                  <a:pt x="205394" y="359882"/>
                </a:cubicBezTo>
                <a:cubicBezTo>
                  <a:pt x="227972" y="383871"/>
                  <a:pt x="149302" y="227590"/>
                  <a:pt x="135544" y="175732"/>
                </a:cubicBezTo>
                <a:cubicBezTo>
                  <a:pt x="121786" y="123874"/>
                  <a:pt x="62872" y="-33465"/>
                  <a:pt x="110144" y="63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CB7906B3-C952-9728-4D0F-A69D4F2B5DCA}"/>
              </a:ext>
            </a:extLst>
          </p:cNvPr>
          <p:cNvSpPr/>
          <p:nvPr/>
        </p:nvSpPr>
        <p:spPr>
          <a:xfrm>
            <a:off x="1688937" y="7757244"/>
            <a:ext cx="620618" cy="1204159"/>
          </a:xfrm>
          <a:custGeom>
            <a:avLst/>
            <a:gdLst>
              <a:gd name="connsiteX0" fmla="*/ 592830 w 620618"/>
              <a:gd name="connsiteY0" fmla="*/ 17273 h 1204159"/>
              <a:gd name="connsiteX1" fmla="*/ 567430 w 620618"/>
              <a:gd name="connsiteY1" fmla="*/ 271273 h 1204159"/>
              <a:gd name="connsiteX2" fmla="*/ 567430 w 620618"/>
              <a:gd name="connsiteY2" fmla="*/ 578189 h 1204159"/>
              <a:gd name="connsiteX3" fmla="*/ 569546 w 620618"/>
              <a:gd name="connsiteY3" fmla="*/ 529506 h 1204159"/>
              <a:gd name="connsiteX4" fmla="*/ 613996 w 620618"/>
              <a:gd name="connsiteY4" fmla="*/ 1177206 h 1204159"/>
              <a:gd name="connsiteX5" fmla="*/ 609763 w 620618"/>
              <a:gd name="connsiteY5" fmla="*/ 1054439 h 1204159"/>
              <a:gd name="connsiteX6" fmla="*/ 514513 w 620618"/>
              <a:gd name="connsiteY6" fmla="*/ 804673 h 1204159"/>
              <a:gd name="connsiteX7" fmla="*/ 220296 w 620618"/>
              <a:gd name="connsiteY7" fmla="*/ 457539 h 1204159"/>
              <a:gd name="connsiteX8" fmla="*/ 2280 w 620618"/>
              <a:gd name="connsiteY8" fmla="*/ 165439 h 1204159"/>
              <a:gd name="connsiteX9" fmla="*/ 357880 w 620618"/>
              <a:gd name="connsiteY9" fmla="*/ 427906 h 1204159"/>
              <a:gd name="connsiteX10" fmla="*/ 188546 w 620618"/>
              <a:gd name="connsiteY10" fmla="*/ 226823 h 1204159"/>
              <a:gd name="connsiteX11" fmla="*/ 383280 w 620618"/>
              <a:gd name="connsiteY11" fmla="*/ 241639 h 1204159"/>
              <a:gd name="connsiteX12" fmla="*/ 419263 w 620618"/>
              <a:gd name="connsiteY12" fmla="*/ 2456 h 1204159"/>
              <a:gd name="connsiteX13" fmla="*/ 364230 w 620618"/>
              <a:gd name="connsiteY13" fmla="*/ 116756 h 1204159"/>
              <a:gd name="connsiteX14" fmla="*/ 463713 w 620618"/>
              <a:gd name="connsiteY14" fmla="*/ 106173 h 1204159"/>
              <a:gd name="connsiteX15" fmla="*/ 510280 w 620618"/>
              <a:gd name="connsiteY15" fmla="*/ 140039 h 1204159"/>
              <a:gd name="connsiteX16" fmla="*/ 592830 w 620618"/>
              <a:gd name="connsiteY16" fmla="*/ 17273 h 120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0618" h="1204159">
                <a:moveTo>
                  <a:pt x="592830" y="17273"/>
                </a:moveTo>
                <a:cubicBezTo>
                  <a:pt x="602355" y="39145"/>
                  <a:pt x="571663" y="177787"/>
                  <a:pt x="567430" y="271273"/>
                </a:cubicBezTo>
                <a:cubicBezTo>
                  <a:pt x="563197" y="364759"/>
                  <a:pt x="567077" y="535150"/>
                  <a:pt x="567430" y="578189"/>
                </a:cubicBezTo>
                <a:cubicBezTo>
                  <a:pt x="567783" y="621228"/>
                  <a:pt x="561785" y="429670"/>
                  <a:pt x="569546" y="529506"/>
                </a:cubicBezTo>
                <a:cubicBezTo>
                  <a:pt x="577307" y="629342"/>
                  <a:pt x="607293" y="1089717"/>
                  <a:pt x="613996" y="1177206"/>
                </a:cubicBezTo>
                <a:cubicBezTo>
                  <a:pt x="620699" y="1264695"/>
                  <a:pt x="626343" y="1116528"/>
                  <a:pt x="609763" y="1054439"/>
                </a:cubicBezTo>
                <a:cubicBezTo>
                  <a:pt x="593183" y="992350"/>
                  <a:pt x="579424" y="904156"/>
                  <a:pt x="514513" y="804673"/>
                </a:cubicBezTo>
                <a:cubicBezTo>
                  <a:pt x="449602" y="705190"/>
                  <a:pt x="305668" y="564078"/>
                  <a:pt x="220296" y="457539"/>
                </a:cubicBezTo>
                <a:cubicBezTo>
                  <a:pt x="134924" y="351000"/>
                  <a:pt x="-20651" y="170378"/>
                  <a:pt x="2280" y="165439"/>
                </a:cubicBezTo>
                <a:cubicBezTo>
                  <a:pt x="25211" y="160500"/>
                  <a:pt x="326836" y="417675"/>
                  <a:pt x="357880" y="427906"/>
                </a:cubicBezTo>
                <a:cubicBezTo>
                  <a:pt x="388924" y="438137"/>
                  <a:pt x="184313" y="257868"/>
                  <a:pt x="188546" y="226823"/>
                </a:cubicBezTo>
                <a:cubicBezTo>
                  <a:pt x="192779" y="195778"/>
                  <a:pt x="344827" y="279033"/>
                  <a:pt x="383280" y="241639"/>
                </a:cubicBezTo>
                <a:cubicBezTo>
                  <a:pt x="421733" y="204245"/>
                  <a:pt x="422438" y="23270"/>
                  <a:pt x="419263" y="2456"/>
                </a:cubicBezTo>
                <a:cubicBezTo>
                  <a:pt x="416088" y="-18358"/>
                  <a:pt x="356822" y="99470"/>
                  <a:pt x="364230" y="116756"/>
                </a:cubicBezTo>
                <a:cubicBezTo>
                  <a:pt x="371638" y="134042"/>
                  <a:pt x="439371" y="102293"/>
                  <a:pt x="463713" y="106173"/>
                </a:cubicBezTo>
                <a:cubicBezTo>
                  <a:pt x="488055" y="110053"/>
                  <a:pt x="492641" y="159089"/>
                  <a:pt x="510280" y="140039"/>
                </a:cubicBezTo>
                <a:cubicBezTo>
                  <a:pt x="527919" y="120989"/>
                  <a:pt x="583305" y="-4599"/>
                  <a:pt x="592830" y="172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045D2C6E-1C4A-D11A-5357-8DD9F26C3859}"/>
              </a:ext>
            </a:extLst>
          </p:cNvPr>
          <p:cNvSpPr/>
          <p:nvPr/>
        </p:nvSpPr>
        <p:spPr>
          <a:xfrm>
            <a:off x="1619721" y="7907203"/>
            <a:ext cx="662383" cy="1016448"/>
          </a:xfrm>
          <a:custGeom>
            <a:avLst/>
            <a:gdLst>
              <a:gd name="connsiteX0" fmla="*/ 1646 w 662383"/>
              <a:gd name="connsiteY0" fmla="*/ 4897 h 1016448"/>
              <a:gd name="connsiteX1" fmla="*/ 554096 w 662383"/>
              <a:gd name="connsiteY1" fmla="*/ 540414 h 1016448"/>
              <a:gd name="connsiteX2" fmla="*/ 499062 w 662383"/>
              <a:gd name="connsiteY2" fmla="*/ 466330 h 1016448"/>
              <a:gd name="connsiteX3" fmla="*/ 662046 w 662383"/>
              <a:gd name="connsiteY3" fmla="*/ 1010314 h 1016448"/>
              <a:gd name="connsiteX4" fmla="*/ 535046 w 662383"/>
              <a:gd name="connsiteY4" fmla="*/ 701280 h 1016448"/>
              <a:gd name="connsiteX5" fmla="*/ 314912 w 662383"/>
              <a:gd name="connsiteY5" fmla="*/ 356264 h 1016448"/>
              <a:gd name="connsiteX6" fmla="*/ 166746 w 662383"/>
              <a:gd name="connsiteY6" fmla="*/ 267364 h 1016448"/>
              <a:gd name="connsiteX7" fmla="*/ 537162 w 662383"/>
              <a:gd name="connsiteY7" fmla="*/ 999730 h 1016448"/>
              <a:gd name="connsiteX8" fmla="*/ 494829 w 662383"/>
              <a:gd name="connsiteY8" fmla="*/ 758430 h 1016448"/>
              <a:gd name="connsiteX9" fmla="*/ 437679 w 662383"/>
              <a:gd name="connsiteY9" fmla="*/ 506547 h 1016448"/>
              <a:gd name="connsiteX10" fmla="*/ 384762 w 662383"/>
              <a:gd name="connsiteY10" fmla="*/ 286414 h 1016448"/>
              <a:gd name="connsiteX11" fmla="*/ 1646 w 662383"/>
              <a:gd name="connsiteY11" fmla="*/ 4897 h 1016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2383" h="1016448">
                <a:moveTo>
                  <a:pt x="1646" y="4897"/>
                </a:moveTo>
                <a:cubicBezTo>
                  <a:pt x="29868" y="47230"/>
                  <a:pt x="471193" y="463509"/>
                  <a:pt x="554096" y="540414"/>
                </a:cubicBezTo>
                <a:cubicBezTo>
                  <a:pt x="636999" y="617320"/>
                  <a:pt x="481070" y="388013"/>
                  <a:pt x="499062" y="466330"/>
                </a:cubicBezTo>
                <a:cubicBezTo>
                  <a:pt x="517054" y="544647"/>
                  <a:pt x="656049" y="971156"/>
                  <a:pt x="662046" y="1010314"/>
                </a:cubicBezTo>
                <a:cubicBezTo>
                  <a:pt x="668043" y="1049472"/>
                  <a:pt x="592902" y="810288"/>
                  <a:pt x="535046" y="701280"/>
                </a:cubicBezTo>
                <a:cubicBezTo>
                  <a:pt x="477190" y="592272"/>
                  <a:pt x="376295" y="428583"/>
                  <a:pt x="314912" y="356264"/>
                </a:cubicBezTo>
                <a:cubicBezTo>
                  <a:pt x="253529" y="283945"/>
                  <a:pt x="129704" y="160120"/>
                  <a:pt x="166746" y="267364"/>
                </a:cubicBezTo>
                <a:cubicBezTo>
                  <a:pt x="203788" y="374608"/>
                  <a:pt x="482481" y="917886"/>
                  <a:pt x="537162" y="999730"/>
                </a:cubicBezTo>
                <a:cubicBezTo>
                  <a:pt x="591843" y="1081574"/>
                  <a:pt x="511409" y="840627"/>
                  <a:pt x="494829" y="758430"/>
                </a:cubicBezTo>
                <a:cubicBezTo>
                  <a:pt x="478249" y="676233"/>
                  <a:pt x="456023" y="585216"/>
                  <a:pt x="437679" y="506547"/>
                </a:cubicBezTo>
                <a:cubicBezTo>
                  <a:pt x="419335" y="427878"/>
                  <a:pt x="453201" y="366495"/>
                  <a:pt x="384762" y="286414"/>
                </a:cubicBezTo>
                <a:cubicBezTo>
                  <a:pt x="316323" y="206334"/>
                  <a:pt x="-26576" y="-37436"/>
                  <a:pt x="1646" y="48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DBA7FDD2-B2E6-81A0-4600-5A95CFB8E11E}"/>
              </a:ext>
            </a:extLst>
          </p:cNvPr>
          <p:cNvSpPr/>
          <p:nvPr/>
        </p:nvSpPr>
        <p:spPr>
          <a:xfrm>
            <a:off x="1042411" y="7607124"/>
            <a:ext cx="113421" cy="541461"/>
          </a:xfrm>
          <a:custGeom>
            <a:avLst/>
            <a:gdLst>
              <a:gd name="connsiteX0" fmla="*/ 113289 w 113421"/>
              <a:gd name="connsiteY0" fmla="*/ 176 h 541461"/>
              <a:gd name="connsiteX1" fmla="*/ 30739 w 113421"/>
              <a:gd name="connsiteY1" fmla="*/ 226659 h 541461"/>
              <a:gd name="connsiteX2" fmla="*/ 3222 w 113421"/>
              <a:gd name="connsiteY2" fmla="*/ 531459 h 541461"/>
              <a:gd name="connsiteX3" fmla="*/ 3222 w 113421"/>
              <a:gd name="connsiteY3" fmla="*/ 442559 h 541461"/>
              <a:gd name="connsiteX4" fmla="*/ 9572 w 113421"/>
              <a:gd name="connsiteY4" fmla="*/ 192793 h 541461"/>
              <a:gd name="connsiteX5" fmla="*/ 113289 w 113421"/>
              <a:gd name="connsiteY5" fmla="*/ 176 h 54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421" h="541461">
                <a:moveTo>
                  <a:pt x="113289" y="176"/>
                </a:moveTo>
                <a:cubicBezTo>
                  <a:pt x="116817" y="5820"/>
                  <a:pt x="49083" y="138112"/>
                  <a:pt x="30739" y="226659"/>
                </a:cubicBezTo>
                <a:cubicBezTo>
                  <a:pt x="12394" y="315206"/>
                  <a:pt x="7808" y="495476"/>
                  <a:pt x="3222" y="531459"/>
                </a:cubicBezTo>
                <a:cubicBezTo>
                  <a:pt x="-1364" y="567442"/>
                  <a:pt x="2164" y="499003"/>
                  <a:pt x="3222" y="442559"/>
                </a:cubicBezTo>
                <a:cubicBezTo>
                  <a:pt x="4280" y="386115"/>
                  <a:pt x="-8067" y="260174"/>
                  <a:pt x="9572" y="192793"/>
                </a:cubicBezTo>
                <a:cubicBezTo>
                  <a:pt x="27211" y="125412"/>
                  <a:pt x="109761" y="-5468"/>
                  <a:pt x="113289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7EC3AE50-64EB-D6D8-31F0-E522C788FACC}"/>
              </a:ext>
            </a:extLst>
          </p:cNvPr>
          <p:cNvSpPr/>
          <p:nvPr/>
        </p:nvSpPr>
        <p:spPr>
          <a:xfrm>
            <a:off x="936376" y="7991996"/>
            <a:ext cx="97890" cy="564895"/>
          </a:xfrm>
          <a:custGeom>
            <a:avLst/>
            <a:gdLst>
              <a:gd name="connsiteX0" fmla="*/ 69041 w 97890"/>
              <a:gd name="connsiteY0" fmla="*/ 537 h 564895"/>
              <a:gd name="connsiteX1" fmla="*/ 71157 w 97890"/>
              <a:gd name="connsiteY1" fmla="*/ 254537 h 564895"/>
              <a:gd name="connsiteX2" fmla="*/ 1307 w 97890"/>
              <a:gd name="connsiteY2" fmla="*/ 559337 h 564895"/>
              <a:gd name="connsiteX3" fmla="*/ 30941 w 97890"/>
              <a:gd name="connsiteY3" fmla="*/ 432337 h 564895"/>
              <a:gd name="connsiteX4" fmla="*/ 96557 w 97890"/>
              <a:gd name="connsiteY4" fmla="*/ 193154 h 564895"/>
              <a:gd name="connsiteX5" fmla="*/ 69041 w 97890"/>
              <a:gd name="connsiteY5" fmla="*/ 537 h 56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90" h="564895">
                <a:moveTo>
                  <a:pt x="69041" y="537"/>
                </a:moveTo>
                <a:cubicBezTo>
                  <a:pt x="64808" y="10767"/>
                  <a:pt x="82446" y="161404"/>
                  <a:pt x="71157" y="254537"/>
                </a:cubicBezTo>
                <a:cubicBezTo>
                  <a:pt x="59868" y="347670"/>
                  <a:pt x="8010" y="529704"/>
                  <a:pt x="1307" y="559337"/>
                </a:cubicBezTo>
                <a:cubicBezTo>
                  <a:pt x="-5396" y="588970"/>
                  <a:pt x="15066" y="493367"/>
                  <a:pt x="30941" y="432337"/>
                </a:cubicBezTo>
                <a:cubicBezTo>
                  <a:pt x="46816" y="371307"/>
                  <a:pt x="88443" y="257712"/>
                  <a:pt x="96557" y="193154"/>
                </a:cubicBezTo>
                <a:cubicBezTo>
                  <a:pt x="104671" y="128596"/>
                  <a:pt x="73274" y="-9693"/>
                  <a:pt x="69041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AAB0AF51-83A0-EE09-31F7-C1217AC2EDE8}"/>
              </a:ext>
            </a:extLst>
          </p:cNvPr>
          <p:cNvSpPr/>
          <p:nvPr/>
        </p:nvSpPr>
        <p:spPr>
          <a:xfrm>
            <a:off x="1237516" y="7164670"/>
            <a:ext cx="157454" cy="568729"/>
          </a:xfrm>
          <a:custGeom>
            <a:avLst/>
            <a:gdLst>
              <a:gd name="connsiteX0" fmla="*/ 157367 w 157454"/>
              <a:gd name="connsiteY0" fmla="*/ 2363 h 568729"/>
              <a:gd name="connsiteX1" fmla="*/ 9201 w 157454"/>
              <a:gd name="connsiteY1" fmla="*/ 364313 h 568729"/>
              <a:gd name="connsiteX2" fmla="*/ 15551 w 157454"/>
              <a:gd name="connsiteY2" fmla="*/ 565397 h 568729"/>
              <a:gd name="connsiteX3" fmla="*/ 13434 w 157454"/>
              <a:gd name="connsiteY3" fmla="*/ 470147 h 568729"/>
              <a:gd name="connsiteX4" fmla="*/ 30367 w 157454"/>
              <a:gd name="connsiteY4" fmla="*/ 220380 h 568729"/>
              <a:gd name="connsiteX5" fmla="*/ 157367 w 157454"/>
              <a:gd name="connsiteY5" fmla="*/ 2363 h 56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454" h="568729">
                <a:moveTo>
                  <a:pt x="157367" y="2363"/>
                </a:moveTo>
                <a:cubicBezTo>
                  <a:pt x="153839" y="26352"/>
                  <a:pt x="32837" y="270474"/>
                  <a:pt x="9201" y="364313"/>
                </a:cubicBezTo>
                <a:cubicBezTo>
                  <a:pt x="-14435" y="458152"/>
                  <a:pt x="14845" y="547758"/>
                  <a:pt x="15551" y="565397"/>
                </a:cubicBezTo>
                <a:cubicBezTo>
                  <a:pt x="16256" y="583036"/>
                  <a:pt x="10965" y="527650"/>
                  <a:pt x="13434" y="470147"/>
                </a:cubicBezTo>
                <a:cubicBezTo>
                  <a:pt x="15903" y="412644"/>
                  <a:pt x="4262" y="297638"/>
                  <a:pt x="30367" y="220380"/>
                </a:cubicBezTo>
                <a:cubicBezTo>
                  <a:pt x="56472" y="143122"/>
                  <a:pt x="160895" y="-21626"/>
                  <a:pt x="157367" y="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9EC35A49-9B82-2EC1-3E69-0A61E7DD8472}"/>
              </a:ext>
            </a:extLst>
          </p:cNvPr>
          <p:cNvSpPr/>
          <p:nvPr/>
        </p:nvSpPr>
        <p:spPr>
          <a:xfrm>
            <a:off x="1130219" y="7745605"/>
            <a:ext cx="92215" cy="388781"/>
          </a:xfrm>
          <a:custGeom>
            <a:avLst/>
            <a:gdLst>
              <a:gd name="connsiteX0" fmla="*/ 78398 w 92215"/>
              <a:gd name="connsiteY0" fmla="*/ 3512 h 388781"/>
              <a:gd name="connsiteX1" fmla="*/ 50881 w 92215"/>
              <a:gd name="connsiteY1" fmla="*/ 236345 h 388781"/>
              <a:gd name="connsiteX2" fmla="*/ 81 w 92215"/>
              <a:gd name="connsiteY2" fmla="*/ 388745 h 388781"/>
              <a:gd name="connsiteX3" fmla="*/ 63581 w 92215"/>
              <a:gd name="connsiteY3" fmla="*/ 223645 h 388781"/>
              <a:gd name="connsiteX4" fmla="*/ 91098 w 92215"/>
              <a:gd name="connsiteY4" fmla="*/ 102995 h 388781"/>
              <a:gd name="connsiteX5" fmla="*/ 78398 w 92215"/>
              <a:gd name="connsiteY5" fmla="*/ 3512 h 38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15" h="388781">
                <a:moveTo>
                  <a:pt x="78398" y="3512"/>
                </a:moveTo>
                <a:cubicBezTo>
                  <a:pt x="71695" y="25737"/>
                  <a:pt x="63934" y="172140"/>
                  <a:pt x="50881" y="236345"/>
                </a:cubicBezTo>
                <a:cubicBezTo>
                  <a:pt x="37828" y="300550"/>
                  <a:pt x="-2036" y="390862"/>
                  <a:pt x="81" y="388745"/>
                </a:cubicBezTo>
                <a:cubicBezTo>
                  <a:pt x="2198" y="386628"/>
                  <a:pt x="48412" y="271270"/>
                  <a:pt x="63581" y="223645"/>
                </a:cubicBezTo>
                <a:cubicBezTo>
                  <a:pt x="78750" y="176020"/>
                  <a:pt x="86512" y="135450"/>
                  <a:pt x="91098" y="102995"/>
                </a:cubicBezTo>
                <a:cubicBezTo>
                  <a:pt x="95684" y="70540"/>
                  <a:pt x="85101" y="-18713"/>
                  <a:pt x="78398" y="3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49914FEC-A690-8548-1BDE-FAE39632813F}"/>
              </a:ext>
            </a:extLst>
          </p:cNvPr>
          <p:cNvSpPr/>
          <p:nvPr/>
        </p:nvSpPr>
        <p:spPr>
          <a:xfrm>
            <a:off x="892702" y="8295417"/>
            <a:ext cx="267718" cy="1026278"/>
          </a:xfrm>
          <a:custGeom>
            <a:avLst/>
            <a:gdLst>
              <a:gd name="connsiteX0" fmla="*/ 266173 w 267718"/>
              <a:gd name="connsiteY0" fmla="*/ 858 h 1026278"/>
              <a:gd name="connsiteX1" fmla="*/ 155048 w 267718"/>
              <a:gd name="connsiteY1" fmla="*/ 550133 h 1026278"/>
              <a:gd name="connsiteX2" fmla="*/ 2648 w 267718"/>
              <a:gd name="connsiteY2" fmla="*/ 1020033 h 1026278"/>
              <a:gd name="connsiteX3" fmla="*/ 69323 w 267718"/>
              <a:gd name="connsiteY3" fmla="*/ 794608 h 1026278"/>
              <a:gd name="connsiteX4" fmla="*/ 209023 w 267718"/>
              <a:gd name="connsiteY4" fmla="*/ 432658 h 1026278"/>
              <a:gd name="connsiteX5" fmla="*/ 266173 w 267718"/>
              <a:gd name="connsiteY5" fmla="*/ 858 h 102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718" h="1026278">
                <a:moveTo>
                  <a:pt x="266173" y="858"/>
                </a:moveTo>
                <a:cubicBezTo>
                  <a:pt x="257177" y="20437"/>
                  <a:pt x="198969" y="380271"/>
                  <a:pt x="155048" y="550133"/>
                </a:cubicBezTo>
                <a:cubicBezTo>
                  <a:pt x="111127" y="719995"/>
                  <a:pt x="16935" y="979287"/>
                  <a:pt x="2648" y="1020033"/>
                </a:cubicBezTo>
                <a:cubicBezTo>
                  <a:pt x="-11639" y="1060779"/>
                  <a:pt x="34927" y="892504"/>
                  <a:pt x="69323" y="794608"/>
                </a:cubicBezTo>
                <a:cubicBezTo>
                  <a:pt x="103719" y="696712"/>
                  <a:pt x="174627" y="563362"/>
                  <a:pt x="209023" y="432658"/>
                </a:cubicBezTo>
                <a:cubicBezTo>
                  <a:pt x="243419" y="301954"/>
                  <a:pt x="275169" y="-18721"/>
                  <a:pt x="266173" y="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57612A9B-BFC1-C26F-CDD8-F83FAFCC3911}"/>
              </a:ext>
            </a:extLst>
          </p:cNvPr>
          <p:cNvSpPr/>
          <p:nvPr/>
        </p:nvSpPr>
        <p:spPr>
          <a:xfrm>
            <a:off x="1276235" y="7797662"/>
            <a:ext cx="111499" cy="731292"/>
          </a:xfrm>
          <a:custGeom>
            <a:avLst/>
            <a:gdLst>
              <a:gd name="connsiteX0" fmla="*/ 115 w 111499"/>
              <a:gd name="connsiteY0" fmla="*/ 138 h 731292"/>
              <a:gd name="connsiteX1" fmla="*/ 89015 w 111499"/>
              <a:gd name="connsiteY1" fmla="*/ 365263 h 731292"/>
              <a:gd name="connsiteX2" fmla="*/ 35040 w 111499"/>
              <a:gd name="connsiteY2" fmla="*/ 724038 h 731292"/>
              <a:gd name="connsiteX3" fmla="*/ 54090 w 111499"/>
              <a:gd name="connsiteY3" fmla="*/ 590688 h 731292"/>
              <a:gd name="connsiteX4" fmla="*/ 111240 w 111499"/>
              <a:gd name="connsiteY4" fmla="*/ 406538 h 731292"/>
              <a:gd name="connsiteX5" fmla="*/ 115 w 111499"/>
              <a:gd name="connsiteY5" fmla="*/ 138 h 73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499" h="731292">
                <a:moveTo>
                  <a:pt x="115" y="138"/>
                </a:moveTo>
                <a:cubicBezTo>
                  <a:pt x="-3589" y="-6741"/>
                  <a:pt x="83194" y="244613"/>
                  <a:pt x="89015" y="365263"/>
                </a:cubicBezTo>
                <a:cubicBezTo>
                  <a:pt x="94836" y="485913"/>
                  <a:pt x="40861" y="686467"/>
                  <a:pt x="35040" y="724038"/>
                </a:cubicBezTo>
                <a:cubicBezTo>
                  <a:pt x="29219" y="761609"/>
                  <a:pt x="41390" y="643605"/>
                  <a:pt x="54090" y="590688"/>
                </a:cubicBezTo>
                <a:cubicBezTo>
                  <a:pt x="66790" y="537771"/>
                  <a:pt x="115473" y="499142"/>
                  <a:pt x="111240" y="406538"/>
                </a:cubicBezTo>
                <a:cubicBezTo>
                  <a:pt x="107007" y="313934"/>
                  <a:pt x="3819" y="7017"/>
                  <a:pt x="115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8273C637-AB33-114E-DC65-98459A7A7F68}"/>
              </a:ext>
            </a:extLst>
          </p:cNvPr>
          <p:cNvSpPr/>
          <p:nvPr/>
        </p:nvSpPr>
        <p:spPr>
          <a:xfrm>
            <a:off x="1502395" y="8324766"/>
            <a:ext cx="256679" cy="675474"/>
          </a:xfrm>
          <a:custGeom>
            <a:avLst/>
            <a:gdLst>
              <a:gd name="connsiteX0" fmla="*/ 2555 w 256679"/>
              <a:gd name="connsiteY0" fmla="*/ 84 h 675474"/>
              <a:gd name="connsiteX1" fmla="*/ 113680 w 256679"/>
              <a:gd name="connsiteY1" fmla="*/ 266784 h 675474"/>
              <a:gd name="connsiteX2" fmla="*/ 256555 w 256679"/>
              <a:gd name="connsiteY2" fmla="*/ 298534 h 675474"/>
              <a:gd name="connsiteX3" fmla="*/ 88280 w 256679"/>
              <a:gd name="connsiteY3" fmla="*/ 289009 h 675474"/>
              <a:gd name="connsiteX4" fmla="*/ 56530 w 256679"/>
              <a:gd name="connsiteY4" fmla="*/ 416009 h 675474"/>
              <a:gd name="connsiteX5" fmla="*/ 88280 w 256679"/>
              <a:gd name="connsiteY5" fmla="*/ 673184 h 675474"/>
              <a:gd name="connsiteX6" fmla="*/ 69230 w 256679"/>
              <a:gd name="connsiteY6" fmla="*/ 527134 h 675474"/>
              <a:gd name="connsiteX7" fmla="*/ 34305 w 256679"/>
              <a:gd name="connsiteY7" fmla="*/ 273134 h 675474"/>
              <a:gd name="connsiteX8" fmla="*/ 113680 w 256679"/>
              <a:gd name="connsiteY8" fmla="*/ 311234 h 675474"/>
              <a:gd name="connsiteX9" fmla="*/ 40655 w 256679"/>
              <a:gd name="connsiteY9" fmla="*/ 238209 h 675474"/>
              <a:gd name="connsiteX10" fmla="*/ 2555 w 256679"/>
              <a:gd name="connsiteY10" fmla="*/ 84 h 67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679" h="675474">
                <a:moveTo>
                  <a:pt x="2555" y="84"/>
                </a:moveTo>
                <a:cubicBezTo>
                  <a:pt x="14726" y="4846"/>
                  <a:pt x="71347" y="217043"/>
                  <a:pt x="113680" y="266784"/>
                </a:cubicBezTo>
                <a:cubicBezTo>
                  <a:pt x="156013" y="316525"/>
                  <a:pt x="260788" y="294830"/>
                  <a:pt x="256555" y="298534"/>
                </a:cubicBezTo>
                <a:cubicBezTo>
                  <a:pt x="252322" y="302238"/>
                  <a:pt x="121618" y="269430"/>
                  <a:pt x="88280" y="289009"/>
                </a:cubicBezTo>
                <a:cubicBezTo>
                  <a:pt x="54943" y="308588"/>
                  <a:pt x="56530" y="351980"/>
                  <a:pt x="56530" y="416009"/>
                </a:cubicBezTo>
                <a:cubicBezTo>
                  <a:pt x="56530" y="480038"/>
                  <a:pt x="86163" y="654663"/>
                  <a:pt x="88280" y="673184"/>
                </a:cubicBezTo>
                <a:cubicBezTo>
                  <a:pt x="90397" y="691705"/>
                  <a:pt x="78226" y="593809"/>
                  <a:pt x="69230" y="527134"/>
                </a:cubicBezTo>
                <a:cubicBezTo>
                  <a:pt x="60234" y="460459"/>
                  <a:pt x="26897" y="309117"/>
                  <a:pt x="34305" y="273134"/>
                </a:cubicBezTo>
                <a:cubicBezTo>
                  <a:pt x="41713" y="237151"/>
                  <a:pt x="112622" y="317055"/>
                  <a:pt x="113680" y="311234"/>
                </a:cubicBezTo>
                <a:cubicBezTo>
                  <a:pt x="114738" y="305413"/>
                  <a:pt x="56530" y="282659"/>
                  <a:pt x="40655" y="238209"/>
                </a:cubicBezTo>
                <a:cubicBezTo>
                  <a:pt x="24780" y="193759"/>
                  <a:pt x="-9616" y="-4678"/>
                  <a:pt x="255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FCDD0956-4EB7-1F07-40AF-5F1BD007C14E}"/>
              </a:ext>
            </a:extLst>
          </p:cNvPr>
          <p:cNvSpPr/>
          <p:nvPr/>
        </p:nvSpPr>
        <p:spPr>
          <a:xfrm>
            <a:off x="1299880" y="8740769"/>
            <a:ext cx="152516" cy="1027830"/>
          </a:xfrm>
          <a:custGeom>
            <a:avLst/>
            <a:gdLst>
              <a:gd name="connsiteX0" fmla="*/ 33620 w 152516"/>
              <a:gd name="connsiteY0" fmla="*/ 6 h 1027830"/>
              <a:gd name="connsiteX1" fmla="*/ 33620 w 152516"/>
              <a:gd name="connsiteY1" fmla="*/ 406406 h 1027830"/>
              <a:gd name="connsiteX2" fmla="*/ 5045 w 152516"/>
              <a:gd name="connsiteY2" fmla="*/ 600081 h 1027830"/>
              <a:gd name="connsiteX3" fmla="*/ 151095 w 152516"/>
              <a:gd name="connsiteY3" fmla="*/ 1025531 h 1027830"/>
              <a:gd name="connsiteX4" fmla="*/ 74895 w 152516"/>
              <a:gd name="connsiteY4" fmla="*/ 762006 h 1027830"/>
              <a:gd name="connsiteX5" fmla="*/ 1870 w 152516"/>
              <a:gd name="connsiteY5" fmla="*/ 590556 h 1027830"/>
              <a:gd name="connsiteX6" fmla="*/ 65370 w 152516"/>
              <a:gd name="connsiteY6" fmla="*/ 415931 h 1027830"/>
              <a:gd name="connsiteX7" fmla="*/ 33620 w 152516"/>
              <a:gd name="connsiteY7" fmla="*/ 6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16" h="1027830">
                <a:moveTo>
                  <a:pt x="33620" y="6"/>
                </a:moveTo>
                <a:cubicBezTo>
                  <a:pt x="28328" y="-1581"/>
                  <a:pt x="38382" y="306394"/>
                  <a:pt x="33620" y="406406"/>
                </a:cubicBezTo>
                <a:cubicBezTo>
                  <a:pt x="28858" y="506418"/>
                  <a:pt x="-14534" y="496894"/>
                  <a:pt x="5045" y="600081"/>
                </a:cubicBezTo>
                <a:cubicBezTo>
                  <a:pt x="24624" y="703268"/>
                  <a:pt x="139453" y="998544"/>
                  <a:pt x="151095" y="1025531"/>
                </a:cubicBezTo>
                <a:cubicBezTo>
                  <a:pt x="162737" y="1052518"/>
                  <a:pt x="99766" y="834502"/>
                  <a:pt x="74895" y="762006"/>
                </a:cubicBezTo>
                <a:cubicBezTo>
                  <a:pt x="50024" y="689510"/>
                  <a:pt x="3457" y="648235"/>
                  <a:pt x="1870" y="590556"/>
                </a:cubicBezTo>
                <a:cubicBezTo>
                  <a:pt x="283" y="532877"/>
                  <a:pt x="62195" y="506418"/>
                  <a:pt x="65370" y="415931"/>
                </a:cubicBezTo>
                <a:cubicBezTo>
                  <a:pt x="68545" y="325444"/>
                  <a:pt x="38912" y="1593"/>
                  <a:pt x="3362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24123071-E767-5331-CFA0-D235B606A7D0}"/>
              </a:ext>
            </a:extLst>
          </p:cNvPr>
          <p:cNvSpPr/>
          <p:nvPr/>
        </p:nvSpPr>
        <p:spPr>
          <a:xfrm>
            <a:off x="887623" y="9189240"/>
            <a:ext cx="65962" cy="677093"/>
          </a:xfrm>
          <a:custGeom>
            <a:avLst/>
            <a:gdLst>
              <a:gd name="connsiteX0" fmla="*/ 55352 w 65962"/>
              <a:gd name="connsiteY0" fmla="*/ 2385 h 677093"/>
              <a:gd name="connsiteX1" fmla="*/ 63290 w 65962"/>
              <a:gd name="connsiteY1" fmla="*/ 175423 h 677093"/>
              <a:gd name="connsiteX2" fmla="*/ 2965 w 65962"/>
              <a:gd name="connsiteY2" fmla="*/ 365923 h 677093"/>
              <a:gd name="connsiteX3" fmla="*/ 10902 w 65962"/>
              <a:gd name="connsiteY3" fmla="*/ 677073 h 677093"/>
              <a:gd name="connsiteX4" fmla="*/ 25190 w 65962"/>
              <a:gd name="connsiteY4" fmla="*/ 380210 h 677093"/>
              <a:gd name="connsiteX5" fmla="*/ 55352 w 65962"/>
              <a:gd name="connsiteY5" fmla="*/ 94460 h 677093"/>
              <a:gd name="connsiteX6" fmla="*/ 55352 w 65962"/>
              <a:gd name="connsiteY6" fmla="*/ 2385 h 67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962" h="677093">
                <a:moveTo>
                  <a:pt x="55352" y="2385"/>
                </a:moveTo>
                <a:cubicBezTo>
                  <a:pt x="56675" y="15879"/>
                  <a:pt x="72021" y="114833"/>
                  <a:pt x="63290" y="175423"/>
                </a:cubicBezTo>
                <a:cubicBezTo>
                  <a:pt x="54559" y="236013"/>
                  <a:pt x="11696" y="282315"/>
                  <a:pt x="2965" y="365923"/>
                </a:cubicBezTo>
                <a:cubicBezTo>
                  <a:pt x="-5766" y="449531"/>
                  <a:pt x="7198" y="674692"/>
                  <a:pt x="10902" y="677073"/>
                </a:cubicBezTo>
                <a:cubicBezTo>
                  <a:pt x="14606" y="679454"/>
                  <a:pt x="17782" y="477312"/>
                  <a:pt x="25190" y="380210"/>
                </a:cubicBezTo>
                <a:cubicBezTo>
                  <a:pt x="32598" y="283108"/>
                  <a:pt x="51648" y="154520"/>
                  <a:pt x="55352" y="94460"/>
                </a:cubicBezTo>
                <a:cubicBezTo>
                  <a:pt x="59056" y="34400"/>
                  <a:pt x="54029" y="-11109"/>
                  <a:pt x="55352" y="2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EE74DE65-E915-3AFD-2AC7-34DEFF661681}"/>
              </a:ext>
            </a:extLst>
          </p:cNvPr>
          <p:cNvSpPr/>
          <p:nvPr/>
        </p:nvSpPr>
        <p:spPr>
          <a:xfrm>
            <a:off x="757279" y="9722202"/>
            <a:ext cx="178288" cy="1107673"/>
          </a:xfrm>
          <a:custGeom>
            <a:avLst/>
            <a:gdLst>
              <a:gd name="connsiteX0" fmla="*/ 178288 w 178288"/>
              <a:gd name="connsiteY0" fmla="*/ 1765 h 1107673"/>
              <a:gd name="connsiteX1" fmla="*/ 116904 w 178288"/>
              <a:gd name="connsiteY1" fmla="*/ 217665 h 1107673"/>
              <a:gd name="connsiteX2" fmla="*/ 70338 w 178288"/>
              <a:gd name="connsiteY2" fmla="*/ 575381 h 1107673"/>
              <a:gd name="connsiteX3" fmla="*/ 13188 w 178288"/>
              <a:gd name="connsiteY3" fmla="*/ 1093965 h 1107673"/>
              <a:gd name="connsiteX4" fmla="*/ 8954 w 178288"/>
              <a:gd name="connsiteY4" fmla="*/ 903465 h 1107673"/>
              <a:gd name="connsiteX5" fmla="*/ 116904 w 178288"/>
              <a:gd name="connsiteY5" fmla="*/ 331965 h 1107673"/>
              <a:gd name="connsiteX6" fmla="*/ 178288 w 178288"/>
              <a:gd name="connsiteY6" fmla="*/ 1765 h 110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88" h="1107673">
                <a:moveTo>
                  <a:pt x="178288" y="1765"/>
                </a:moveTo>
                <a:cubicBezTo>
                  <a:pt x="178288" y="-17285"/>
                  <a:pt x="134896" y="122062"/>
                  <a:pt x="116904" y="217665"/>
                </a:cubicBezTo>
                <a:cubicBezTo>
                  <a:pt x="98912" y="313268"/>
                  <a:pt x="87624" y="429331"/>
                  <a:pt x="70338" y="575381"/>
                </a:cubicBezTo>
                <a:cubicBezTo>
                  <a:pt x="53052" y="721431"/>
                  <a:pt x="23419" y="1039284"/>
                  <a:pt x="13188" y="1093965"/>
                </a:cubicBezTo>
                <a:cubicBezTo>
                  <a:pt x="2957" y="1148646"/>
                  <a:pt x="-8332" y="1030465"/>
                  <a:pt x="8954" y="903465"/>
                </a:cubicBezTo>
                <a:cubicBezTo>
                  <a:pt x="26240" y="776465"/>
                  <a:pt x="89035" y="479779"/>
                  <a:pt x="116904" y="331965"/>
                </a:cubicBezTo>
                <a:cubicBezTo>
                  <a:pt x="144773" y="184151"/>
                  <a:pt x="178288" y="20815"/>
                  <a:pt x="178288" y="1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E02EF219-EF79-5F34-BD45-25C330F4E02F}"/>
              </a:ext>
            </a:extLst>
          </p:cNvPr>
          <p:cNvSpPr/>
          <p:nvPr/>
        </p:nvSpPr>
        <p:spPr>
          <a:xfrm>
            <a:off x="1837243" y="8228401"/>
            <a:ext cx="199321" cy="407734"/>
          </a:xfrm>
          <a:custGeom>
            <a:avLst/>
            <a:gdLst>
              <a:gd name="connsiteX0" fmla="*/ 24 w 199321"/>
              <a:gd name="connsiteY0" fmla="*/ 1199 h 407734"/>
              <a:gd name="connsiteX1" fmla="*/ 173590 w 199321"/>
              <a:gd name="connsiteY1" fmla="*/ 248849 h 407734"/>
              <a:gd name="connsiteX2" fmla="*/ 198990 w 199321"/>
              <a:gd name="connsiteY2" fmla="*/ 407599 h 407734"/>
              <a:gd name="connsiteX3" fmla="*/ 186290 w 199321"/>
              <a:gd name="connsiteY3" fmla="*/ 274249 h 407734"/>
              <a:gd name="connsiteX4" fmla="*/ 160890 w 199321"/>
              <a:gd name="connsiteY4" fmla="*/ 157832 h 407734"/>
              <a:gd name="connsiteX5" fmla="*/ 24 w 199321"/>
              <a:gd name="connsiteY5" fmla="*/ 1199 h 40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321" h="407734">
                <a:moveTo>
                  <a:pt x="24" y="1199"/>
                </a:moveTo>
                <a:cubicBezTo>
                  <a:pt x="2141" y="16368"/>
                  <a:pt x="140429" y="181116"/>
                  <a:pt x="173590" y="248849"/>
                </a:cubicBezTo>
                <a:cubicBezTo>
                  <a:pt x="206751" y="316582"/>
                  <a:pt x="196873" y="403366"/>
                  <a:pt x="198990" y="407599"/>
                </a:cubicBezTo>
                <a:cubicBezTo>
                  <a:pt x="201107" y="411832"/>
                  <a:pt x="192640" y="315877"/>
                  <a:pt x="186290" y="274249"/>
                </a:cubicBezTo>
                <a:cubicBezTo>
                  <a:pt x="179940" y="232621"/>
                  <a:pt x="189465" y="196637"/>
                  <a:pt x="160890" y="157832"/>
                </a:cubicBezTo>
                <a:cubicBezTo>
                  <a:pt x="132315" y="119027"/>
                  <a:pt x="-2093" y="-13970"/>
                  <a:pt x="24" y="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33580866-3D1C-93CE-7919-FA5BDE481E3A}"/>
              </a:ext>
            </a:extLst>
          </p:cNvPr>
          <p:cNvSpPr/>
          <p:nvPr/>
        </p:nvSpPr>
        <p:spPr>
          <a:xfrm>
            <a:off x="2050068" y="8699468"/>
            <a:ext cx="69050" cy="635439"/>
          </a:xfrm>
          <a:custGeom>
            <a:avLst/>
            <a:gdLst>
              <a:gd name="connsiteX0" fmla="*/ 982 w 69050"/>
              <a:gd name="connsiteY0" fmla="*/ 32 h 635439"/>
              <a:gd name="connsiteX1" fmla="*/ 24265 w 69050"/>
              <a:gd name="connsiteY1" fmla="*/ 196882 h 635439"/>
              <a:gd name="connsiteX2" fmla="*/ 68715 w 69050"/>
              <a:gd name="connsiteY2" fmla="*/ 374682 h 635439"/>
              <a:gd name="connsiteX3" fmla="*/ 45432 w 69050"/>
              <a:gd name="connsiteY3" fmla="*/ 632915 h 635439"/>
              <a:gd name="connsiteX4" fmla="*/ 60249 w 69050"/>
              <a:gd name="connsiteY4" fmla="*/ 488982 h 635439"/>
              <a:gd name="connsiteX5" fmla="*/ 56015 w 69050"/>
              <a:gd name="connsiteY5" fmla="*/ 211699 h 635439"/>
              <a:gd name="connsiteX6" fmla="*/ 982 w 69050"/>
              <a:gd name="connsiteY6" fmla="*/ 32 h 63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50" h="635439">
                <a:moveTo>
                  <a:pt x="982" y="32"/>
                </a:moveTo>
                <a:cubicBezTo>
                  <a:pt x="-4310" y="-2438"/>
                  <a:pt x="12976" y="134440"/>
                  <a:pt x="24265" y="196882"/>
                </a:cubicBezTo>
                <a:cubicBezTo>
                  <a:pt x="35554" y="259324"/>
                  <a:pt x="65187" y="302010"/>
                  <a:pt x="68715" y="374682"/>
                </a:cubicBezTo>
                <a:cubicBezTo>
                  <a:pt x="72243" y="447354"/>
                  <a:pt x="46843" y="613865"/>
                  <a:pt x="45432" y="632915"/>
                </a:cubicBezTo>
                <a:cubicBezTo>
                  <a:pt x="44021" y="651965"/>
                  <a:pt x="58485" y="559185"/>
                  <a:pt x="60249" y="488982"/>
                </a:cubicBezTo>
                <a:cubicBezTo>
                  <a:pt x="62013" y="418779"/>
                  <a:pt x="65893" y="291427"/>
                  <a:pt x="56015" y="211699"/>
                </a:cubicBezTo>
                <a:cubicBezTo>
                  <a:pt x="46137" y="131971"/>
                  <a:pt x="6274" y="2502"/>
                  <a:pt x="982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AA9886A3-6E3B-5C4F-0C22-1D288A6122CE}"/>
              </a:ext>
            </a:extLst>
          </p:cNvPr>
          <p:cNvSpPr/>
          <p:nvPr/>
        </p:nvSpPr>
        <p:spPr>
          <a:xfrm>
            <a:off x="2158821" y="9109959"/>
            <a:ext cx="49924" cy="449272"/>
          </a:xfrm>
          <a:custGeom>
            <a:avLst/>
            <a:gdLst>
              <a:gd name="connsiteX0" fmla="*/ 49392 w 49924"/>
              <a:gd name="connsiteY0" fmla="*/ 704 h 449272"/>
              <a:gd name="connsiteX1" fmla="*/ 25579 w 49924"/>
              <a:gd name="connsiteY1" fmla="*/ 178504 h 449272"/>
              <a:gd name="connsiteX2" fmla="*/ 14467 w 49924"/>
              <a:gd name="connsiteY2" fmla="*/ 246766 h 449272"/>
              <a:gd name="connsiteX3" fmla="*/ 46217 w 49924"/>
              <a:gd name="connsiteY3" fmla="*/ 445204 h 449272"/>
              <a:gd name="connsiteX4" fmla="*/ 38279 w 49924"/>
              <a:gd name="connsiteY4" fmla="*/ 370591 h 449272"/>
              <a:gd name="connsiteX5" fmla="*/ 179 w 49924"/>
              <a:gd name="connsiteY5" fmla="*/ 251529 h 449272"/>
              <a:gd name="connsiteX6" fmla="*/ 49392 w 49924"/>
              <a:gd name="connsiteY6" fmla="*/ 704 h 44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24" h="449272">
                <a:moveTo>
                  <a:pt x="49392" y="704"/>
                </a:moveTo>
                <a:cubicBezTo>
                  <a:pt x="53625" y="-11467"/>
                  <a:pt x="31400" y="137494"/>
                  <a:pt x="25579" y="178504"/>
                </a:cubicBezTo>
                <a:cubicBezTo>
                  <a:pt x="19758" y="219514"/>
                  <a:pt x="11027" y="202316"/>
                  <a:pt x="14467" y="246766"/>
                </a:cubicBezTo>
                <a:cubicBezTo>
                  <a:pt x="17907" y="291216"/>
                  <a:pt x="42248" y="424567"/>
                  <a:pt x="46217" y="445204"/>
                </a:cubicBezTo>
                <a:cubicBezTo>
                  <a:pt x="50186" y="465841"/>
                  <a:pt x="45952" y="402870"/>
                  <a:pt x="38279" y="370591"/>
                </a:cubicBezTo>
                <a:cubicBezTo>
                  <a:pt x="30606" y="338312"/>
                  <a:pt x="-2732" y="309737"/>
                  <a:pt x="179" y="251529"/>
                </a:cubicBezTo>
                <a:cubicBezTo>
                  <a:pt x="3089" y="193321"/>
                  <a:pt x="45159" y="12875"/>
                  <a:pt x="49392" y="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1C748720-5895-D5F2-AD38-2A12B435ABE5}"/>
              </a:ext>
            </a:extLst>
          </p:cNvPr>
          <p:cNvSpPr/>
          <p:nvPr/>
        </p:nvSpPr>
        <p:spPr>
          <a:xfrm>
            <a:off x="1644436" y="9340980"/>
            <a:ext cx="469777" cy="363499"/>
          </a:xfrm>
          <a:custGeom>
            <a:avLst/>
            <a:gdLst>
              <a:gd name="connsiteX0" fmla="*/ 468527 w 469777"/>
              <a:gd name="connsiteY0" fmla="*/ 12570 h 363499"/>
              <a:gd name="connsiteX1" fmla="*/ 305014 w 469777"/>
              <a:gd name="connsiteY1" fmla="*/ 1458 h 363499"/>
              <a:gd name="connsiteX2" fmla="*/ 258977 w 469777"/>
              <a:gd name="connsiteY2" fmla="*/ 47495 h 363499"/>
              <a:gd name="connsiteX3" fmla="*/ 76414 w 469777"/>
              <a:gd name="connsiteY3" fmla="*/ 84008 h 363499"/>
              <a:gd name="connsiteX4" fmla="*/ 8152 w 469777"/>
              <a:gd name="connsiteY4" fmla="*/ 158620 h 363499"/>
              <a:gd name="connsiteX5" fmla="*/ 11327 w 469777"/>
              <a:gd name="connsiteY5" fmla="*/ 204658 h 363499"/>
              <a:gd name="connsiteX6" fmla="*/ 98639 w 469777"/>
              <a:gd name="connsiteY6" fmla="*/ 268158 h 363499"/>
              <a:gd name="connsiteX7" fmla="*/ 51014 w 469777"/>
              <a:gd name="connsiteY7" fmla="*/ 363408 h 363499"/>
              <a:gd name="connsiteX8" fmla="*/ 100227 w 469777"/>
              <a:gd name="connsiteY8" fmla="*/ 284033 h 363499"/>
              <a:gd name="connsiteX9" fmla="*/ 30377 w 469777"/>
              <a:gd name="connsiteY9" fmla="*/ 204658 h 363499"/>
              <a:gd name="connsiteX10" fmla="*/ 166902 w 469777"/>
              <a:gd name="connsiteY10" fmla="*/ 42733 h 363499"/>
              <a:gd name="connsiteX11" fmla="*/ 208177 w 469777"/>
              <a:gd name="connsiteY11" fmla="*/ 23683 h 363499"/>
              <a:gd name="connsiteX12" fmla="*/ 468527 w 469777"/>
              <a:gd name="connsiteY12" fmla="*/ 12570 h 36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9777" h="363499">
                <a:moveTo>
                  <a:pt x="468527" y="12570"/>
                </a:moveTo>
                <a:cubicBezTo>
                  <a:pt x="484666" y="8866"/>
                  <a:pt x="339939" y="-4363"/>
                  <a:pt x="305014" y="1458"/>
                </a:cubicBezTo>
                <a:cubicBezTo>
                  <a:pt x="270089" y="7279"/>
                  <a:pt x="297077" y="33737"/>
                  <a:pt x="258977" y="47495"/>
                </a:cubicBezTo>
                <a:cubicBezTo>
                  <a:pt x="220877" y="61253"/>
                  <a:pt x="118218" y="65487"/>
                  <a:pt x="76414" y="84008"/>
                </a:cubicBezTo>
                <a:cubicBezTo>
                  <a:pt x="34610" y="102529"/>
                  <a:pt x="19000" y="138512"/>
                  <a:pt x="8152" y="158620"/>
                </a:cubicBezTo>
                <a:cubicBezTo>
                  <a:pt x="-2696" y="178728"/>
                  <a:pt x="-3754" y="186402"/>
                  <a:pt x="11327" y="204658"/>
                </a:cubicBezTo>
                <a:cubicBezTo>
                  <a:pt x="26408" y="222914"/>
                  <a:pt x="92025" y="241700"/>
                  <a:pt x="98639" y="268158"/>
                </a:cubicBezTo>
                <a:cubicBezTo>
                  <a:pt x="105253" y="294616"/>
                  <a:pt x="50749" y="360762"/>
                  <a:pt x="51014" y="363408"/>
                </a:cubicBezTo>
                <a:cubicBezTo>
                  <a:pt x="51279" y="366054"/>
                  <a:pt x="103666" y="310491"/>
                  <a:pt x="100227" y="284033"/>
                </a:cubicBezTo>
                <a:cubicBezTo>
                  <a:pt x="96788" y="257575"/>
                  <a:pt x="19264" y="244875"/>
                  <a:pt x="30377" y="204658"/>
                </a:cubicBezTo>
                <a:cubicBezTo>
                  <a:pt x="41489" y="164441"/>
                  <a:pt x="137269" y="72896"/>
                  <a:pt x="166902" y="42733"/>
                </a:cubicBezTo>
                <a:cubicBezTo>
                  <a:pt x="196535" y="12571"/>
                  <a:pt x="162404" y="29239"/>
                  <a:pt x="208177" y="23683"/>
                </a:cubicBezTo>
                <a:cubicBezTo>
                  <a:pt x="253950" y="18127"/>
                  <a:pt x="452388" y="16274"/>
                  <a:pt x="468527" y="12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5EAEE594-01C6-59AD-56BD-E1DB26FFA999}"/>
              </a:ext>
            </a:extLst>
          </p:cNvPr>
          <p:cNvSpPr/>
          <p:nvPr/>
        </p:nvSpPr>
        <p:spPr>
          <a:xfrm>
            <a:off x="1987810" y="8240719"/>
            <a:ext cx="263418" cy="747894"/>
          </a:xfrm>
          <a:custGeom>
            <a:avLst/>
            <a:gdLst>
              <a:gd name="connsiteX0" fmla="*/ 1328 w 263418"/>
              <a:gd name="connsiteY0" fmla="*/ 1581 h 747894"/>
              <a:gd name="connsiteX1" fmla="*/ 104515 w 263418"/>
              <a:gd name="connsiteY1" fmla="*/ 193669 h 747894"/>
              <a:gd name="connsiteX2" fmla="*/ 174365 w 263418"/>
              <a:gd name="connsiteY2" fmla="*/ 330194 h 747894"/>
              <a:gd name="connsiteX3" fmla="*/ 136265 w 263418"/>
              <a:gd name="connsiteY3" fmla="*/ 277806 h 747894"/>
              <a:gd name="connsiteX4" fmla="*/ 244215 w 263418"/>
              <a:gd name="connsiteY4" fmla="*/ 514344 h 747894"/>
              <a:gd name="connsiteX5" fmla="*/ 263265 w 263418"/>
              <a:gd name="connsiteY5" fmla="*/ 644519 h 747894"/>
              <a:gd name="connsiteX6" fmla="*/ 242628 w 263418"/>
              <a:gd name="connsiteY6" fmla="*/ 581019 h 747894"/>
              <a:gd name="connsiteX7" fmla="*/ 253740 w 263418"/>
              <a:gd name="connsiteY7" fmla="*/ 747706 h 747894"/>
              <a:gd name="connsiteX8" fmla="*/ 241040 w 263418"/>
              <a:gd name="connsiteY8" fmla="*/ 542919 h 747894"/>
              <a:gd name="connsiteX9" fmla="*/ 195003 w 263418"/>
              <a:gd name="connsiteY9" fmla="*/ 325431 h 747894"/>
              <a:gd name="connsiteX10" fmla="*/ 1328 w 263418"/>
              <a:gd name="connsiteY10" fmla="*/ 1581 h 74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418" h="747894">
                <a:moveTo>
                  <a:pt x="1328" y="1581"/>
                </a:moveTo>
                <a:cubicBezTo>
                  <a:pt x="-13753" y="-20379"/>
                  <a:pt x="104515" y="193669"/>
                  <a:pt x="104515" y="193669"/>
                </a:cubicBezTo>
                <a:cubicBezTo>
                  <a:pt x="133355" y="248438"/>
                  <a:pt x="169073" y="316171"/>
                  <a:pt x="174365" y="330194"/>
                </a:cubicBezTo>
                <a:cubicBezTo>
                  <a:pt x="179657" y="344217"/>
                  <a:pt x="124623" y="247114"/>
                  <a:pt x="136265" y="277806"/>
                </a:cubicBezTo>
                <a:cubicBezTo>
                  <a:pt x="147907" y="308498"/>
                  <a:pt x="223048" y="453225"/>
                  <a:pt x="244215" y="514344"/>
                </a:cubicBezTo>
                <a:cubicBezTo>
                  <a:pt x="265382" y="575463"/>
                  <a:pt x="263529" y="633407"/>
                  <a:pt x="263265" y="644519"/>
                </a:cubicBezTo>
                <a:cubicBezTo>
                  <a:pt x="263001" y="655631"/>
                  <a:pt x="244216" y="563821"/>
                  <a:pt x="242628" y="581019"/>
                </a:cubicBezTo>
                <a:cubicBezTo>
                  <a:pt x="241041" y="598217"/>
                  <a:pt x="254005" y="754056"/>
                  <a:pt x="253740" y="747706"/>
                </a:cubicBezTo>
                <a:cubicBezTo>
                  <a:pt x="253475" y="741356"/>
                  <a:pt x="250829" y="613298"/>
                  <a:pt x="241040" y="542919"/>
                </a:cubicBezTo>
                <a:cubicBezTo>
                  <a:pt x="231251" y="472540"/>
                  <a:pt x="234690" y="413272"/>
                  <a:pt x="195003" y="325431"/>
                </a:cubicBezTo>
                <a:cubicBezTo>
                  <a:pt x="155316" y="237590"/>
                  <a:pt x="16409" y="23541"/>
                  <a:pt x="1328" y="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3B700186-AE85-D9D9-839C-911EF967E70B}"/>
              </a:ext>
            </a:extLst>
          </p:cNvPr>
          <p:cNvSpPr/>
          <p:nvPr/>
        </p:nvSpPr>
        <p:spPr>
          <a:xfrm>
            <a:off x="2530026" y="7683483"/>
            <a:ext cx="114718" cy="273873"/>
          </a:xfrm>
          <a:custGeom>
            <a:avLst/>
            <a:gdLst>
              <a:gd name="connsiteX0" fmla="*/ 48074 w 114718"/>
              <a:gd name="connsiteY0" fmla="*/ 17 h 273873"/>
              <a:gd name="connsiteX1" fmla="*/ 33787 w 114718"/>
              <a:gd name="connsiteY1" fmla="*/ 119080 h 273873"/>
              <a:gd name="connsiteX2" fmla="*/ 113162 w 114718"/>
              <a:gd name="connsiteY2" fmla="*/ 271480 h 273873"/>
              <a:gd name="connsiteX3" fmla="*/ 79824 w 114718"/>
              <a:gd name="connsiteY3" fmla="*/ 206392 h 273873"/>
              <a:gd name="connsiteX4" fmla="*/ 449 w 114718"/>
              <a:gd name="connsiteY4" fmla="*/ 127017 h 273873"/>
              <a:gd name="connsiteX5" fmla="*/ 48074 w 114718"/>
              <a:gd name="connsiteY5" fmla="*/ 17 h 27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18" h="273873">
                <a:moveTo>
                  <a:pt x="48074" y="17"/>
                </a:moveTo>
                <a:cubicBezTo>
                  <a:pt x="53630" y="-1306"/>
                  <a:pt x="22939" y="73836"/>
                  <a:pt x="33787" y="119080"/>
                </a:cubicBezTo>
                <a:cubicBezTo>
                  <a:pt x="44635" y="164324"/>
                  <a:pt x="105489" y="256928"/>
                  <a:pt x="113162" y="271480"/>
                </a:cubicBezTo>
                <a:cubicBezTo>
                  <a:pt x="120835" y="286032"/>
                  <a:pt x="98610" y="230469"/>
                  <a:pt x="79824" y="206392"/>
                </a:cubicBezTo>
                <a:cubicBezTo>
                  <a:pt x="61039" y="182315"/>
                  <a:pt x="6005" y="158767"/>
                  <a:pt x="449" y="127017"/>
                </a:cubicBezTo>
                <a:cubicBezTo>
                  <a:pt x="-5107" y="95267"/>
                  <a:pt x="42518" y="1340"/>
                  <a:pt x="4807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7F4D8DE9-EA03-ECFA-4164-1D11C01BFF7A}"/>
              </a:ext>
            </a:extLst>
          </p:cNvPr>
          <p:cNvSpPr/>
          <p:nvPr/>
        </p:nvSpPr>
        <p:spPr>
          <a:xfrm>
            <a:off x="2509370" y="7860398"/>
            <a:ext cx="173523" cy="469310"/>
          </a:xfrm>
          <a:custGeom>
            <a:avLst/>
            <a:gdLst>
              <a:gd name="connsiteX0" fmla="*/ 468 w 173523"/>
              <a:gd name="connsiteY0" fmla="*/ 2490 h 469310"/>
              <a:gd name="connsiteX1" fmla="*/ 114768 w 173523"/>
              <a:gd name="connsiteY1" fmla="*/ 189815 h 469310"/>
              <a:gd name="connsiteX2" fmla="*/ 117943 w 173523"/>
              <a:gd name="connsiteY2" fmla="*/ 305702 h 469310"/>
              <a:gd name="connsiteX3" fmla="*/ 59205 w 173523"/>
              <a:gd name="connsiteY3" fmla="*/ 469215 h 469310"/>
              <a:gd name="connsiteX4" fmla="*/ 111593 w 173523"/>
              <a:gd name="connsiteY4" fmla="*/ 281890 h 469310"/>
              <a:gd name="connsiteX5" fmla="*/ 173505 w 173523"/>
              <a:gd name="connsiteY5" fmla="*/ 289827 h 469310"/>
              <a:gd name="connsiteX6" fmla="*/ 117943 w 173523"/>
              <a:gd name="connsiteY6" fmla="*/ 205690 h 469310"/>
              <a:gd name="connsiteX7" fmla="*/ 102068 w 173523"/>
              <a:gd name="connsiteY7" fmla="*/ 139015 h 469310"/>
              <a:gd name="connsiteX8" fmla="*/ 75080 w 173523"/>
              <a:gd name="connsiteY8" fmla="*/ 85040 h 469310"/>
              <a:gd name="connsiteX9" fmla="*/ 468 w 173523"/>
              <a:gd name="connsiteY9" fmla="*/ 2490 h 46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523" h="469310">
                <a:moveTo>
                  <a:pt x="468" y="2490"/>
                </a:moveTo>
                <a:cubicBezTo>
                  <a:pt x="7083" y="19952"/>
                  <a:pt x="95189" y="139280"/>
                  <a:pt x="114768" y="189815"/>
                </a:cubicBezTo>
                <a:cubicBezTo>
                  <a:pt x="134347" y="240350"/>
                  <a:pt x="127203" y="259135"/>
                  <a:pt x="117943" y="305702"/>
                </a:cubicBezTo>
                <a:cubicBezTo>
                  <a:pt x="108683" y="352269"/>
                  <a:pt x="60263" y="473184"/>
                  <a:pt x="59205" y="469215"/>
                </a:cubicBezTo>
                <a:cubicBezTo>
                  <a:pt x="58147" y="465246"/>
                  <a:pt x="92543" y="311788"/>
                  <a:pt x="111593" y="281890"/>
                </a:cubicBezTo>
                <a:cubicBezTo>
                  <a:pt x="130643" y="251992"/>
                  <a:pt x="172447" y="302527"/>
                  <a:pt x="173505" y="289827"/>
                </a:cubicBezTo>
                <a:cubicBezTo>
                  <a:pt x="174563" y="277127"/>
                  <a:pt x="129849" y="230825"/>
                  <a:pt x="117943" y="205690"/>
                </a:cubicBezTo>
                <a:cubicBezTo>
                  <a:pt x="106037" y="180555"/>
                  <a:pt x="109212" y="159123"/>
                  <a:pt x="102068" y="139015"/>
                </a:cubicBezTo>
                <a:cubicBezTo>
                  <a:pt x="94924" y="118907"/>
                  <a:pt x="90955" y="105678"/>
                  <a:pt x="75080" y="85040"/>
                </a:cubicBezTo>
                <a:cubicBezTo>
                  <a:pt x="59205" y="64403"/>
                  <a:pt x="-6147" y="-14972"/>
                  <a:pt x="468" y="2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3ED16B61-7273-7540-D6FC-598ACA1B6258}"/>
              </a:ext>
            </a:extLst>
          </p:cNvPr>
          <p:cNvSpPr/>
          <p:nvPr/>
        </p:nvSpPr>
        <p:spPr>
          <a:xfrm>
            <a:off x="2326217" y="8309975"/>
            <a:ext cx="164277" cy="387428"/>
          </a:xfrm>
          <a:custGeom>
            <a:avLst/>
            <a:gdLst>
              <a:gd name="connsiteX0" fmla="*/ 101600 w 164277"/>
              <a:gd name="connsiteY0" fmla="*/ 58 h 387428"/>
              <a:gd name="connsiteX1" fmla="*/ 31750 w 164277"/>
              <a:gd name="connsiteY1" fmla="*/ 137642 h 387428"/>
              <a:gd name="connsiteX2" fmla="*/ 162983 w 164277"/>
              <a:gd name="connsiteY2" fmla="*/ 385292 h 387428"/>
              <a:gd name="connsiteX3" fmla="*/ 93133 w 164277"/>
              <a:gd name="connsiteY3" fmla="*/ 251942 h 387428"/>
              <a:gd name="connsiteX4" fmla="*/ 0 w 164277"/>
              <a:gd name="connsiteY4" fmla="*/ 152458 h 387428"/>
              <a:gd name="connsiteX5" fmla="*/ 101600 w 164277"/>
              <a:gd name="connsiteY5" fmla="*/ 58 h 38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277" h="387428">
                <a:moveTo>
                  <a:pt x="101600" y="58"/>
                </a:moveTo>
                <a:cubicBezTo>
                  <a:pt x="106892" y="-2411"/>
                  <a:pt x="21520" y="73436"/>
                  <a:pt x="31750" y="137642"/>
                </a:cubicBezTo>
                <a:cubicBezTo>
                  <a:pt x="41980" y="201848"/>
                  <a:pt x="152753" y="366242"/>
                  <a:pt x="162983" y="385292"/>
                </a:cubicBezTo>
                <a:cubicBezTo>
                  <a:pt x="173213" y="404342"/>
                  <a:pt x="120297" y="290748"/>
                  <a:pt x="93133" y="251942"/>
                </a:cubicBezTo>
                <a:cubicBezTo>
                  <a:pt x="65969" y="213136"/>
                  <a:pt x="0" y="191264"/>
                  <a:pt x="0" y="152458"/>
                </a:cubicBezTo>
                <a:cubicBezTo>
                  <a:pt x="0" y="113652"/>
                  <a:pt x="96308" y="2527"/>
                  <a:pt x="101600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117D1435-8402-F3B1-3D1D-1CC0470DB749}"/>
              </a:ext>
            </a:extLst>
          </p:cNvPr>
          <p:cNvSpPr/>
          <p:nvPr/>
        </p:nvSpPr>
        <p:spPr>
          <a:xfrm>
            <a:off x="2196567" y="8108547"/>
            <a:ext cx="95640" cy="590970"/>
          </a:xfrm>
          <a:custGeom>
            <a:avLst/>
            <a:gdLst>
              <a:gd name="connsiteX0" fmla="*/ 23816 w 95640"/>
              <a:gd name="connsiteY0" fmla="*/ 403 h 590970"/>
              <a:gd name="connsiteX1" fmla="*/ 2650 w 95640"/>
              <a:gd name="connsiteY1" fmla="*/ 171853 h 590970"/>
              <a:gd name="connsiteX2" fmla="*/ 93666 w 95640"/>
              <a:gd name="connsiteY2" fmla="*/ 440670 h 590970"/>
              <a:gd name="connsiteX3" fmla="*/ 66150 w 95640"/>
              <a:gd name="connsiteY3" fmla="*/ 590953 h 590970"/>
              <a:gd name="connsiteX4" fmla="*/ 76733 w 95640"/>
              <a:gd name="connsiteY4" fmla="*/ 432203 h 590970"/>
              <a:gd name="connsiteX5" fmla="*/ 68266 w 95640"/>
              <a:gd name="connsiteY5" fmla="*/ 300970 h 590970"/>
              <a:gd name="connsiteX6" fmla="*/ 17466 w 95640"/>
              <a:gd name="connsiteY6" fmla="*/ 218420 h 590970"/>
              <a:gd name="connsiteX7" fmla="*/ 23816 w 95640"/>
              <a:gd name="connsiteY7" fmla="*/ 403 h 5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40" h="590970">
                <a:moveTo>
                  <a:pt x="23816" y="403"/>
                </a:moveTo>
                <a:cubicBezTo>
                  <a:pt x="21347" y="-7358"/>
                  <a:pt x="-8992" y="98475"/>
                  <a:pt x="2650" y="171853"/>
                </a:cubicBezTo>
                <a:cubicBezTo>
                  <a:pt x="14292" y="245231"/>
                  <a:pt x="83083" y="370820"/>
                  <a:pt x="93666" y="440670"/>
                </a:cubicBezTo>
                <a:cubicBezTo>
                  <a:pt x="104249" y="510520"/>
                  <a:pt x="68972" y="592364"/>
                  <a:pt x="66150" y="590953"/>
                </a:cubicBezTo>
                <a:cubicBezTo>
                  <a:pt x="63328" y="589542"/>
                  <a:pt x="76380" y="480533"/>
                  <a:pt x="76733" y="432203"/>
                </a:cubicBezTo>
                <a:cubicBezTo>
                  <a:pt x="77086" y="383873"/>
                  <a:pt x="78144" y="336600"/>
                  <a:pt x="68266" y="300970"/>
                </a:cubicBezTo>
                <a:cubicBezTo>
                  <a:pt x="58388" y="265340"/>
                  <a:pt x="24521" y="263576"/>
                  <a:pt x="17466" y="218420"/>
                </a:cubicBezTo>
                <a:cubicBezTo>
                  <a:pt x="10411" y="173264"/>
                  <a:pt x="26285" y="8164"/>
                  <a:pt x="23816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021E9F80-B258-AF02-DCC7-B30A7F190B9D}"/>
              </a:ext>
            </a:extLst>
          </p:cNvPr>
          <p:cNvSpPr/>
          <p:nvPr/>
        </p:nvSpPr>
        <p:spPr>
          <a:xfrm>
            <a:off x="2185708" y="9287759"/>
            <a:ext cx="37429" cy="256855"/>
          </a:xfrm>
          <a:custGeom>
            <a:avLst/>
            <a:gdLst>
              <a:gd name="connsiteX0" fmla="*/ 280 w 37429"/>
              <a:gd name="connsiteY0" fmla="*/ 704 h 256855"/>
              <a:gd name="connsiteX1" fmla="*/ 19330 w 37429"/>
              <a:gd name="connsiteY1" fmla="*/ 99129 h 256855"/>
              <a:gd name="connsiteX2" fmla="*/ 8217 w 37429"/>
              <a:gd name="connsiteY2" fmla="*/ 256291 h 256855"/>
              <a:gd name="connsiteX3" fmla="*/ 24092 w 37429"/>
              <a:gd name="connsiteY3" fmla="*/ 148341 h 256855"/>
              <a:gd name="connsiteX4" fmla="*/ 36792 w 37429"/>
              <a:gd name="connsiteY4" fmla="*/ 59441 h 256855"/>
              <a:gd name="connsiteX5" fmla="*/ 280 w 37429"/>
              <a:gd name="connsiteY5" fmla="*/ 704 h 25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29" h="256855">
                <a:moveTo>
                  <a:pt x="280" y="704"/>
                </a:moveTo>
                <a:cubicBezTo>
                  <a:pt x="-2630" y="7319"/>
                  <a:pt x="18007" y="56531"/>
                  <a:pt x="19330" y="99129"/>
                </a:cubicBezTo>
                <a:cubicBezTo>
                  <a:pt x="20653" y="141727"/>
                  <a:pt x="7423" y="248089"/>
                  <a:pt x="8217" y="256291"/>
                </a:cubicBezTo>
                <a:cubicBezTo>
                  <a:pt x="9011" y="264493"/>
                  <a:pt x="19329" y="181149"/>
                  <a:pt x="24092" y="148341"/>
                </a:cubicBezTo>
                <a:cubicBezTo>
                  <a:pt x="28855" y="115533"/>
                  <a:pt x="40231" y="83253"/>
                  <a:pt x="36792" y="59441"/>
                </a:cubicBezTo>
                <a:cubicBezTo>
                  <a:pt x="33353" y="35629"/>
                  <a:pt x="3190" y="-5911"/>
                  <a:pt x="280" y="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C6B6D6FF-A9DA-5D98-250F-472221FC95CE}"/>
              </a:ext>
            </a:extLst>
          </p:cNvPr>
          <p:cNvSpPr/>
          <p:nvPr/>
        </p:nvSpPr>
        <p:spPr>
          <a:xfrm>
            <a:off x="2176347" y="9255822"/>
            <a:ext cx="96494" cy="618138"/>
          </a:xfrm>
          <a:custGeom>
            <a:avLst/>
            <a:gdLst>
              <a:gd name="connsiteX0" fmla="*/ 116 w 96494"/>
              <a:gd name="connsiteY0" fmla="*/ 53278 h 618138"/>
              <a:gd name="connsiteX1" fmla="*/ 89016 w 96494"/>
              <a:gd name="connsiteY1" fmla="*/ 51691 h 618138"/>
              <a:gd name="connsiteX2" fmla="*/ 90603 w 96494"/>
              <a:gd name="connsiteY2" fmla="*/ 80266 h 618138"/>
              <a:gd name="connsiteX3" fmla="*/ 81078 w 96494"/>
              <a:gd name="connsiteY3" fmla="*/ 319978 h 618138"/>
              <a:gd name="connsiteX4" fmla="*/ 87428 w 96494"/>
              <a:gd name="connsiteY4" fmla="*/ 613666 h 618138"/>
              <a:gd name="connsiteX5" fmla="*/ 74728 w 96494"/>
              <a:gd name="connsiteY5" fmla="*/ 464441 h 618138"/>
              <a:gd name="connsiteX6" fmla="*/ 95366 w 96494"/>
              <a:gd name="connsiteY6" fmla="*/ 32641 h 618138"/>
              <a:gd name="connsiteX7" fmla="*/ 69966 w 96494"/>
              <a:gd name="connsiteY7" fmla="*/ 32641 h 618138"/>
              <a:gd name="connsiteX8" fmla="*/ 116 w 96494"/>
              <a:gd name="connsiteY8" fmla="*/ 53278 h 61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94" h="618138">
                <a:moveTo>
                  <a:pt x="116" y="53278"/>
                </a:moveTo>
                <a:cubicBezTo>
                  <a:pt x="3291" y="56453"/>
                  <a:pt x="73935" y="47193"/>
                  <a:pt x="89016" y="51691"/>
                </a:cubicBezTo>
                <a:cubicBezTo>
                  <a:pt x="104097" y="56189"/>
                  <a:pt x="91926" y="35552"/>
                  <a:pt x="90603" y="80266"/>
                </a:cubicBezTo>
                <a:cubicBezTo>
                  <a:pt x="89280" y="124980"/>
                  <a:pt x="81607" y="231078"/>
                  <a:pt x="81078" y="319978"/>
                </a:cubicBezTo>
                <a:cubicBezTo>
                  <a:pt x="80549" y="408878"/>
                  <a:pt x="88486" y="589589"/>
                  <a:pt x="87428" y="613666"/>
                </a:cubicBezTo>
                <a:cubicBezTo>
                  <a:pt x="86370" y="637743"/>
                  <a:pt x="73405" y="561278"/>
                  <a:pt x="74728" y="464441"/>
                </a:cubicBezTo>
                <a:cubicBezTo>
                  <a:pt x="76051" y="367604"/>
                  <a:pt x="96160" y="104608"/>
                  <a:pt x="95366" y="32641"/>
                </a:cubicBezTo>
                <a:cubicBezTo>
                  <a:pt x="94572" y="-39326"/>
                  <a:pt x="80285" y="29731"/>
                  <a:pt x="69966" y="32641"/>
                </a:cubicBezTo>
                <a:cubicBezTo>
                  <a:pt x="59647" y="35551"/>
                  <a:pt x="-3059" y="50103"/>
                  <a:pt x="116" y="53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F1AD8C0C-5A35-651D-6BA4-9DC9A33349AB}"/>
              </a:ext>
            </a:extLst>
          </p:cNvPr>
          <p:cNvSpPr/>
          <p:nvPr/>
        </p:nvSpPr>
        <p:spPr>
          <a:xfrm>
            <a:off x="2296785" y="9261213"/>
            <a:ext cx="286736" cy="368581"/>
          </a:xfrm>
          <a:custGeom>
            <a:avLst/>
            <a:gdLst>
              <a:gd name="connsiteX0" fmla="*/ 286078 w 286736"/>
              <a:gd name="connsiteY0" fmla="*/ 262 h 368581"/>
              <a:gd name="connsiteX1" fmla="*/ 133678 w 286736"/>
              <a:gd name="connsiteY1" fmla="*/ 151075 h 368581"/>
              <a:gd name="connsiteX2" fmla="*/ 20965 w 286736"/>
              <a:gd name="connsiteY2" fmla="*/ 290775 h 368581"/>
              <a:gd name="connsiteX3" fmla="*/ 328 w 286736"/>
              <a:gd name="connsiteY3" fmla="*/ 368562 h 368581"/>
              <a:gd name="connsiteX4" fmla="*/ 9853 w 286736"/>
              <a:gd name="connsiteY4" fmla="*/ 284425 h 368581"/>
              <a:gd name="connsiteX5" fmla="*/ 30490 w 286736"/>
              <a:gd name="connsiteY5" fmla="*/ 225687 h 368581"/>
              <a:gd name="connsiteX6" fmla="*/ 182890 w 286736"/>
              <a:gd name="connsiteY6" fmla="*/ 117737 h 368581"/>
              <a:gd name="connsiteX7" fmla="*/ 286078 w 286736"/>
              <a:gd name="connsiteY7" fmla="*/ 262 h 36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736" h="368581">
                <a:moveTo>
                  <a:pt x="286078" y="262"/>
                </a:moveTo>
                <a:cubicBezTo>
                  <a:pt x="277876" y="5818"/>
                  <a:pt x="177863" y="102656"/>
                  <a:pt x="133678" y="151075"/>
                </a:cubicBezTo>
                <a:cubicBezTo>
                  <a:pt x="89493" y="199494"/>
                  <a:pt x="43190" y="254527"/>
                  <a:pt x="20965" y="290775"/>
                </a:cubicBezTo>
                <a:cubicBezTo>
                  <a:pt x="-1260" y="327023"/>
                  <a:pt x="2180" y="369620"/>
                  <a:pt x="328" y="368562"/>
                </a:cubicBezTo>
                <a:cubicBezTo>
                  <a:pt x="-1524" y="367504"/>
                  <a:pt x="4826" y="308237"/>
                  <a:pt x="9853" y="284425"/>
                </a:cubicBezTo>
                <a:cubicBezTo>
                  <a:pt x="14880" y="260613"/>
                  <a:pt x="1650" y="253468"/>
                  <a:pt x="30490" y="225687"/>
                </a:cubicBezTo>
                <a:cubicBezTo>
                  <a:pt x="59329" y="197906"/>
                  <a:pt x="141880" y="156631"/>
                  <a:pt x="182890" y="117737"/>
                </a:cubicBezTo>
                <a:cubicBezTo>
                  <a:pt x="223900" y="78843"/>
                  <a:pt x="294280" y="-5294"/>
                  <a:pt x="286078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C4793C3F-693B-F66B-8B9C-DCC423D58F6A}"/>
              </a:ext>
            </a:extLst>
          </p:cNvPr>
          <p:cNvSpPr/>
          <p:nvPr/>
        </p:nvSpPr>
        <p:spPr>
          <a:xfrm>
            <a:off x="2190748" y="9624461"/>
            <a:ext cx="59310" cy="512974"/>
          </a:xfrm>
          <a:custGeom>
            <a:avLst/>
            <a:gdLst>
              <a:gd name="connsiteX0" fmla="*/ 42335 w 59310"/>
              <a:gd name="connsiteY0" fmla="*/ 22 h 512974"/>
              <a:gd name="connsiteX1" fmla="*/ 38102 w 59310"/>
              <a:gd name="connsiteY1" fmla="*/ 146072 h 512974"/>
              <a:gd name="connsiteX2" fmla="*/ 59269 w 59310"/>
              <a:gd name="connsiteY2" fmla="*/ 501672 h 512974"/>
              <a:gd name="connsiteX3" fmla="*/ 31752 w 59310"/>
              <a:gd name="connsiteY3" fmla="*/ 400072 h 512974"/>
              <a:gd name="connsiteX4" fmla="*/ 2 w 59310"/>
              <a:gd name="connsiteY4" fmla="*/ 154539 h 512974"/>
              <a:gd name="connsiteX5" fmla="*/ 42335 w 59310"/>
              <a:gd name="connsiteY5" fmla="*/ 22 h 51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10" h="512974">
                <a:moveTo>
                  <a:pt x="42335" y="22"/>
                </a:moveTo>
                <a:cubicBezTo>
                  <a:pt x="48685" y="-1389"/>
                  <a:pt x="35280" y="62464"/>
                  <a:pt x="38102" y="146072"/>
                </a:cubicBezTo>
                <a:cubicBezTo>
                  <a:pt x="40924" y="229680"/>
                  <a:pt x="60327" y="459339"/>
                  <a:pt x="59269" y="501672"/>
                </a:cubicBezTo>
                <a:cubicBezTo>
                  <a:pt x="58211" y="544005"/>
                  <a:pt x="41630" y="457928"/>
                  <a:pt x="31752" y="400072"/>
                </a:cubicBezTo>
                <a:cubicBezTo>
                  <a:pt x="21874" y="342216"/>
                  <a:pt x="355" y="216628"/>
                  <a:pt x="2" y="154539"/>
                </a:cubicBezTo>
                <a:cubicBezTo>
                  <a:pt x="-351" y="92450"/>
                  <a:pt x="35985" y="1433"/>
                  <a:pt x="4233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451867FB-6EAA-4083-4DBE-763488824E9F}"/>
              </a:ext>
            </a:extLst>
          </p:cNvPr>
          <p:cNvSpPr/>
          <p:nvPr/>
        </p:nvSpPr>
        <p:spPr>
          <a:xfrm>
            <a:off x="6815522" y="6778909"/>
            <a:ext cx="429887" cy="360918"/>
          </a:xfrm>
          <a:custGeom>
            <a:avLst/>
            <a:gdLst>
              <a:gd name="connsiteX0" fmla="*/ 429828 w 429887"/>
              <a:gd name="connsiteY0" fmla="*/ 774 h 360918"/>
              <a:gd name="connsiteX1" fmla="*/ 383261 w 429887"/>
              <a:gd name="connsiteY1" fmla="*/ 165874 h 360918"/>
              <a:gd name="connsiteX2" fmla="*/ 366328 w 429887"/>
              <a:gd name="connsiteY2" fmla="*/ 248424 h 360918"/>
              <a:gd name="connsiteX3" fmla="*/ 184295 w 429887"/>
              <a:gd name="connsiteY3" fmla="*/ 347908 h 360918"/>
              <a:gd name="connsiteX4" fmla="*/ 169478 w 429887"/>
              <a:gd name="connsiteY4" fmla="*/ 354258 h 360918"/>
              <a:gd name="connsiteX5" fmla="*/ 273195 w 429887"/>
              <a:gd name="connsiteY5" fmla="*/ 297108 h 360918"/>
              <a:gd name="connsiteX6" fmla="*/ 145 w 429887"/>
              <a:gd name="connsiteY6" fmla="*/ 358491 h 360918"/>
              <a:gd name="connsiteX7" fmla="*/ 315528 w 429887"/>
              <a:gd name="connsiteY7" fmla="*/ 263241 h 360918"/>
              <a:gd name="connsiteX8" fmla="*/ 368445 w 429887"/>
              <a:gd name="connsiteY8" fmla="*/ 201858 h 360918"/>
              <a:gd name="connsiteX9" fmla="*/ 332461 w 429887"/>
              <a:gd name="connsiteY9" fmla="*/ 102374 h 360918"/>
              <a:gd name="connsiteX10" fmla="*/ 349395 w 429887"/>
              <a:gd name="connsiteY10" fmla="*/ 148941 h 360918"/>
              <a:gd name="connsiteX11" fmla="*/ 372678 w 429887"/>
              <a:gd name="connsiteY11" fmla="*/ 104491 h 360918"/>
              <a:gd name="connsiteX12" fmla="*/ 429828 w 429887"/>
              <a:gd name="connsiteY12" fmla="*/ 774 h 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9887" h="360918">
                <a:moveTo>
                  <a:pt x="429828" y="774"/>
                </a:moveTo>
                <a:cubicBezTo>
                  <a:pt x="431592" y="11004"/>
                  <a:pt x="393844" y="124599"/>
                  <a:pt x="383261" y="165874"/>
                </a:cubicBezTo>
                <a:cubicBezTo>
                  <a:pt x="372678" y="207149"/>
                  <a:pt x="399489" y="218085"/>
                  <a:pt x="366328" y="248424"/>
                </a:cubicBezTo>
                <a:cubicBezTo>
                  <a:pt x="333167" y="278763"/>
                  <a:pt x="217103" y="330269"/>
                  <a:pt x="184295" y="347908"/>
                </a:cubicBezTo>
                <a:cubicBezTo>
                  <a:pt x="151487" y="365547"/>
                  <a:pt x="154661" y="362725"/>
                  <a:pt x="169478" y="354258"/>
                </a:cubicBezTo>
                <a:cubicBezTo>
                  <a:pt x="184295" y="345791"/>
                  <a:pt x="301417" y="296403"/>
                  <a:pt x="273195" y="297108"/>
                </a:cubicBezTo>
                <a:cubicBezTo>
                  <a:pt x="244973" y="297813"/>
                  <a:pt x="-6910" y="364135"/>
                  <a:pt x="145" y="358491"/>
                </a:cubicBezTo>
                <a:cubicBezTo>
                  <a:pt x="7200" y="352847"/>
                  <a:pt x="254145" y="289346"/>
                  <a:pt x="315528" y="263241"/>
                </a:cubicBezTo>
                <a:cubicBezTo>
                  <a:pt x="376911" y="237136"/>
                  <a:pt x="365623" y="228669"/>
                  <a:pt x="368445" y="201858"/>
                </a:cubicBezTo>
                <a:cubicBezTo>
                  <a:pt x="371267" y="175047"/>
                  <a:pt x="335636" y="111194"/>
                  <a:pt x="332461" y="102374"/>
                </a:cubicBezTo>
                <a:cubicBezTo>
                  <a:pt x="329286" y="93555"/>
                  <a:pt x="342692" y="148588"/>
                  <a:pt x="349395" y="148941"/>
                </a:cubicBezTo>
                <a:cubicBezTo>
                  <a:pt x="356098" y="149294"/>
                  <a:pt x="359625" y="124247"/>
                  <a:pt x="372678" y="104491"/>
                </a:cubicBezTo>
                <a:cubicBezTo>
                  <a:pt x="385731" y="84736"/>
                  <a:pt x="428064" y="-9456"/>
                  <a:pt x="429828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130C1F87-7F77-E496-3ECF-28A5A3103B94}"/>
              </a:ext>
            </a:extLst>
          </p:cNvPr>
          <p:cNvSpPr/>
          <p:nvPr/>
        </p:nvSpPr>
        <p:spPr>
          <a:xfrm>
            <a:off x="6415403" y="6872541"/>
            <a:ext cx="97867" cy="387703"/>
          </a:xfrm>
          <a:custGeom>
            <a:avLst/>
            <a:gdLst>
              <a:gd name="connsiteX0" fmla="*/ 97580 w 97867"/>
              <a:gd name="connsiteY0" fmla="*/ 276 h 387703"/>
              <a:gd name="connsiteX1" fmla="*/ 31964 w 97867"/>
              <a:gd name="connsiteY1" fmla="*/ 173842 h 387703"/>
              <a:gd name="connsiteX2" fmla="*/ 89114 w 97867"/>
              <a:gd name="connsiteY2" fmla="*/ 381276 h 387703"/>
              <a:gd name="connsiteX3" fmla="*/ 80647 w 97867"/>
              <a:gd name="connsiteY3" fmla="*/ 324126 h 387703"/>
              <a:gd name="connsiteX4" fmla="*/ 214 w 97867"/>
              <a:gd name="connsiteY4" fmla="*/ 214059 h 387703"/>
              <a:gd name="connsiteX5" fmla="*/ 97580 w 97867"/>
              <a:gd name="connsiteY5" fmla="*/ 276 h 38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67" h="387703">
                <a:moveTo>
                  <a:pt x="97580" y="276"/>
                </a:moveTo>
                <a:cubicBezTo>
                  <a:pt x="102872" y="-6427"/>
                  <a:pt x="33375" y="110342"/>
                  <a:pt x="31964" y="173842"/>
                </a:cubicBezTo>
                <a:cubicBezTo>
                  <a:pt x="30553" y="237342"/>
                  <a:pt x="81000" y="356229"/>
                  <a:pt x="89114" y="381276"/>
                </a:cubicBezTo>
                <a:cubicBezTo>
                  <a:pt x="97228" y="406323"/>
                  <a:pt x="95464" y="351995"/>
                  <a:pt x="80647" y="324126"/>
                </a:cubicBezTo>
                <a:cubicBezTo>
                  <a:pt x="65830" y="296257"/>
                  <a:pt x="-4372" y="264859"/>
                  <a:pt x="214" y="214059"/>
                </a:cubicBezTo>
                <a:cubicBezTo>
                  <a:pt x="4800" y="163259"/>
                  <a:pt x="92288" y="6979"/>
                  <a:pt x="97580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4855E69F-73EB-86EB-03FF-61D715707554}"/>
              </a:ext>
            </a:extLst>
          </p:cNvPr>
          <p:cNvSpPr/>
          <p:nvPr/>
        </p:nvSpPr>
        <p:spPr>
          <a:xfrm>
            <a:off x="6342176" y="7212540"/>
            <a:ext cx="155211" cy="663574"/>
          </a:xfrm>
          <a:custGeom>
            <a:avLst/>
            <a:gdLst>
              <a:gd name="connsiteX0" fmla="*/ 67091 w 155211"/>
              <a:gd name="connsiteY0" fmla="*/ 1060 h 663574"/>
              <a:gd name="connsiteX1" fmla="*/ 31107 w 155211"/>
              <a:gd name="connsiteY1" fmla="*/ 193677 h 663574"/>
              <a:gd name="connsiteX2" fmla="*/ 147524 w 155211"/>
              <a:gd name="connsiteY2" fmla="*/ 646643 h 663574"/>
              <a:gd name="connsiteX3" fmla="*/ 128474 w 155211"/>
              <a:gd name="connsiteY3" fmla="*/ 538693 h 663574"/>
              <a:gd name="connsiteX4" fmla="*/ 1474 w 155211"/>
              <a:gd name="connsiteY4" fmla="*/ 267760 h 663574"/>
              <a:gd name="connsiteX5" fmla="*/ 67091 w 155211"/>
              <a:gd name="connsiteY5" fmla="*/ 1060 h 66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211" h="663574">
                <a:moveTo>
                  <a:pt x="67091" y="1060"/>
                </a:moveTo>
                <a:cubicBezTo>
                  <a:pt x="72030" y="-11287"/>
                  <a:pt x="17701" y="86080"/>
                  <a:pt x="31107" y="193677"/>
                </a:cubicBezTo>
                <a:cubicBezTo>
                  <a:pt x="44512" y="301274"/>
                  <a:pt x="131296" y="589140"/>
                  <a:pt x="147524" y="646643"/>
                </a:cubicBezTo>
                <a:cubicBezTo>
                  <a:pt x="163752" y="704146"/>
                  <a:pt x="152816" y="601840"/>
                  <a:pt x="128474" y="538693"/>
                </a:cubicBezTo>
                <a:cubicBezTo>
                  <a:pt x="104132" y="475546"/>
                  <a:pt x="14174" y="358071"/>
                  <a:pt x="1474" y="267760"/>
                </a:cubicBezTo>
                <a:cubicBezTo>
                  <a:pt x="-11226" y="177449"/>
                  <a:pt x="62152" y="13407"/>
                  <a:pt x="67091" y="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2384E9C1-AB6E-8CE3-34CB-2C81C59B179B}"/>
              </a:ext>
            </a:extLst>
          </p:cNvPr>
          <p:cNvSpPr/>
          <p:nvPr/>
        </p:nvSpPr>
        <p:spPr>
          <a:xfrm>
            <a:off x="6593409" y="6925302"/>
            <a:ext cx="209632" cy="995592"/>
          </a:xfrm>
          <a:custGeom>
            <a:avLst/>
            <a:gdLst>
              <a:gd name="connsiteX0" fmla="*/ 131241 w 209632"/>
              <a:gd name="connsiteY0" fmla="*/ 25831 h 995592"/>
              <a:gd name="connsiteX1" fmla="*/ 107958 w 209632"/>
              <a:gd name="connsiteY1" fmla="*/ 102031 h 995592"/>
              <a:gd name="connsiteX2" fmla="*/ 141824 w 209632"/>
              <a:gd name="connsiteY2" fmla="*/ 292531 h 995592"/>
              <a:gd name="connsiteX3" fmla="*/ 114308 w 209632"/>
              <a:gd name="connsiteY3" fmla="*/ 243848 h 995592"/>
              <a:gd name="connsiteX4" fmla="*/ 198974 w 209632"/>
              <a:gd name="connsiteY4" fmla="*/ 504198 h 995592"/>
              <a:gd name="connsiteX5" fmla="*/ 175691 w 209632"/>
              <a:gd name="connsiteY5" fmla="*/ 487265 h 995592"/>
              <a:gd name="connsiteX6" fmla="*/ 175691 w 209632"/>
              <a:gd name="connsiteY6" fmla="*/ 883081 h 995592"/>
              <a:gd name="connsiteX7" fmla="*/ 209558 w 209632"/>
              <a:gd name="connsiteY7" fmla="*/ 995265 h 995592"/>
              <a:gd name="connsiteX8" fmla="*/ 165108 w 209632"/>
              <a:gd name="connsiteY8" fmla="*/ 897898 h 995592"/>
              <a:gd name="connsiteX9" fmla="*/ 165108 w 209632"/>
              <a:gd name="connsiteY9" fmla="*/ 453398 h 995592"/>
              <a:gd name="connsiteX10" fmla="*/ 118541 w 209632"/>
              <a:gd name="connsiteY10" fmla="*/ 231148 h 995592"/>
              <a:gd name="connsiteX11" fmla="*/ 8 w 209632"/>
              <a:gd name="connsiteY11" fmla="*/ 431 h 995592"/>
              <a:gd name="connsiteX12" fmla="*/ 112191 w 209632"/>
              <a:gd name="connsiteY12" fmla="*/ 171881 h 995592"/>
              <a:gd name="connsiteX13" fmla="*/ 99491 w 209632"/>
              <a:gd name="connsiteY13" fmla="*/ 112615 h 995592"/>
              <a:gd name="connsiteX14" fmla="*/ 131241 w 209632"/>
              <a:gd name="connsiteY14" fmla="*/ 25831 h 99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9632" h="995592">
                <a:moveTo>
                  <a:pt x="131241" y="25831"/>
                </a:moveTo>
                <a:cubicBezTo>
                  <a:pt x="132652" y="24067"/>
                  <a:pt x="106194" y="57581"/>
                  <a:pt x="107958" y="102031"/>
                </a:cubicBezTo>
                <a:cubicBezTo>
                  <a:pt x="109722" y="146481"/>
                  <a:pt x="140766" y="268895"/>
                  <a:pt x="141824" y="292531"/>
                </a:cubicBezTo>
                <a:cubicBezTo>
                  <a:pt x="142882" y="316167"/>
                  <a:pt x="104783" y="208570"/>
                  <a:pt x="114308" y="243848"/>
                </a:cubicBezTo>
                <a:cubicBezTo>
                  <a:pt x="123833" y="279126"/>
                  <a:pt x="188744" y="463629"/>
                  <a:pt x="198974" y="504198"/>
                </a:cubicBezTo>
                <a:cubicBezTo>
                  <a:pt x="209204" y="544767"/>
                  <a:pt x="179571" y="424118"/>
                  <a:pt x="175691" y="487265"/>
                </a:cubicBezTo>
                <a:cubicBezTo>
                  <a:pt x="171811" y="550412"/>
                  <a:pt x="170047" y="798414"/>
                  <a:pt x="175691" y="883081"/>
                </a:cubicBezTo>
                <a:cubicBezTo>
                  <a:pt x="181335" y="967748"/>
                  <a:pt x="211322" y="992796"/>
                  <a:pt x="209558" y="995265"/>
                </a:cubicBezTo>
                <a:cubicBezTo>
                  <a:pt x="207794" y="997734"/>
                  <a:pt x="172516" y="988209"/>
                  <a:pt x="165108" y="897898"/>
                </a:cubicBezTo>
                <a:cubicBezTo>
                  <a:pt x="157700" y="807587"/>
                  <a:pt x="172869" y="564523"/>
                  <a:pt x="165108" y="453398"/>
                </a:cubicBezTo>
                <a:cubicBezTo>
                  <a:pt x="157347" y="342273"/>
                  <a:pt x="146058" y="306643"/>
                  <a:pt x="118541" y="231148"/>
                </a:cubicBezTo>
                <a:cubicBezTo>
                  <a:pt x="91024" y="155654"/>
                  <a:pt x="1066" y="10309"/>
                  <a:pt x="8" y="431"/>
                </a:cubicBezTo>
                <a:cubicBezTo>
                  <a:pt x="-1050" y="-9447"/>
                  <a:pt x="95611" y="153184"/>
                  <a:pt x="112191" y="171881"/>
                </a:cubicBezTo>
                <a:cubicBezTo>
                  <a:pt x="128771" y="190578"/>
                  <a:pt x="94905" y="133429"/>
                  <a:pt x="99491" y="112615"/>
                </a:cubicBezTo>
                <a:cubicBezTo>
                  <a:pt x="104077" y="91801"/>
                  <a:pt x="129830" y="27595"/>
                  <a:pt x="131241" y="25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F13B928E-4303-0451-7703-309F02C4B53A}"/>
              </a:ext>
            </a:extLst>
          </p:cNvPr>
          <p:cNvSpPr/>
          <p:nvPr/>
        </p:nvSpPr>
        <p:spPr>
          <a:xfrm>
            <a:off x="6445177" y="8102393"/>
            <a:ext cx="91874" cy="782616"/>
          </a:xfrm>
          <a:custGeom>
            <a:avLst/>
            <a:gdLst>
              <a:gd name="connsiteX0" fmla="*/ 44523 w 91874"/>
              <a:gd name="connsiteY0" fmla="*/ 207 h 782616"/>
              <a:gd name="connsiteX1" fmla="*/ 14890 w 91874"/>
              <a:gd name="connsiteY1" fmla="*/ 245740 h 782616"/>
              <a:gd name="connsiteX2" fmla="*/ 86856 w 91874"/>
              <a:gd name="connsiteY2" fmla="*/ 760090 h 782616"/>
              <a:gd name="connsiteX3" fmla="*/ 76273 w 91874"/>
              <a:gd name="connsiteY3" fmla="*/ 650024 h 782616"/>
              <a:gd name="connsiteX4" fmla="*/ 73 w 91874"/>
              <a:gd name="connsiteY4" fmla="*/ 281724 h 782616"/>
              <a:gd name="connsiteX5" fmla="*/ 44523 w 91874"/>
              <a:gd name="connsiteY5" fmla="*/ 207 h 78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74" h="782616">
                <a:moveTo>
                  <a:pt x="44523" y="207"/>
                </a:moveTo>
                <a:cubicBezTo>
                  <a:pt x="46993" y="-5790"/>
                  <a:pt x="7835" y="119093"/>
                  <a:pt x="14890" y="245740"/>
                </a:cubicBezTo>
                <a:cubicBezTo>
                  <a:pt x="21945" y="372387"/>
                  <a:pt x="76626" y="692709"/>
                  <a:pt x="86856" y="760090"/>
                </a:cubicBezTo>
                <a:cubicBezTo>
                  <a:pt x="97087" y="827471"/>
                  <a:pt x="90737" y="729752"/>
                  <a:pt x="76273" y="650024"/>
                </a:cubicBezTo>
                <a:cubicBezTo>
                  <a:pt x="61809" y="570296"/>
                  <a:pt x="2190" y="385088"/>
                  <a:pt x="73" y="281724"/>
                </a:cubicBezTo>
                <a:cubicBezTo>
                  <a:pt x="-2044" y="178360"/>
                  <a:pt x="42053" y="6204"/>
                  <a:pt x="44523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9C36B787-2CFF-82C0-146B-423B92619EC4}"/>
              </a:ext>
            </a:extLst>
          </p:cNvPr>
          <p:cNvSpPr/>
          <p:nvPr/>
        </p:nvSpPr>
        <p:spPr>
          <a:xfrm>
            <a:off x="6495652" y="8736724"/>
            <a:ext cx="19548" cy="666093"/>
          </a:xfrm>
          <a:custGeom>
            <a:avLst/>
            <a:gdLst>
              <a:gd name="connsiteX0" fmla="*/ 6748 w 19548"/>
              <a:gd name="connsiteY0" fmla="*/ 876 h 666093"/>
              <a:gd name="connsiteX1" fmla="*/ 398 w 19548"/>
              <a:gd name="connsiteY1" fmla="*/ 223126 h 666093"/>
              <a:gd name="connsiteX2" fmla="*/ 17861 w 19548"/>
              <a:gd name="connsiteY2" fmla="*/ 643814 h 666093"/>
              <a:gd name="connsiteX3" fmla="*/ 8336 w 19548"/>
              <a:gd name="connsiteY3" fmla="*/ 575551 h 666093"/>
              <a:gd name="connsiteX4" fmla="*/ 19448 w 19548"/>
              <a:gd name="connsiteY4" fmla="*/ 299326 h 666093"/>
              <a:gd name="connsiteX5" fmla="*/ 6748 w 19548"/>
              <a:gd name="connsiteY5" fmla="*/ 876 h 66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48" h="666093">
                <a:moveTo>
                  <a:pt x="6748" y="876"/>
                </a:moveTo>
                <a:cubicBezTo>
                  <a:pt x="3573" y="-11824"/>
                  <a:pt x="-1454" y="115970"/>
                  <a:pt x="398" y="223126"/>
                </a:cubicBezTo>
                <a:cubicBezTo>
                  <a:pt x="2250" y="330282"/>
                  <a:pt x="16538" y="585077"/>
                  <a:pt x="17861" y="643814"/>
                </a:cubicBezTo>
                <a:cubicBezTo>
                  <a:pt x="19184" y="702551"/>
                  <a:pt x="8072" y="632966"/>
                  <a:pt x="8336" y="575551"/>
                </a:cubicBezTo>
                <a:cubicBezTo>
                  <a:pt x="8600" y="518136"/>
                  <a:pt x="20771" y="387961"/>
                  <a:pt x="19448" y="299326"/>
                </a:cubicBezTo>
                <a:cubicBezTo>
                  <a:pt x="18125" y="210691"/>
                  <a:pt x="9923" y="13576"/>
                  <a:pt x="6748" y="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38B0B89A-301D-1156-26FA-2BD0755E0FB3}"/>
              </a:ext>
            </a:extLst>
          </p:cNvPr>
          <p:cNvSpPr/>
          <p:nvPr/>
        </p:nvSpPr>
        <p:spPr>
          <a:xfrm>
            <a:off x="6464667" y="8667556"/>
            <a:ext cx="52275" cy="793180"/>
          </a:xfrm>
          <a:custGeom>
            <a:avLst/>
            <a:gdLst>
              <a:gd name="connsiteX0" fmla="*/ 48846 w 52275"/>
              <a:gd name="connsiteY0" fmla="*/ 194 h 793180"/>
              <a:gd name="connsiteX1" fmla="*/ 1221 w 52275"/>
              <a:gd name="connsiteY1" fmla="*/ 219269 h 793180"/>
              <a:gd name="connsiteX2" fmla="*/ 50433 w 52275"/>
              <a:gd name="connsiteY2" fmla="*/ 759019 h 793180"/>
              <a:gd name="connsiteX3" fmla="*/ 39321 w 52275"/>
              <a:gd name="connsiteY3" fmla="*/ 685994 h 793180"/>
              <a:gd name="connsiteX4" fmla="*/ 15508 w 52275"/>
              <a:gd name="connsiteY4" fmla="*/ 263719 h 793180"/>
              <a:gd name="connsiteX5" fmla="*/ 1221 w 52275"/>
              <a:gd name="connsiteY5" fmla="*/ 181169 h 793180"/>
              <a:gd name="connsiteX6" fmla="*/ 48846 w 52275"/>
              <a:gd name="connsiteY6" fmla="*/ 194 h 79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75" h="793180">
                <a:moveTo>
                  <a:pt x="48846" y="194"/>
                </a:moveTo>
                <a:cubicBezTo>
                  <a:pt x="48846" y="6544"/>
                  <a:pt x="957" y="92798"/>
                  <a:pt x="1221" y="219269"/>
                </a:cubicBezTo>
                <a:cubicBezTo>
                  <a:pt x="1485" y="345740"/>
                  <a:pt x="44083" y="681232"/>
                  <a:pt x="50433" y="759019"/>
                </a:cubicBezTo>
                <a:cubicBezTo>
                  <a:pt x="56783" y="836806"/>
                  <a:pt x="45142" y="768544"/>
                  <a:pt x="39321" y="685994"/>
                </a:cubicBezTo>
                <a:cubicBezTo>
                  <a:pt x="33500" y="603444"/>
                  <a:pt x="21858" y="347856"/>
                  <a:pt x="15508" y="263719"/>
                </a:cubicBezTo>
                <a:cubicBezTo>
                  <a:pt x="9158" y="179582"/>
                  <a:pt x="-4071" y="217152"/>
                  <a:pt x="1221" y="181169"/>
                </a:cubicBezTo>
                <a:cubicBezTo>
                  <a:pt x="6513" y="145186"/>
                  <a:pt x="48846" y="-6156"/>
                  <a:pt x="48846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9CE9248B-4867-191C-88BA-07D0802F5D07}"/>
              </a:ext>
            </a:extLst>
          </p:cNvPr>
          <p:cNvSpPr/>
          <p:nvPr/>
        </p:nvSpPr>
        <p:spPr>
          <a:xfrm>
            <a:off x="6444070" y="9396297"/>
            <a:ext cx="61547" cy="707925"/>
          </a:xfrm>
          <a:custGeom>
            <a:avLst/>
            <a:gdLst>
              <a:gd name="connsiteX0" fmla="*/ 61505 w 61547"/>
              <a:gd name="connsiteY0" fmla="*/ 116 h 707925"/>
              <a:gd name="connsiteX1" fmla="*/ 1180 w 61547"/>
              <a:gd name="connsiteY1" fmla="*/ 236653 h 707925"/>
              <a:gd name="connsiteX2" fmla="*/ 20230 w 61547"/>
              <a:gd name="connsiteY2" fmla="*/ 703378 h 707925"/>
              <a:gd name="connsiteX3" fmla="*/ 4355 w 61547"/>
              <a:gd name="connsiteY3" fmla="*/ 458903 h 707925"/>
              <a:gd name="connsiteX4" fmla="*/ 10705 w 61547"/>
              <a:gd name="connsiteY4" fmla="*/ 208078 h 707925"/>
              <a:gd name="connsiteX5" fmla="*/ 61505 w 61547"/>
              <a:gd name="connsiteY5" fmla="*/ 116 h 70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47" h="707925">
                <a:moveTo>
                  <a:pt x="61505" y="116"/>
                </a:moveTo>
                <a:cubicBezTo>
                  <a:pt x="59918" y="4878"/>
                  <a:pt x="8059" y="119443"/>
                  <a:pt x="1180" y="236653"/>
                </a:cubicBezTo>
                <a:cubicBezTo>
                  <a:pt x="-5699" y="353863"/>
                  <a:pt x="19701" y="666336"/>
                  <a:pt x="20230" y="703378"/>
                </a:cubicBezTo>
                <a:cubicBezTo>
                  <a:pt x="20759" y="740420"/>
                  <a:pt x="5942" y="541453"/>
                  <a:pt x="4355" y="458903"/>
                </a:cubicBezTo>
                <a:cubicBezTo>
                  <a:pt x="2768" y="376353"/>
                  <a:pt x="1709" y="278457"/>
                  <a:pt x="10705" y="208078"/>
                </a:cubicBezTo>
                <a:cubicBezTo>
                  <a:pt x="19701" y="137699"/>
                  <a:pt x="63092" y="-4646"/>
                  <a:pt x="61505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8FE4B084-AB2D-BA79-33DE-F3BE23982532}"/>
              </a:ext>
            </a:extLst>
          </p:cNvPr>
          <p:cNvSpPr/>
          <p:nvPr/>
        </p:nvSpPr>
        <p:spPr>
          <a:xfrm>
            <a:off x="6408125" y="10082944"/>
            <a:ext cx="64232" cy="498724"/>
          </a:xfrm>
          <a:custGeom>
            <a:avLst/>
            <a:gdLst>
              <a:gd name="connsiteX0" fmla="*/ 64113 w 64232"/>
              <a:gd name="connsiteY0" fmla="*/ 856 h 498724"/>
              <a:gd name="connsiteX1" fmla="*/ 29188 w 64232"/>
              <a:gd name="connsiteY1" fmla="*/ 316769 h 498724"/>
              <a:gd name="connsiteX2" fmla="*/ 613 w 64232"/>
              <a:gd name="connsiteY2" fmla="*/ 497744 h 498724"/>
              <a:gd name="connsiteX3" fmla="*/ 10138 w 64232"/>
              <a:gd name="connsiteY3" fmla="*/ 381856 h 498724"/>
              <a:gd name="connsiteX4" fmla="*/ 16488 w 64232"/>
              <a:gd name="connsiteY4" fmla="*/ 227869 h 498724"/>
              <a:gd name="connsiteX5" fmla="*/ 64113 w 64232"/>
              <a:gd name="connsiteY5" fmla="*/ 856 h 49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32" h="498724">
                <a:moveTo>
                  <a:pt x="64113" y="856"/>
                </a:moveTo>
                <a:cubicBezTo>
                  <a:pt x="66230" y="15673"/>
                  <a:pt x="39771" y="233954"/>
                  <a:pt x="29188" y="316769"/>
                </a:cubicBezTo>
                <a:cubicBezTo>
                  <a:pt x="18605" y="399584"/>
                  <a:pt x="3788" y="486896"/>
                  <a:pt x="613" y="497744"/>
                </a:cubicBezTo>
                <a:cubicBezTo>
                  <a:pt x="-2562" y="508592"/>
                  <a:pt x="7492" y="426835"/>
                  <a:pt x="10138" y="381856"/>
                </a:cubicBezTo>
                <a:cubicBezTo>
                  <a:pt x="12784" y="336877"/>
                  <a:pt x="6169" y="288194"/>
                  <a:pt x="16488" y="227869"/>
                </a:cubicBezTo>
                <a:cubicBezTo>
                  <a:pt x="26807" y="167544"/>
                  <a:pt x="61996" y="-13961"/>
                  <a:pt x="64113" y="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B079612D-1A1E-4231-8E88-B0DC07A1FEFD}"/>
              </a:ext>
            </a:extLst>
          </p:cNvPr>
          <p:cNvSpPr/>
          <p:nvPr/>
        </p:nvSpPr>
        <p:spPr>
          <a:xfrm>
            <a:off x="2955545" y="11191370"/>
            <a:ext cx="53427" cy="1029264"/>
          </a:xfrm>
          <a:custGeom>
            <a:avLst/>
            <a:gdLst>
              <a:gd name="connsiteX0" fmla="*/ 28955 w 53427"/>
              <a:gd name="connsiteY0" fmla="*/ 10030 h 1029264"/>
              <a:gd name="connsiteX1" fmla="*/ 380 w 53427"/>
              <a:gd name="connsiteY1" fmla="*/ 394205 h 1029264"/>
              <a:gd name="connsiteX2" fmla="*/ 51180 w 53427"/>
              <a:gd name="connsiteY2" fmla="*/ 978405 h 1029264"/>
              <a:gd name="connsiteX3" fmla="*/ 44830 w 53427"/>
              <a:gd name="connsiteY3" fmla="*/ 908555 h 1029264"/>
              <a:gd name="connsiteX4" fmla="*/ 48005 w 53427"/>
              <a:gd name="connsiteY4" fmla="*/ 178305 h 1029264"/>
              <a:gd name="connsiteX5" fmla="*/ 28955 w 53427"/>
              <a:gd name="connsiteY5" fmla="*/ 10030 h 10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27" h="1029264">
                <a:moveTo>
                  <a:pt x="28955" y="10030"/>
                </a:moveTo>
                <a:cubicBezTo>
                  <a:pt x="21017" y="46013"/>
                  <a:pt x="-3324" y="232809"/>
                  <a:pt x="380" y="394205"/>
                </a:cubicBezTo>
                <a:cubicBezTo>
                  <a:pt x="4084" y="555601"/>
                  <a:pt x="43772" y="892680"/>
                  <a:pt x="51180" y="978405"/>
                </a:cubicBezTo>
                <a:cubicBezTo>
                  <a:pt x="58588" y="1064130"/>
                  <a:pt x="45359" y="1041905"/>
                  <a:pt x="44830" y="908555"/>
                </a:cubicBezTo>
                <a:cubicBezTo>
                  <a:pt x="44301" y="775205"/>
                  <a:pt x="48005" y="320651"/>
                  <a:pt x="48005" y="178305"/>
                </a:cubicBezTo>
                <a:cubicBezTo>
                  <a:pt x="48005" y="35959"/>
                  <a:pt x="36893" y="-25953"/>
                  <a:pt x="28955" y="10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4C129367-921C-688C-2752-3720CF5C2674}"/>
              </a:ext>
            </a:extLst>
          </p:cNvPr>
          <p:cNvSpPr/>
          <p:nvPr/>
        </p:nvSpPr>
        <p:spPr>
          <a:xfrm>
            <a:off x="3797298" y="7686499"/>
            <a:ext cx="355602" cy="411520"/>
          </a:xfrm>
          <a:custGeom>
            <a:avLst/>
            <a:gdLst>
              <a:gd name="connsiteX0" fmla="*/ 355602 w 355602"/>
              <a:gd name="connsiteY0" fmla="*/ 9701 h 411520"/>
              <a:gd name="connsiteX1" fmla="*/ 42335 w 355602"/>
              <a:gd name="connsiteY1" fmla="*/ 5468 h 411520"/>
              <a:gd name="connsiteX2" fmla="*/ 148169 w 355602"/>
              <a:gd name="connsiteY2" fmla="*/ 7584 h 411520"/>
              <a:gd name="connsiteX3" fmla="*/ 12702 w 355602"/>
              <a:gd name="connsiteY3" fmla="*/ 98601 h 411520"/>
              <a:gd name="connsiteX4" fmla="*/ 21169 w 355602"/>
              <a:gd name="connsiteY4" fmla="*/ 170568 h 411520"/>
              <a:gd name="connsiteX5" fmla="*/ 38102 w 355602"/>
              <a:gd name="connsiteY5" fmla="*/ 310268 h 411520"/>
              <a:gd name="connsiteX6" fmla="*/ 2 w 355602"/>
              <a:gd name="connsiteY6" fmla="*/ 409751 h 411520"/>
              <a:gd name="connsiteX7" fmla="*/ 40219 w 355602"/>
              <a:gd name="connsiteY7" fmla="*/ 225601 h 411520"/>
              <a:gd name="connsiteX8" fmla="*/ 42335 w 355602"/>
              <a:gd name="connsiteY8" fmla="*/ 28751 h 411520"/>
              <a:gd name="connsiteX9" fmla="*/ 67735 w 355602"/>
              <a:gd name="connsiteY9" fmla="*/ 11818 h 411520"/>
              <a:gd name="connsiteX10" fmla="*/ 355602 w 355602"/>
              <a:gd name="connsiteY10" fmla="*/ 9701 h 41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602" h="411520">
                <a:moveTo>
                  <a:pt x="355602" y="9701"/>
                </a:moveTo>
                <a:lnTo>
                  <a:pt x="42335" y="5468"/>
                </a:lnTo>
                <a:cubicBezTo>
                  <a:pt x="7763" y="5115"/>
                  <a:pt x="153108" y="-7938"/>
                  <a:pt x="148169" y="7584"/>
                </a:cubicBezTo>
                <a:cubicBezTo>
                  <a:pt x="143230" y="23106"/>
                  <a:pt x="33869" y="71437"/>
                  <a:pt x="12702" y="98601"/>
                </a:cubicBezTo>
                <a:cubicBezTo>
                  <a:pt x="-8465" y="125765"/>
                  <a:pt x="16936" y="135290"/>
                  <a:pt x="21169" y="170568"/>
                </a:cubicBezTo>
                <a:cubicBezTo>
                  <a:pt x="25402" y="205846"/>
                  <a:pt x="41630" y="270404"/>
                  <a:pt x="38102" y="310268"/>
                </a:cubicBezTo>
                <a:cubicBezTo>
                  <a:pt x="34574" y="350132"/>
                  <a:pt x="-351" y="423862"/>
                  <a:pt x="2" y="409751"/>
                </a:cubicBezTo>
                <a:cubicBezTo>
                  <a:pt x="355" y="395640"/>
                  <a:pt x="33164" y="289101"/>
                  <a:pt x="40219" y="225601"/>
                </a:cubicBezTo>
                <a:cubicBezTo>
                  <a:pt x="47274" y="162101"/>
                  <a:pt x="37749" y="64382"/>
                  <a:pt x="42335" y="28751"/>
                </a:cubicBezTo>
                <a:cubicBezTo>
                  <a:pt x="46921" y="-6880"/>
                  <a:pt x="15171" y="13229"/>
                  <a:pt x="67735" y="11818"/>
                </a:cubicBezTo>
                <a:lnTo>
                  <a:pt x="355602" y="97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89C7950D-2D96-CDDB-4FD2-482D33625047}"/>
              </a:ext>
            </a:extLst>
          </p:cNvPr>
          <p:cNvSpPr/>
          <p:nvPr/>
        </p:nvSpPr>
        <p:spPr>
          <a:xfrm>
            <a:off x="3746391" y="8048764"/>
            <a:ext cx="81759" cy="713863"/>
          </a:xfrm>
          <a:custGeom>
            <a:avLst/>
            <a:gdLst>
              <a:gd name="connsiteX0" fmla="*/ 109 w 81759"/>
              <a:gd name="connsiteY0" fmla="*/ 919 h 713863"/>
              <a:gd name="connsiteX1" fmla="*/ 55142 w 81759"/>
              <a:gd name="connsiteY1" fmla="*/ 248569 h 713863"/>
              <a:gd name="connsiteX2" fmla="*/ 31859 w 81759"/>
              <a:gd name="connsiteY2" fmla="*/ 339586 h 713863"/>
              <a:gd name="connsiteX3" fmla="*/ 40326 w 81759"/>
              <a:gd name="connsiteY3" fmla="*/ 712119 h 713863"/>
              <a:gd name="connsiteX4" fmla="*/ 36092 w 81759"/>
              <a:gd name="connsiteY4" fmla="*/ 468703 h 713863"/>
              <a:gd name="connsiteX5" fmla="*/ 74192 w 81759"/>
              <a:gd name="connsiteY5" fmla="*/ 221053 h 713863"/>
              <a:gd name="connsiteX6" fmla="*/ 72076 w 81759"/>
              <a:gd name="connsiteY6" fmla="*/ 166019 h 713863"/>
              <a:gd name="connsiteX7" fmla="*/ 109 w 81759"/>
              <a:gd name="connsiteY7" fmla="*/ 919 h 71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59" h="713863">
                <a:moveTo>
                  <a:pt x="109" y="919"/>
                </a:moveTo>
                <a:cubicBezTo>
                  <a:pt x="-2713" y="14677"/>
                  <a:pt x="49850" y="192124"/>
                  <a:pt x="55142" y="248569"/>
                </a:cubicBezTo>
                <a:cubicBezTo>
                  <a:pt x="60434" y="305014"/>
                  <a:pt x="34328" y="262328"/>
                  <a:pt x="31859" y="339586"/>
                </a:cubicBezTo>
                <a:cubicBezTo>
                  <a:pt x="29390" y="416844"/>
                  <a:pt x="39621" y="690600"/>
                  <a:pt x="40326" y="712119"/>
                </a:cubicBezTo>
                <a:cubicBezTo>
                  <a:pt x="41031" y="733638"/>
                  <a:pt x="30448" y="550547"/>
                  <a:pt x="36092" y="468703"/>
                </a:cubicBezTo>
                <a:cubicBezTo>
                  <a:pt x="41736" y="386859"/>
                  <a:pt x="68195" y="271500"/>
                  <a:pt x="74192" y="221053"/>
                </a:cubicBezTo>
                <a:cubicBezTo>
                  <a:pt x="80189" y="170606"/>
                  <a:pt x="88656" y="200238"/>
                  <a:pt x="72076" y="166019"/>
                </a:cubicBezTo>
                <a:cubicBezTo>
                  <a:pt x="55496" y="131800"/>
                  <a:pt x="2931" y="-12839"/>
                  <a:pt x="109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580C27B3-B22D-4526-7057-C0B1049B97A7}"/>
              </a:ext>
            </a:extLst>
          </p:cNvPr>
          <p:cNvSpPr/>
          <p:nvPr/>
        </p:nvSpPr>
        <p:spPr>
          <a:xfrm>
            <a:off x="3699919" y="8578775"/>
            <a:ext cx="127114" cy="779045"/>
          </a:xfrm>
          <a:custGeom>
            <a:avLst/>
            <a:gdLst>
              <a:gd name="connsiteX0" fmla="*/ 93148 w 127114"/>
              <a:gd name="connsiteY0" fmla="*/ 75 h 779045"/>
              <a:gd name="connsiteX1" fmla="*/ 63514 w 127114"/>
              <a:gd name="connsiteY1" fmla="*/ 266775 h 779045"/>
              <a:gd name="connsiteX2" fmla="*/ 127014 w 127114"/>
              <a:gd name="connsiteY2" fmla="*/ 743025 h 779045"/>
              <a:gd name="connsiteX3" fmla="*/ 76214 w 127114"/>
              <a:gd name="connsiteY3" fmla="*/ 656242 h 779045"/>
              <a:gd name="connsiteX4" fmla="*/ 14 w 127114"/>
              <a:gd name="connsiteY4" fmla="*/ 779008 h 779045"/>
              <a:gd name="connsiteX5" fmla="*/ 69864 w 127114"/>
              <a:gd name="connsiteY5" fmla="*/ 641425 h 779045"/>
              <a:gd name="connsiteX6" fmla="*/ 86798 w 127114"/>
              <a:gd name="connsiteY6" fmla="*/ 402242 h 779045"/>
              <a:gd name="connsiteX7" fmla="*/ 25414 w 127114"/>
              <a:gd name="connsiteY7" fmla="*/ 241375 h 779045"/>
              <a:gd name="connsiteX8" fmla="*/ 93148 w 127114"/>
              <a:gd name="connsiteY8" fmla="*/ 75 h 7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14" h="779045">
                <a:moveTo>
                  <a:pt x="93148" y="75"/>
                </a:moveTo>
                <a:cubicBezTo>
                  <a:pt x="99498" y="4308"/>
                  <a:pt x="57870" y="142950"/>
                  <a:pt x="63514" y="266775"/>
                </a:cubicBezTo>
                <a:cubicBezTo>
                  <a:pt x="69158" y="390600"/>
                  <a:pt x="124897" y="678114"/>
                  <a:pt x="127014" y="743025"/>
                </a:cubicBezTo>
                <a:cubicBezTo>
                  <a:pt x="129131" y="807936"/>
                  <a:pt x="97381" y="650245"/>
                  <a:pt x="76214" y="656242"/>
                </a:cubicBezTo>
                <a:cubicBezTo>
                  <a:pt x="55047" y="662239"/>
                  <a:pt x="1072" y="781478"/>
                  <a:pt x="14" y="779008"/>
                </a:cubicBezTo>
                <a:cubicBezTo>
                  <a:pt x="-1044" y="776539"/>
                  <a:pt x="55400" y="704219"/>
                  <a:pt x="69864" y="641425"/>
                </a:cubicBezTo>
                <a:cubicBezTo>
                  <a:pt x="84328" y="578631"/>
                  <a:pt x="94206" y="468917"/>
                  <a:pt x="86798" y="402242"/>
                </a:cubicBezTo>
                <a:cubicBezTo>
                  <a:pt x="79390" y="335567"/>
                  <a:pt x="21181" y="310872"/>
                  <a:pt x="25414" y="241375"/>
                </a:cubicBezTo>
                <a:cubicBezTo>
                  <a:pt x="29647" y="171878"/>
                  <a:pt x="86798" y="-4158"/>
                  <a:pt x="9314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61223C7D-5D85-9D1A-832F-7C0889F77003}"/>
              </a:ext>
            </a:extLst>
          </p:cNvPr>
          <p:cNvSpPr/>
          <p:nvPr/>
        </p:nvSpPr>
        <p:spPr>
          <a:xfrm>
            <a:off x="3703755" y="8775662"/>
            <a:ext cx="67243" cy="499339"/>
          </a:xfrm>
          <a:custGeom>
            <a:avLst/>
            <a:gdLst>
              <a:gd name="connsiteX0" fmla="*/ 66028 w 67243"/>
              <a:gd name="connsiteY0" fmla="*/ 38 h 499339"/>
              <a:gd name="connsiteX1" fmla="*/ 42745 w 67243"/>
              <a:gd name="connsiteY1" fmla="*/ 190538 h 499339"/>
              <a:gd name="connsiteX2" fmla="*/ 38512 w 67243"/>
              <a:gd name="connsiteY2" fmla="*/ 493221 h 499339"/>
              <a:gd name="connsiteX3" fmla="*/ 32162 w 67243"/>
              <a:gd name="connsiteY3" fmla="*/ 376805 h 499339"/>
              <a:gd name="connsiteX4" fmla="*/ 412 w 67243"/>
              <a:gd name="connsiteY4" fmla="*/ 175721 h 499339"/>
              <a:gd name="connsiteX5" fmla="*/ 66028 w 67243"/>
              <a:gd name="connsiteY5" fmla="*/ 38 h 49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43" h="499339">
                <a:moveTo>
                  <a:pt x="66028" y="38"/>
                </a:moveTo>
                <a:cubicBezTo>
                  <a:pt x="73083" y="2507"/>
                  <a:pt x="47331" y="108341"/>
                  <a:pt x="42745" y="190538"/>
                </a:cubicBezTo>
                <a:cubicBezTo>
                  <a:pt x="38159" y="272735"/>
                  <a:pt x="40276" y="462177"/>
                  <a:pt x="38512" y="493221"/>
                </a:cubicBezTo>
                <a:cubicBezTo>
                  <a:pt x="36748" y="524265"/>
                  <a:pt x="38512" y="429722"/>
                  <a:pt x="32162" y="376805"/>
                </a:cubicBezTo>
                <a:cubicBezTo>
                  <a:pt x="25812" y="323888"/>
                  <a:pt x="-3821" y="236399"/>
                  <a:pt x="412" y="175721"/>
                </a:cubicBezTo>
                <a:cubicBezTo>
                  <a:pt x="4645" y="115043"/>
                  <a:pt x="58973" y="-2431"/>
                  <a:pt x="66028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9988C34D-E229-14CE-0981-7B67C8809565}"/>
              </a:ext>
            </a:extLst>
          </p:cNvPr>
          <p:cNvSpPr/>
          <p:nvPr/>
        </p:nvSpPr>
        <p:spPr>
          <a:xfrm>
            <a:off x="5827495" y="7581640"/>
            <a:ext cx="272132" cy="867665"/>
          </a:xfrm>
          <a:custGeom>
            <a:avLst/>
            <a:gdLst>
              <a:gd name="connsiteX0" fmla="*/ 271680 w 272132"/>
              <a:gd name="connsiteY0" fmla="*/ 260 h 867665"/>
              <a:gd name="connsiteX1" fmla="*/ 166905 w 272132"/>
              <a:gd name="connsiteY1" fmla="*/ 336810 h 867665"/>
              <a:gd name="connsiteX2" fmla="*/ 1805 w 272132"/>
              <a:gd name="connsiteY2" fmla="*/ 857510 h 867665"/>
              <a:gd name="connsiteX3" fmla="*/ 81180 w 272132"/>
              <a:gd name="connsiteY3" fmla="*/ 660660 h 867665"/>
              <a:gd name="connsiteX4" fmla="*/ 116105 w 272132"/>
              <a:gd name="connsiteY4" fmla="*/ 403485 h 867665"/>
              <a:gd name="connsiteX5" fmla="*/ 271680 w 272132"/>
              <a:gd name="connsiteY5" fmla="*/ 260 h 86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32" h="867665">
                <a:moveTo>
                  <a:pt x="271680" y="260"/>
                </a:moveTo>
                <a:cubicBezTo>
                  <a:pt x="280147" y="-10852"/>
                  <a:pt x="166905" y="336810"/>
                  <a:pt x="166905" y="336810"/>
                </a:cubicBezTo>
                <a:cubicBezTo>
                  <a:pt x="121926" y="479685"/>
                  <a:pt x="16092" y="803535"/>
                  <a:pt x="1805" y="857510"/>
                </a:cubicBezTo>
                <a:cubicBezTo>
                  <a:pt x="-12483" y="911485"/>
                  <a:pt x="62130" y="736331"/>
                  <a:pt x="81180" y="660660"/>
                </a:cubicBezTo>
                <a:cubicBezTo>
                  <a:pt x="100230" y="584989"/>
                  <a:pt x="86472" y="506143"/>
                  <a:pt x="116105" y="403485"/>
                </a:cubicBezTo>
                <a:cubicBezTo>
                  <a:pt x="145738" y="300827"/>
                  <a:pt x="263213" y="11372"/>
                  <a:pt x="271680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A82F05E1-34CE-08B6-EB8E-B9EEF78393E1}"/>
              </a:ext>
            </a:extLst>
          </p:cNvPr>
          <p:cNvSpPr/>
          <p:nvPr/>
        </p:nvSpPr>
        <p:spPr>
          <a:xfrm>
            <a:off x="5686425" y="8400262"/>
            <a:ext cx="138120" cy="1431905"/>
          </a:xfrm>
          <a:custGeom>
            <a:avLst/>
            <a:gdLst>
              <a:gd name="connsiteX0" fmla="*/ 111125 w 138120"/>
              <a:gd name="connsiteY0" fmla="*/ 16663 h 1431905"/>
              <a:gd name="connsiteX1" fmla="*/ 98425 w 138120"/>
              <a:gd name="connsiteY1" fmla="*/ 400838 h 1431905"/>
              <a:gd name="connsiteX2" fmla="*/ 76200 w 138120"/>
              <a:gd name="connsiteY2" fmla="*/ 591338 h 1431905"/>
              <a:gd name="connsiteX3" fmla="*/ 73025 w 138120"/>
              <a:gd name="connsiteY3" fmla="*/ 781838 h 1431905"/>
              <a:gd name="connsiteX4" fmla="*/ 73025 w 138120"/>
              <a:gd name="connsiteY4" fmla="*/ 765963 h 1431905"/>
              <a:gd name="connsiteX5" fmla="*/ 63500 w 138120"/>
              <a:gd name="connsiteY5" fmla="*/ 1023138 h 1431905"/>
              <a:gd name="connsiteX6" fmla="*/ 38100 w 138120"/>
              <a:gd name="connsiteY6" fmla="*/ 1108863 h 1431905"/>
              <a:gd name="connsiteX7" fmla="*/ 69850 w 138120"/>
              <a:gd name="connsiteY7" fmla="*/ 1277138 h 1431905"/>
              <a:gd name="connsiteX8" fmla="*/ 0 w 138120"/>
              <a:gd name="connsiteY8" fmla="*/ 1429538 h 1431905"/>
              <a:gd name="connsiteX9" fmla="*/ 69850 w 138120"/>
              <a:gd name="connsiteY9" fmla="*/ 1153313 h 1431905"/>
              <a:gd name="connsiteX10" fmla="*/ 76200 w 138120"/>
              <a:gd name="connsiteY10" fmla="*/ 819938 h 1431905"/>
              <a:gd name="connsiteX11" fmla="*/ 136525 w 138120"/>
              <a:gd name="connsiteY11" fmla="*/ 140488 h 1431905"/>
              <a:gd name="connsiteX12" fmla="*/ 120650 w 138120"/>
              <a:gd name="connsiteY12" fmla="*/ 73813 h 1431905"/>
              <a:gd name="connsiteX13" fmla="*/ 111125 w 138120"/>
              <a:gd name="connsiteY13" fmla="*/ 16663 h 143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120" h="1431905">
                <a:moveTo>
                  <a:pt x="111125" y="16663"/>
                </a:moveTo>
                <a:cubicBezTo>
                  <a:pt x="107421" y="71167"/>
                  <a:pt x="104246" y="305059"/>
                  <a:pt x="98425" y="400838"/>
                </a:cubicBezTo>
                <a:cubicBezTo>
                  <a:pt x="92604" y="496617"/>
                  <a:pt x="80433" y="527838"/>
                  <a:pt x="76200" y="591338"/>
                </a:cubicBezTo>
                <a:cubicBezTo>
                  <a:pt x="71967" y="654838"/>
                  <a:pt x="73554" y="752734"/>
                  <a:pt x="73025" y="781838"/>
                </a:cubicBezTo>
                <a:cubicBezTo>
                  <a:pt x="72496" y="810942"/>
                  <a:pt x="74613" y="725746"/>
                  <a:pt x="73025" y="765963"/>
                </a:cubicBezTo>
                <a:cubicBezTo>
                  <a:pt x="71437" y="806180"/>
                  <a:pt x="69321" y="965988"/>
                  <a:pt x="63500" y="1023138"/>
                </a:cubicBezTo>
                <a:cubicBezTo>
                  <a:pt x="57679" y="1080288"/>
                  <a:pt x="37042" y="1066530"/>
                  <a:pt x="38100" y="1108863"/>
                </a:cubicBezTo>
                <a:cubicBezTo>
                  <a:pt x="39158" y="1151196"/>
                  <a:pt x="76200" y="1223692"/>
                  <a:pt x="69850" y="1277138"/>
                </a:cubicBezTo>
                <a:cubicBezTo>
                  <a:pt x="63500" y="1330584"/>
                  <a:pt x="0" y="1450175"/>
                  <a:pt x="0" y="1429538"/>
                </a:cubicBezTo>
                <a:cubicBezTo>
                  <a:pt x="0" y="1408901"/>
                  <a:pt x="57150" y="1254913"/>
                  <a:pt x="69850" y="1153313"/>
                </a:cubicBezTo>
                <a:cubicBezTo>
                  <a:pt x="82550" y="1051713"/>
                  <a:pt x="65087" y="988742"/>
                  <a:pt x="76200" y="819938"/>
                </a:cubicBezTo>
                <a:cubicBezTo>
                  <a:pt x="87312" y="651134"/>
                  <a:pt x="129117" y="264842"/>
                  <a:pt x="136525" y="140488"/>
                </a:cubicBezTo>
                <a:cubicBezTo>
                  <a:pt x="143933" y="16134"/>
                  <a:pt x="123296" y="90217"/>
                  <a:pt x="120650" y="73813"/>
                </a:cubicBezTo>
                <a:cubicBezTo>
                  <a:pt x="118004" y="57409"/>
                  <a:pt x="114829" y="-37841"/>
                  <a:pt x="111125" y="16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04677CB5-8DB4-62D0-5654-C38D2A805144}"/>
              </a:ext>
            </a:extLst>
          </p:cNvPr>
          <p:cNvSpPr/>
          <p:nvPr/>
        </p:nvSpPr>
        <p:spPr>
          <a:xfrm>
            <a:off x="5778399" y="8371312"/>
            <a:ext cx="139811" cy="1581855"/>
          </a:xfrm>
          <a:custGeom>
            <a:avLst/>
            <a:gdLst>
              <a:gd name="connsiteX0" fmla="*/ 139801 w 139811"/>
              <a:gd name="connsiteY0" fmla="*/ 4338 h 1581855"/>
              <a:gd name="connsiteX1" fmla="*/ 50901 w 139811"/>
              <a:gd name="connsiteY1" fmla="*/ 226588 h 1581855"/>
              <a:gd name="connsiteX2" fmla="*/ 47726 w 139811"/>
              <a:gd name="connsiteY2" fmla="*/ 782213 h 1581855"/>
              <a:gd name="connsiteX3" fmla="*/ 35026 w 139811"/>
              <a:gd name="connsiteY3" fmla="*/ 744113 h 1581855"/>
              <a:gd name="connsiteX4" fmla="*/ 35026 w 139811"/>
              <a:gd name="connsiteY4" fmla="*/ 1436263 h 1581855"/>
              <a:gd name="connsiteX5" fmla="*/ 101 w 139811"/>
              <a:gd name="connsiteY5" fmla="*/ 1575963 h 1581855"/>
              <a:gd name="connsiteX6" fmla="*/ 25501 w 139811"/>
              <a:gd name="connsiteY6" fmla="*/ 1325138 h 1581855"/>
              <a:gd name="connsiteX7" fmla="*/ 57251 w 139811"/>
              <a:gd name="connsiteY7" fmla="*/ 588538 h 1581855"/>
              <a:gd name="connsiteX8" fmla="*/ 79476 w 139811"/>
              <a:gd name="connsiteY8" fmla="*/ 280563 h 1581855"/>
              <a:gd name="connsiteX9" fmla="*/ 57251 w 139811"/>
              <a:gd name="connsiteY9" fmla="*/ 93238 h 1581855"/>
              <a:gd name="connsiteX10" fmla="*/ 139801 w 139811"/>
              <a:gd name="connsiteY10" fmla="*/ 4338 h 158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811" h="1581855">
                <a:moveTo>
                  <a:pt x="139801" y="4338"/>
                </a:moveTo>
                <a:cubicBezTo>
                  <a:pt x="138743" y="26563"/>
                  <a:pt x="66247" y="96942"/>
                  <a:pt x="50901" y="226588"/>
                </a:cubicBezTo>
                <a:cubicBezTo>
                  <a:pt x="35555" y="356234"/>
                  <a:pt x="50372" y="695959"/>
                  <a:pt x="47726" y="782213"/>
                </a:cubicBezTo>
                <a:cubicBezTo>
                  <a:pt x="45080" y="868467"/>
                  <a:pt x="37143" y="635105"/>
                  <a:pt x="35026" y="744113"/>
                </a:cubicBezTo>
                <a:cubicBezTo>
                  <a:pt x="32909" y="853121"/>
                  <a:pt x="40847" y="1297621"/>
                  <a:pt x="35026" y="1436263"/>
                </a:cubicBezTo>
                <a:cubicBezTo>
                  <a:pt x="29205" y="1574905"/>
                  <a:pt x="1688" y="1594484"/>
                  <a:pt x="101" y="1575963"/>
                </a:cubicBezTo>
                <a:cubicBezTo>
                  <a:pt x="-1486" y="1557442"/>
                  <a:pt x="15976" y="1489709"/>
                  <a:pt x="25501" y="1325138"/>
                </a:cubicBezTo>
                <a:cubicBezTo>
                  <a:pt x="35026" y="1160567"/>
                  <a:pt x="48255" y="762634"/>
                  <a:pt x="57251" y="588538"/>
                </a:cubicBezTo>
                <a:cubicBezTo>
                  <a:pt x="66247" y="414442"/>
                  <a:pt x="79476" y="363113"/>
                  <a:pt x="79476" y="280563"/>
                </a:cubicBezTo>
                <a:cubicBezTo>
                  <a:pt x="79476" y="198013"/>
                  <a:pt x="49314" y="136100"/>
                  <a:pt x="57251" y="93238"/>
                </a:cubicBezTo>
                <a:cubicBezTo>
                  <a:pt x="65188" y="50376"/>
                  <a:pt x="140859" y="-17887"/>
                  <a:pt x="139801" y="4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C1EFCEDA-DE95-2B2C-C0A5-EA4301AF11BF}"/>
              </a:ext>
            </a:extLst>
          </p:cNvPr>
          <p:cNvSpPr/>
          <p:nvPr/>
        </p:nvSpPr>
        <p:spPr>
          <a:xfrm>
            <a:off x="5657815" y="9812470"/>
            <a:ext cx="48330" cy="692043"/>
          </a:xfrm>
          <a:custGeom>
            <a:avLst/>
            <a:gdLst>
              <a:gd name="connsiteX0" fmla="*/ 28610 w 48330"/>
              <a:gd name="connsiteY0" fmla="*/ 14155 h 692043"/>
              <a:gd name="connsiteX1" fmla="*/ 41310 w 48330"/>
              <a:gd name="connsiteY1" fmla="*/ 626930 h 692043"/>
              <a:gd name="connsiteX2" fmla="*/ 47660 w 48330"/>
              <a:gd name="connsiteY2" fmla="*/ 642805 h 692043"/>
              <a:gd name="connsiteX3" fmla="*/ 25435 w 48330"/>
              <a:gd name="connsiteY3" fmla="*/ 347530 h 692043"/>
              <a:gd name="connsiteX4" fmla="*/ 35 w 48330"/>
              <a:gd name="connsiteY4" fmla="*/ 207830 h 692043"/>
              <a:gd name="connsiteX5" fmla="*/ 28610 w 48330"/>
              <a:gd name="connsiteY5" fmla="*/ 14155 h 69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30" h="692043">
                <a:moveTo>
                  <a:pt x="28610" y="14155"/>
                </a:moveTo>
                <a:cubicBezTo>
                  <a:pt x="35489" y="84005"/>
                  <a:pt x="38135" y="522155"/>
                  <a:pt x="41310" y="626930"/>
                </a:cubicBezTo>
                <a:cubicBezTo>
                  <a:pt x="44485" y="731705"/>
                  <a:pt x="50306" y="689372"/>
                  <a:pt x="47660" y="642805"/>
                </a:cubicBezTo>
                <a:cubicBezTo>
                  <a:pt x="45014" y="596238"/>
                  <a:pt x="33372" y="420026"/>
                  <a:pt x="25435" y="347530"/>
                </a:cubicBezTo>
                <a:cubicBezTo>
                  <a:pt x="17498" y="275034"/>
                  <a:pt x="1093" y="262863"/>
                  <a:pt x="35" y="207830"/>
                </a:cubicBezTo>
                <a:cubicBezTo>
                  <a:pt x="-1023" y="152797"/>
                  <a:pt x="21731" y="-55695"/>
                  <a:pt x="28610" y="14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B3924E3E-296D-A913-0D25-C18F854C5943}"/>
              </a:ext>
            </a:extLst>
          </p:cNvPr>
          <p:cNvSpPr/>
          <p:nvPr/>
        </p:nvSpPr>
        <p:spPr>
          <a:xfrm>
            <a:off x="5720417" y="9899158"/>
            <a:ext cx="72214" cy="1024286"/>
          </a:xfrm>
          <a:custGeom>
            <a:avLst/>
            <a:gdLst>
              <a:gd name="connsiteX0" fmla="*/ 29508 w 72214"/>
              <a:gd name="connsiteY0" fmla="*/ 492 h 1024286"/>
              <a:gd name="connsiteX1" fmla="*/ 933 w 72214"/>
              <a:gd name="connsiteY1" fmla="*/ 371967 h 1024286"/>
              <a:gd name="connsiteX2" fmla="*/ 70783 w 72214"/>
              <a:gd name="connsiteY2" fmla="*/ 1016492 h 1024286"/>
              <a:gd name="connsiteX3" fmla="*/ 45383 w 72214"/>
              <a:gd name="connsiteY3" fmla="*/ 702167 h 1024286"/>
              <a:gd name="connsiteX4" fmla="*/ 13633 w 72214"/>
              <a:gd name="connsiteY4" fmla="*/ 302117 h 1024286"/>
              <a:gd name="connsiteX5" fmla="*/ 29508 w 72214"/>
              <a:gd name="connsiteY5" fmla="*/ 492 h 102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14" h="1024286">
                <a:moveTo>
                  <a:pt x="29508" y="492"/>
                </a:moveTo>
                <a:cubicBezTo>
                  <a:pt x="27391" y="12134"/>
                  <a:pt x="-5946" y="202634"/>
                  <a:pt x="933" y="371967"/>
                </a:cubicBezTo>
                <a:cubicBezTo>
                  <a:pt x="7812" y="541300"/>
                  <a:pt x="63375" y="961459"/>
                  <a:pt x="70783" y="1016492"/>
                </a:cubicBezTo>
                <a:cubicBezTo>
                  <a:pt x="78191" y="1071525"/>
                  <a:pt x="54908" y="821229"/>
                  <a:pt x="45383" y="702167"/>
                </a:cubicBezTo>
                <a:cubicBezTo>
                  <a:pt x="35858" y="583105"/>
                  <a:pt x="16279" y="418004"/>
                  <a:pt x="13633" y="302117"/>
                </a:cubicBezTo>
                <a:cubicBezTo>
                  <a:pt x="10987" y="186230"/>
                  <a:pt x="31625" y="-11150"/>
                  <a:pt x="29508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9A3B6B6D-097F-6C4E-79BC-BEB718BF2E20}"/>
              </a:ext>
            </a:extLst>
          </p:cNvPr>
          <p:cNvSpPr/>
          <p:nvPr/>
        </p:nvSpPr>
        <p:spPr>
          <a:xfrm>
            <a:off x="5635345" y="10356710"/>
            <a:ext cx="105055" cy="1066953"/>
          </a:xfrm>
          <a:custGeom>
            <a:avLst/>
            <a:gdLst>
              <a:gd name="connsiteX0" fmla="*/ 79655 w 105055"/>
              <a:gd name="connsiteY0" fmla="*/ 3315 h 1066953"/>
              <a:gd name="connsiteX1" fmla="*/ 54255 w 105055"/>
              <a:gd name="connsiteY1" fmla="*/ 460515 h 1066953"/>
              <a:gd name="connsiteX2" fmla="*/ 47905 w 105055"/>
              <a:gd name="connsiteY2" fmla="*/ 863740 h 1066953"/>
              <a:gd name="connsiteX3" fmla="*/ 105055 w 105055"/>
              <a:gd name="connsiteY3" fmla="*/ 1066940 h 1066953"/>
              <a:gd name="connsiteX4" fmla="*/ 47905 w 105055"/>
              <a:gd name="connsiteY4" fmla="*/ 873265 h 1066953"/>
              <a:gd name="connsiteX5" fmla="*/ 280 w 105055"/>
              <a:gd name="connsiteY5" fmla="*/ 708165 h 1066953"/>
              <a:gd name="connsiteX6" fmla="*/ 79655 w 105055"/>
              <a:gd name="connsiteY6" fmla="*/ 3315 h 106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055" h="1066953">
                <a:moveTo>
                  <a:pt x="79655" y="3315"/>
                </a:moveTo>
                <a:cubicBezTo>
                  <a:pt x="88651" y="-37960"/>
                  <a:pt x="59547" y="317111"/>
                  <a:pt x="54255" y="460515"/>
                </a:cubicBezTo>
                <a:cubicBezTo>
                  <a:pt x="48963" y="603919"/>
                  <a:pt x="39438" y="762669"/>
                  <a:pt x="47905" y="863740"/>
                </a:cubicBezTo>
                <a:cubicBezTo>
                  <a:pt x="56372" y="964811"/>
                  <a:pt x="105055" y="1065353"/>
                  <a:pt x="105055" y="1066940"/>
                </a:cubicBezTo>
                <a:cubicBezTo>
                  <a:pt x="105055" y="1068527"/>
                  <a:pt x="65367" y="933061"/>
                  <a:pt x="47905" y="873265"/>
                </a:cubicBezTo>
                <a:cubicBezTo>
                  <a:pt x="30443" y="813469"/>
                  <a:pt x="-3424" y="848923"/>
                  <a:pt x="280" y="708165"/>
                </a:cubicBezTo>
                <a:cubicBezTo>
                  <a:pt x="3984" y="567407"/>
                  <a:pt x="70659" y="44590"/>
                  <a:pt x="79655" y="3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325C4D90-AB97-2D73-A7CB-BE2FF27800A0}"/>
              </a:ext>
            </a:extLst>
          </p:cNvPr>
          <p:cNvSpPr/>
          <p:nvPr/>
        </p:nvSpPr>
        <p:spPr>
          <a:xfrm>
            <a:off x="5727596" y="10366804"/>
            <a:ext cx="41379" cy="1138692"/>
          </a:xfrm>
          <a:custGeom>
            <a:avLst/>
            <a:gdLst>
              <a:gd name="connsiteX0" fmla="*/ 104 w 41379"/>
              <a:gd name="connsiteY0" fmla="*/ 5921 h 1138692"/>
              <a:gd name="connsiteX1" fmla="*/ 22329 w 41379"/>
              <a:gd name="connsiteY1" fmla="*/ 691721 h 1138692"/>
              <a:gd name="connsiteX2" fmla="*/ 41379 w 41379"/>
              <a:gd name="connsiteY2" fmla="*/ 1126696 h 1138692"/>
              <a:gd name="connsiteX3" fmla="*/ 22329 w 41379"/>
              <a:gd name="connsiteY3" fmla="*/ 961596 h 1138692"/>
              <a:gd name="connsiteX4" fmla="*/ 31854 w 41379"/>
              <a:gd name="connsiteY4" fmla="*/ 390096 h 1138692"/>
              <a:gd name="connsiteX5" fmla="*/ 104 w 41379"/>
              <a:gd name="connsiteY5" fmla="*/ 5921 h 11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79" h="1138692">
                <a:moveTo>
                  <a:pt x="104" y="5921"/>
                </a:moveTo>
                <a:cubicBezTo>
                  <a:pt x="-1483" y="56192"/>
                  <a:pt x="15450" y="504925"/>
                  <a:pt x="22329" y="691721"/>
                </a:cubicBezTo>
                <a:cubicBezTo>
                  <a:pt x="29208" y="878517"/>
                  <a:pt x="41379" y="1081717"/>
                  <a:pt x="41379" y="1126696"/>
                </a:cubicBezTo>
                <a:cubicBezTo>
                  <a:pt x="41379" y="1171675"/>
                  <a:pt x="23916" y="1084363"/>
                  <a:pt x="22329" y="961596"/>
                </a:cubicBezTo>
                <a:cubicBezTo>
                  <a:pt x="20742" y="838829"/>
                  <a:pt x="36617" y="542496"/>
                  <a:pt x="31854" y="390096"/>
                </a:cubicBezTo>
                <a:cubicBezTo>
                  <a:pt x="27091" y="237696"/>
                  <a:pt x="1691" y="-44350"/>
                  <a:pt x="104" y="5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4EE7E57D-156A-32C7-804F-11262109D3F5}"/>
              </a:ext>
            </a:extLst>
          </p:cNvPr>
          <p:cNvSpPr/>
          <p:nvPr/>
        </p:nvSpPr>
        <p:spPr>
          <a:xfrm>
            <a:off x="5676498" y="11324748"/>
            <a:ext cx="27024" cy="963238"/>
          </a:xfrm>
          <a:custGeom>
            <a:avLst/>
            <a:gdLst>
              <a:gd name="connsiteX0" fmla="*/ 13102 w 27024"/>
              <a:gd name="connsiteY0" fmla="*/ 477 h 963238"/>
              <a:gd name="connsiteX1" fmla="*/ 25802 w 27024"/>
              <a:gd name="connsiteY1" fmla="*/ 362427 h 963238"/>
              <a:gd name="connsiteX2" fmla="*/ 25802 w 27024"/>
              <a:gd name="connsiteY2" fmla="*/ 952977 h 963238"/>
              <a:gd name="connsiteX3" fmla="*/ 19452 w 27024"/>
              <a:gd name="connsiteY3" fmla="*/ 705327 h 963238"/>
              <a:gd name="connsiteX4" fmla="*/ 402 w 27024"/>
              <a:gd name="connsiteY4" fmla="*/ 295752 h 963238"/>
              <a:gd name="connsiteX5" fmla="*/ 13102 w 27024"/>
              <a:gd name="connsiteY5" fmla="*/ 477 h 96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24" h="963238">
                <a:moveTo>
                  <a:pt x="13102" y="477"/>
                </a:moveTo>
                <a:cubicBezTo>
                  <a:pt x="17335" y="11590"/>
                  <a:pt x="23685" y="203677"/>
                  <a:pt x="25802" y="362427"/>
                </a:cubicBezTo>
                <a:cubicBezTo>
                  <a:pt x="27919" y="521177"/>
                  <a:pt x="26860" y="895827"/>
                  <a:pt x="25802" y="952977"/>
                </a:cubicBezTo>
                <a:cubicBezTo>
                  <a:pt x="24744" y="1010127"/>
                  <a:pt x="23685" y="814864"/>
                  <a:pt x="19452" y="705327"/>
                </a:cubicBezTo>
                <a:cubicBezTo>
                  <a:pt x="15219" y="595790"/>
                  <a:pt x="3048" y="416931"/>
                  <a:pt x="402" y="295752"/>
                </a:cubicBezTo>
                <a:cubicBezTo>
                  <a:pt x="-2244" y="174573"/>
                  <a:pt x="8869" y="-10636"/>
                  <a:pt x="13102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5E6D53B0-AD82-7942-AA7C-A02992FE89CF}"/>
              </a:ext>
            </a:extLst>
          </p:cNvPr>
          <p:cNvSpPr/>
          <p:nvPr/>
        </p:nvSpPr>
        <p:spPr>
          <a:xfrm>
            <a:off x="5677015" y="11359818"/>
            <a:ext cx="76392" cy="514901"/>
          </a:xfrm>
          <a:custGeom>
            <a:avLst/>
            <a:gdLst>
              <a:gd name="connsiteX0" fmla="*/ 76085 w 76392"/>
              <a:gd name="connsiteY0" fmla="*/ 6682 h 514901"/>
              <a:gd name="connsiteX1" fmla="*/ 28460 w 76392"/>
              <a:gd name="connsiteY1" fmla="*/ 286082 h 514901"/>
              <a:gd name="connsiteX2" fmla="*/ 25285 w 76392"/>
              <a:gd name="connsiteY2" fmla="*/ 514682 h 514901"/>
              <a:gd name="connsiteX3" fmla="*/ 6235 w 76392"/>
              <a:gd name="connsiteY3" fmla="*/ 327357 h 514901"/>
              <a:gd name="connsiteX4" fmla="*/ 3060 w 76392"/>
              <a:gd name="connsiteY4" fmla="*/ 292432 h 514901"/>
              <a:gd name="connsiteX5" fmla="*/ 47510 w 76392"/>
              <a:gd name="connsiteY5" fmla="*/ 101932 h 514901"/>
              <a:gd name="connsiteX6" fmla="*/ 76085 w 76392"/>
              <a:gd name="connsiteY6" fmla="*/ 6682 h 51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92" h="514901">
                <a:moveTo>
                  <a:pt x="76085" y="6682"/>
                </a:moveTo>
                <a:cubicBezTo>
                  <a:pt x="72910" y="37374"/>
                  <a:pt x="36927" y="201415"/>
                  <a:pt x="28460" y="286082"/>
                </a:cubicBezTo>
                <a:cubicBezTo>
                  <a:pt x="19993" y="370749"/>
                  <a:pt x="28989" y="507803"/>
                  <a:pt x="25285" y="514682"/>
                </a:cubicBezTo>
                <a:cubicBezTo>
                  <a:pt x="21581" y="521561"/>
                  <a:pt x="9939" y="364399"/>
                  <a:pt x="6235" y="327357"/>
                </a:cubicBezTo>
                <a:cubicBezTo>
                  <a:pt x="2531" y="290315"/>
                  <a:pt x="-3819" y="330003"/>
                  <a:pt x="3060" y="292432"/>
                </a:cubicBezTo>
                <a:cubicBezTo>
                  <a:pt x="9939" y="254861"/>
                  <a:pt x="37985" y="145324"/>
                  <a:pt x="47510" y="101932"/>
                </a:cubicBezTo>
                <a:cubicBezTo>
                  <a:pt x="57035" y="58540"/>
                  <a:pt x="79260" y="-24010"/>
                  <a:pt x="76085" y="6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20ACB9C1-B4E8-F627-55B6-DF92DEAD3143}"/>
              </a:ext>
            </a:extLst>
          </p:cNvPr>
          <p:cNvSpPr/>
          <p:nvPr/>
        </p:nvSpPr>
        <p:spPr>
          <a:xfrm>
            <a:off x="5730206" y="11242660"/>
            <a:ext cx="90224" cy="1067829"/>
          </a:xfrm>
          <a:custGeom>
            <a:avLst/>
            <a:gdLst>
              <a:gd name="connsiteX0" fmla="*/ 669 w 90224"/>
              <a:gd name="connsiteY0" fmla="*/ 15 h 1067829"/>
              <a:gd name="connsiteX1" fmla="*/ 60994 w 90224"/>
              <a:gd name="connsiteY1" fmla="*/ 358790 h 1067829"/>
              <a:gd name="connsiteX2" fmla="*/ 669 w 90224"/>
              <a:gd name="connsiteY2" fmla="*/ 1050940 h 1067829"/>
              <a:gd name="connsiteX3" fmla="*/ 32419 w 90224"/>
              <a:gd name="connsiteY3" fmla="*/ 812815 h 1067829"/>
              <a:gd name="connsiteX4" fmla="*/ 89569 w 90224"/>
              <a:gd name="connsiteY4" fmla="*/ 346090 h 1067829"/>
              <a:gd name="connsiteX5" fmla="*/ 669 w 90224"/>
              <a:gd name="connsiteY5" fmla="*/ 15 h 106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24" h="1067829">
                <a:moveTo>
                  <a:pt x="669" y="15"/>
                </a:moveTo>
                <a:cubicBezTo>
                  <a:pt x="-4093" y="2132"/>
                  <a:pt x="60994" y="183636"/>
                  <a:pt x="60994" y="358790"/>
                </a:cubicBezTo>
                <a:cubicBezTo>
                  <a:pt x="60994" y="533944"/>
                  <a:pt x="5431" y="975269"/>
                  <a:pt x="669" y="1050940"/>
                </a:cubicBezTo>
                <a:cubicBezTo>
                  <a:pt x="-4093" y="1126611"/>
                  <a:pt x="17602" y="930290"/>
                  <a:pt x="32419" y="812815"/>
                </a:cubicBezTo>
                <a:cubicBezTo>
                  <a:pt x="47236" y="695340"/>
                  <a:pt x="96448" y="482086"/>
                  <a:pt x="89569" y="346090"/>
                </a:cubicBezTo>
                <a:cubicBezTo>
                  <a:pt x="82690" y="210094"/>
                  <a:pt x="5431" y="-2102"/>
                  <a:pt x="66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42D7A482-23CE-313C-8EC6-A616A81C01C7}"/>
              </a:ext>
            </a:extLst>
          </p:cNvPr>
          <p:cNvSpPr/>
          <p:nvPr/>
        </p:nvSpPr>
        <p:spPr>
          <a:xfrm>
            <a:off x="8361931" y="8069162"/>
            <a:ext cx="80398" cy="548293"/>
          </a:xfrm>
          <a:custGeom>
            <a:avLst/>
            <a:gdLst>
              <a:gd name="connsiteX0" fmla="*/ 64519 w 80398"/>
              <a:gd name="connsiteY0" fmla="*/ 4863 h 548293"/>
              <a:gd name="connsiteX1" fmla="*/ 35944 w 80398"/>
              <a:gd name="connsiteY1" fmla="*/ 357288 h 548293"/>
              <a:gd name="connsiteX2" fmla="*/ 80394 w 80398"/>
              <a:gd name="connsiteY2" fmla="*/ 547788 h 548293"/>
              <a:gd name="connsiteX3" fmla="*/ 32769 w 80398"/>
              <a:gd name="connsiteY3" fmla="*/ 404913 h 548293"/>
              <a:gd name="connsiteX4" fmla="*/ 1019 w 80398"/>
              <a:gd name="connsiteY4" fmla="*/ 166788 h 548293"/>
              <a:gd name="connsiteX5" fmla="*/ 64519 w 80398"/>
              <a:gd name="connsiteY5" fmla="*/ 4863 h 54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98" h="548293">
                <a:moveTo>
                  <a:pt x="64519" y="4863"/>
                </a:moveTo>
                <a:cubicBezTo>
                  <a:pt x="70340" y="36613"/>
                  <a:pt x="33298" y="266801"/>
                  <a:pt x="35944" y="357288"/>
                </a:cubicBezTo>
                <a:cubicBezTo>
                  <a:pt x="38590" y="447775"/>
                  <a:pt x="80923" y="539851"/>
                  <a:pt x="80394" y="547788"/>
                </a:cubicBezTo>
                <a:cubicBezTo>
                  <a:pt x="79865" y="555726"/>
                  <a:pt x="45998" y="468413"/>
                  <a:pt x="32769" y="404913"/>
                </a:cubicBezTo>
                <a:cubicBezTo>
                  <a:pt x="19540" y="341413"/>
                  <a:pt x="-5331" y="228701"/>
                  <a:pt x="1019" y="166788"/>
                </a:cubicBezTo>
                <a:cubicBezTo>
                  <a:pt x="7369" y="104876"/>
                  <a:pt x="58698" y="-26887"/>
                  <a:pt x="64519" y="4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02E8F30C-3083-C3B9-6C83-F5EE11C2AE09}"/>
              </a:ext>
            </a:extLst>
          </p:cNvPr>
          <p:cNvSpPr/>
          <p:nvPr/>
        </p:nvSpPr>
        <p:spPr>
          <a:xfrm>
            <a:off x="8414714" y="8083083"/>
            <a:ext cx="159326" cy="1335542"/>
          </a:xfrm>
          <a:custGeom>
            <a:avLst/>
            <a:gdLst>
              <a:gd name="connsiteX0" fmla="*/ 43486 w 159326"/>
              <a:gd name="connsiteY0" fmla="*/ 467 h 1335542"/>
              <a:gd name="connsiteX1" fmla="*/ 27611 w 159326"/>
              <a:gd name="connsiteY1" fmla="*/ 476717 h 1335542"/>
              <a:gd name="connsiteX2" fmla="*/ 154611 w 159326"/>
              <a:gd name="connsiteY2" fmla="*/ 1314917 h 1335542"/>
              <a:gd name="connsiteX3" fmla="*/ 119686 w 159326"/>
              <a:gd name="connsiteY3" fmla="*/ 1022817 h 1335542"/>
              <a:gd name="connsiteX4" fmla="*/ 2211 w 159326"/>
              <a:gd name="connsiteY4" fmla="*/ 400517 h 1335542"/>
              <a:gd name="connsiteX5" fmla="*/ 43486 w 159326"/>
              <a:gd name="connsiteY5" fmla="*/ 467 h 133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326" h="1335542">
                <a:moveTo>
                  <a:pt x="43486" y="467"/>
                </a:moveTo>
                <a:cubicBezTo>
                  <a:pt x="47719" y="13167"/>
                  <a:pt x="9090" y="257642"/>
                  <a:pt x="27611" y="476717"/>
                </a:cubicBezTo>
                <a:cubicBezTo>
                  <a:pt x="46132" y="695792"/>
                  <a:pt x="139265" y="1223900"/>
                  <a:pt x="154611" y="1314917"/>
                </a:cubicBezTo>
                <a:cubicBezTo>
                  <a:pt x="169957" y="1405934"/>
                  <a:pt x="145086" y="1175217"/>
                  <a:pt x="119686" y="1022817"/>
                </a:cubicBezTo>
                <a:cubicBezTo>
                  <a:pt x="94286" y="870417"/>
                  <a:pt x="15440" y="564559"/>
                  <a:pt x="2211" y="400517"/>
                </a:cubicBezTo>
                <a:cubicBezTo>
                  <a:pt x="-11018" y="236475"/>
                  <a:pt x="39253" y="-12233"/>
                  <a:pt x="43486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B5317D26-0590-77AF-9564-C0BBA9C1BB3D}"/>
              </a:ext>
            </a:extLst>
          </p:cNvPr>
          <p:cNvSpPr/>
          <p:nvPr/>
        </p:nvSpPr>
        <p:spPr>
          <a:xfrm>
            <a:off x="7756257" y="8443436"/>
            <a:ext cx="319466" cy="374034"/>
          </a:xfrm>
          <a:custGeom>
            <a:avLst/>
            <a:gdLst>
              <a:gd name="connsiteX0" fmla="*/ 273318 w 319466"/>
              <a:gd name="connsiteY0" fmla="*/ 2064 h 374034"/>
              <a:gd name="connsiteX1" fmla="*/ 238393 w 319466"/>
              <a:gd name="connsiteY1" fmla="*/ 163989 h 374034"/>
              <a:gd name="connsiteX2" fmla="*/ 268 w 319466"/>
              <a:gd name="connsiteY2" fmla="*/ 373539 h 374034"/>
              <a:gd name="connsiteX3" fmla="*/ 193943 w 319466"/>
              <a:gd name="connsiteY3" fmla="*/ 217964 h 374034"/>
              <a:gd name="connsiteX4" fmla="*/ 317768 w 319466"/>
              <a:gd name="connsiteY4" fmla="*/ 81439 h 374034"/>
              <a:gd name="connsiteX5" fmla="*/ 273318 w 319466"/>
              <a:gd name="connsiteY5" fmla="*/ 2064 h 37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466" h="374034">
                <a:moveTo>
                  <a:pt x="273318" y="2064"/>
                </a:moveTo>
                <a:cubicBezTo>
                  <a:pt x="260089" y="15822"/>
                  <a:pt x="283901" y="102077"/>
                  <a:pt x="238393" y="163989"/>
                </a:cubicBezTo>
                <a:cubicBezTo>
                  <a:pt x="192885" y="225901"/>
                  <a:pt x="7676" y="364543"/>
                  <a:pt x="268" y="373539"/>
                </a:cubicBezTo>
                <a:cubicBezTo>
                  <a:pt x="-7140" y="382535"/>
                  <a:pt x="141026" y="266647"/>
                  <a:pt x="193943" y="217964"/>
                </a:cubicBezTo>
                <a:cubicBezTo>
                  <a:pt x="246860" y="169281"/>
                  <a:pt x="307185" y="116364"/>
                  <a:pt x="317768" y="81439"/>
                </a:cubicBezTo>
                <a:cubicBezTo>
                  <a:pt x="328351" y="46514"/>
                  <a:pt x="286547" y="-11694"/>
                  <a:pt x="273318" y="2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5BDA3B6C-02C5-BD21-00F9-1905B22A632A}"/>
              </a:ext>
            </a:extLst>
          </p:cNvPr>
          <p:cNvSpPr/>
          <p:nvPr/>
        </p:nvSpPr>
        <p:spPr>
          <a:xfrm>
            <a:off x="8489937" y="9071464"/>
            <a:ext cx="174885" cy="1302191"/>
          </a:xfrm>
          <a:custGeom>
            <a:avLst/>
            <a:gdLst>
              <a:gd name="connsiteX0" fmla="*/ 13 w 174885"/>
              <a:gd name="connsiteY0" fmla="*/ 5861 h 1302191"/>
              <a:gd name="connsiteX1" fmla="*/ 88913 w 174885"/>
              <a:gd name="connsiteY1" fmla="*/ 786911 h 1302191"/>
              <a:gd name="connsiteX2" fmla="*/ 174638 w 174885"/>
              <a:gd name="connsiteY2" fmla="*/ 1294911 h 1302191"/>
              <a:gd name="connsiteX3" fmla="*/ 114313 w 174885"/>
              <a:gd name="connsiteY3" fmla="*/ 1044086 h 1302191"/>
              <a:gd name="connsiteX4" fmla="*/ 95263 w 174885"/>
              <a:gd name="connsiteY4" fmla="*/ 459886 h 1302191"/>
              <a:gd name="connsiteX5" fmla="*/ 13 w 174885"/>
              <a:gd name="connsiteY5" fmla="*/ 5861 h 130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885" h="1302191">
                <a:moveTo>
                  <a:pt x="13" y="5861"/>
                </a:moveTo>
                <a:cubicBezTo>
                  <a:pt x="-1045" y="60365"/>
                  <a:pt x="59809" y="572069"/>
                  <a:pt x="88913" y="786911"/>
                </a:cubicBezTo>
                <a:cubicBezTo>
                  <a:pt x="118017" y="1001753"/>
                  <a:pt x="170405" y="1252049"/>
                  <a:pt x="174638" y="1294911"/>
                </a:cubicBezTo>
                <a:cubicBezTo>
                  <a:pt x="178871" y="1337774"/>
                  <a:pt x="127542" y="1183257"/>
                  <a:pt x="114313" y="1044086"/>
                </a:cubicBezTo>
                <a:cubicBezTo>
                  <a:pt x="101084" y="904915"/>
                  <a:pt x="113255" y="629219"/>
                  <a:pt x="95263" y="459886"/>
                </a:cubicBezTo>
                <a:cubicBezTo>
                  <a:pt x="77271" y="290553"/>
                  <a:pt x="1071" y="-48643"/>
                  <a:pt x="13" y="5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36B3B92F-DA58-76C8-DACA-8529BBF253D2}"/>
              </a:ext>
            </a:extLst>
          </p:cNvPr>
          <p:cNvSpPr/>
          <p:nvPr/>
        </p:nvSpPr>
        <p:spPr>
          <a:xfrm>
            <a:off x="7710919" y="8787522"/>
            <a:ext cx="97663" cy="506907"/>
          </a:xfrm>
          <a:custGeom>
            <a:avLst/>
            <a:gdLst>
              <a:gd name="connsiteX0" fmla="*/ 13856 w 97663"/>
              <a:gd name="connsiteY0" fmla="*/ 878 h 506907"/>
              <a:gd name="connsiteX1" fmla="*/ 42431 w 97663"/>
              <a:gd name="connsiteY1" fmla="*/ 264403 h 506907"/>
              <a:gd name="connsiteX2" fmla="*/ 96406 w 97663"/>
              <a:gd name="connsiteY2" fmla="*/ 505703 h 506907"/>
              <a:gd name="connsiteX3" fmla="*/ 74181 w 97663"/>
              <a:gd name="connsiteY3" fmla="*/ 350128 h 506907"/>
              <a:gd name="connsiteX4" fmla="*/ 4331 w 97663"/>
              <a:gd name="connsiteY4" fmla="*/ 185028 h 506907"/>
              <a:gd name="connsiteX5" fmla="*/ 13856 w 97663"/>
              <a:gd name="connsiteY5" fmla="*/ 878 h 50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63" h="506907">
                <a:moveTo>
                  <a:pt x="13856" y="878"/>
                </a:moveTo>
                <a:cubicBezTo>
                  <a:pt x="20206" y="14107"/>
                  <a:pt x="28673" y="180266"/>
                  <a:pt x="42431" y="264403"/>
                </a:cubicBezTo>
                <a:cubicBezTo>
                  <a:pt x="56189" y="348540"/>
                  <a:pt x="91114" y="491416"/>
                  <a:pt x="96406" y="505703"/>
                </a:cubicBezTo>
                <a:cubicBezTo>
                  <a:pt x="101698" y="519990"/>
                  <a:pt x="89527" y="403574"/>
                  <a:pt x="74181" y="350128"/>
                </a:cubicBezTo>
                <a:cubicBezTo>
                  <a:pt x="58835" y="296682"/>
                  <a:pt x="15973" y="242707"/>
                  <a:pt x="4331" y="185028"/>
                </a:cubicBezTo>
                <a:cubicBezTo>
                  <a:pt x="-7311" y="127349"/>
                  <a:pt x="7506" y="-12351"/>
                  <a:pt x="13856" y="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23EE1A61-701C-B5CA-A1A1-7792C97DD5F3}"/>
              </a:ext>
            </a:extLst>
          </p:cNvPr>
          <p:cNvSpPr/>
          <p:nvPr/>
        </p:nvSpPr>
        <p:spPr>
          <a:xfrm>
            <a:off x="7769025" y="9384676"/>
            <a:ext cx="63949" cy="674449"/>
          </a:xfrm>
          <a:custGeom>
            <a:avLst/>
            <a:gdLst>
              <a:gd name="connsiteX0" fmla="*/ 22425 w 63949"/>
              <a:gd name="connsiteY0" fmla="*/ 6974 h 674449"/>
              <a:gd name="connsiteX1" fmla="*/ 25600 w 63949"/>
              <a:gd name="connsiteY1" fmla="*/ 365749 h 674449"/>
              <a:gd name="connsiteX2" fmla="*/ 3375 w 63949"/>
              <a:gd name="connsiteY2" fmla="*/ 673724 h 674449"/>
              <a:gd name="connsiteX3" fmla="*/ 6550 w 63949"/>
              <a:gd name="connsiteY3" fmla="*/ 441949 h 674449"/>
              <a:gd name="connsiteX4" fmla="*/ 63700 w 63949"/>
              <a:gd name="connsiteY4" fmla="*/ 149849 h 674449"/>
              <a:gd name="connsiteX5" fmla="*/ 22425 w 63949"/>
              <a:gd name="connsiteY5" fmla="*/ 6974 h 67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49" h="674449">
                <a:moveTo>
                  <a:pt x="22425" y="6974"/>
                </a:moveTo>
                <a:cubicBezTo>
                  <a:pt x="16075" y="42957"/>
                  <a:pt x="28775" y="254624"/>
                  <a:pt x="25600" y="365749"/>
                </a:cubicBezTo>
                <a:cubicBezTo>
                  <a:pt x="22425" y="476874"/>
                  <a:pt x="6550" y="661024"/>
                  <a:pt x="3375" y="673724"/>
                </a:cubicBezTo>
                <a:cubicBezTo>
                  <a:pt x="200" y="686424"/>
                  <a:pt x="-3504" y="529261"/>
                  <a:pt x="6550" y="441949"/>
                </a:cubicBezTo>
                <a:cubicBezTo>
                  <a:pt x="16604" y="354637"/>
                  <a:pt x="59996" y="217053"/>
                  <a:pt x="63700" y="149849"/>
                </a:cubicBezTo>
                <a:cubicBezTo>
                  <a:pt x="67404" y="82645"/>
                  <a:pt x="28775" y="-29009"/>
                  <a:pt x="22425" y="6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9F1844C6-2A1C-37F3-1C8C-846B9F7A4585}"/>
              </a:ext>
            </a:extLst>
          </p:cNvPr>
          <p:cNvSpPr/>
          <p:nvPr/>
        </p:nvSpPr>
        <p:spPr>
          <a:xfrm>
            <a:off x="8633873" y="10331383"/>
            <a:ext cx="85338" cy="823626"/>
          </a:xfrm>
          <a:custGeom>
            <a:avLst/>
            <a:gdLst>
              <a:gd name="connsiteX0" fmla="*/ 10 w 85338"/>
              <a:gd name="connsiteY0" fmla="*/ 10650 h 823626"/>
              <a:gd name="connsiteX1" fmla="*/ 55044 w 85338"/>
              <a:gd name="connsiteY1" fmla="*/ 372600 h 823626"/>
              <a:gd name="connsiteX2" fmla="*/ 84677 w 85338"/>
              <a:gd name="connsiteY2" fmla="*/ 643534 h 823626"/>
              <a:gd name="connsiteX3" fmla="*/ 74094 w 85338"/>
              <a:gd name="connsiteY3" fmla="*/ 823450 h 823626"/>
              <a:gd name="connsiteX4" fmla="*/ 84677 w 85338"/>
              <a:gd name="connsiteY4" fmla="*/ 664700 h 823626"/>
              <a:gd name="connsiteX5" fmla="*/ 50810 w 85338"/>
              <a:gd name="connsiteY5" fmla="*/ 146117 h 823626"/>
              <a:gd name="connsiteX6" fmla="*/ 10 w 85338"/>
              <a:gd name="connsiteY6" fmla="*/ 10650 h 82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38" h="823626">
                <a:moveTo>
                  <a:pt x="10" y="10650"/>
                </a:moveTo>
                <a:cubicBezTo>
                  <a:pt x="716" y="48397"/>
                  <a:pt x="40933" y="267119"/>
                  <a:pt x="55044" y="372600"/>
                </a:cubicBezTo>
                <a:cubicBezTo>
                  <a:pt x="69155" y="478081"/>
                  <a:pt x="81502" y="568392"/>
                  <a:pt x="84677" y="643534"/>
                </a:cubicBezTo>
                <a:cubicBezTo>
                  <a:pt x="87852" y="718676"/>
                  <a:pt x="74094" y="819922"/>
                  <a:pt x="74094" y="823450"/>
                </a:cubicBezTo>
                <a:cubicBezTo>
                  <a:pt x="74094" y="826978"/>
                  <a:pt x="88558" y="777589"/>
                  <a:pt x="84677" y="664700"/>
                </a:cubicBezTo>
                <a:cubicBezTo>
                  <a:pt x="80796" y="551811"/>
                  <a:pt x="66685" y="252656"/>
                  <a:pt x="50810" y="146117"/>
                </a:cubicBezTo>
                <a:cubicBezTo>
                  <a:pt x="34935" y="39578"/>
                  <a:pt x="-696" y="-27097"/>
                  <a:pt x="10" y="10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EA2695CB-4FA3-F077-15E2-8465C95B2CD8}"/>
              </a:ext>
            </a:extLst>
          </p:cNvPr>
          <p:cNvSpPr/>
          <p:nvPr/>
        </p:nvSpPr>
        <p:spPr>
          <a:xfrm>
            <a:off x="8576185" y="9649815"/>
            <a:ext cx="102752" cy="718117"/>
          </a:xfrm>
          <a:custGeom>
            <a:avLst/>
            <a:gdLst>
              <a:gd name="connsiteX0" fmla="*/ 548 w 102752"/>
              <a:gd name="connsiteY0" fmla="*/ 68 h 718117"/>
              <a:gd name="connsiteX1" fmla="*/ 70398 w 102752"/>
              <a:gd name="connsiteY1" fmla="*/ 313335 h 718117"/>
              <a:gd name="connsiteX2" fmla="*/ 102148 w 102752"/>
              <a:gd name="connsiteY2" fmla="*/ 702802 h 718117"/>
              <a:gd name="connsiteX3" fmla="*/ 87332 w 102752"/>
              <a:gd name="connsiteY3" fmla="*/ 605435 h 718117"/>
              <a:gd name="connsiteX4" fmla="*/ 40765 w 102752"/>
              <a:gd name="connsiteY4" fmla="*/ 287935 h 718117"/>
              <a:gd name="connsiteX5" fmla="*/ 548 w 102752"/>
              <a:gd name="connsiteY5" fmla="*/ 68 h 71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52" h="718117">
                <a:moveTo>
                  <a:pt x="548" y="68"/>
                </a:moveTo>
                <a:cubicBezTo>
                  <a:pt x="5487" y="4301"/>
                  <a:pt x="53465" y="196213"/>
                  <a:pt x="70398" y="313335"/>
                </a:cubicBezTo>
                <a:cubicBezTo>
                  <a:pt x="87331" y="430457"/>
                  <a:pt x="99326" y="654119"/>
                  <a:pt x="102148" y="702802"/>
                </a:cubicBezTo>
                <a:cubicBezTo>
                  <a:pt x="104970" y="751485"/>
                  <a:pt x="97562" y="674579"/>
                  <a:pt x="87332" y="605435"/>
                </a:cubicBezTo>
                <a:cubicBezTo>
                  <a:pt x="77102" y="536291"/>
                  <a:pt x="56287" y="386713"/>
                  <a:pt x="40765" y="287935"/>
                </a:cubicBezTo>
                <a:cubicBezTo>
                  <a:pt x="25243" y="189157"/>
                  <a:pt x="-4391" y="-4165"/>
                  <a:pt x="54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9280484D-2623-4D70-1B55-0C4BF44CCB3B}"/>
              </a:ext>
            </a:extLst>
          </p:cNvPr>
          <p:cNvSpPr/>
          <p:nvPr/>
        </p:nvSpPr>
        <p:spPr>
          <a:xfrm>
            <a:off x="8679792" y="10354154"/>
            <a:ext cx="78347" cy="863585"/>
          </a:xfrm>
          <a:custGeom>
            <a:avLst/>
            <a:gdLst>
              <a:gd name="connsiteX0" fmla="*/ 658 w 78347"/>
              <a:gd name="connsiteY0" fmla="*/ 40796 h 863585"/>
              <a:gd name="connsiteX1" fmla="*/ 74741 w 78347"/>
              <a:gd name="connsiteY1" fmla="*/ 826079 h 863585"/>
              <a:gd name="connsiteX2" fmla="*/ 64158 w 78347"/>
              <a:gd name="connsiteY2" fmla="*/ 680029 h 863585"/>
              <a:gd name="connsiteX3" fmla="*/ 40875 w 78347"/>
              <a:gd name="connsiteY3" fmla="*/ 169913 h 863585"/>
              <a:gd name="connsiteX4" fmla="*/ 658 w 78347"/>
              <a:gd name="connsiteY4" fmla="*/ 40796 h 863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47" h="863585">
                <a:moveTo>
                  <a:pt x="658" y="40796"/>
                </a:moveTo>
                <a:cubicBezTo>
                  <a:pt x="6302" y="150157"/>
                  <a:pt x="64158" y="719540"/>
                  <a:pt x="74741" y="826079"/>
                </a:cubicBezTo>
                <a:cubicBezTo>
                  <a:pt x="85324" y="932618"/>
                  <a:pt x="69802" y="789390"/>
                  <a:pt x="64158" y="680029"/>
                </a:cubicBezTo>
                <a:cubicBezTo>
                  <a:pt x="58514" y="570668"/>
                  <a:pt x="54633" y="274688"/>
                  <a:pt x="40875" y="169913"/>
                </a:cubicBezTo>
                <a:cubicBezTo>
                  <a:pt x="27117" y="65138"/>
                  <a:pt x="-4986" y="-68565"/>
                  <a:pt x="658" y="40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6EA04757-B66D-E310-C7D8-3D39E320F222}"/>
              </a:ext>
            </a:extLst>
          </p:cNvPr>
          <p:cNvSpPr/>
          <p:nvPr/>
        </p:nvSpPr>
        <p:spPr>
          <a:xfrm>
            <a:off x="8724616" y="11153883"/>
            <a:ext cx="38433" cy="329856"/>
          </a:xfrm>
          <a:custGeom>
            <a:avLst/>
            <a:gdLst>
              <a:gd name="connsiteX0" fmla="*/ 38384 w 38433"/>
              <a:gd name="connsiteY0" fmla="*/ 950 h 329856"/>
              <a:gd name="connsiteX1" fmla="*/ 8751 w 38433"/>
              <a:gd name="connsiteY1" fmla="*/ 193567 h 329856"/>
              <a:gd name="connsiteX2" fmla="*/ 25684 w 38433"/>
              <a:gd name="connsiteY2" fmla="*/ 329034 h 329856"/>
              <a:gd name="connsiteX3" fmla="*/ 25684 w 38433"/>
              <a:gd name="connsiteY3" fmla="*/ 244367 h 329856"/>
              <a:gd name="connsiteX4" fmla="*/ 284 w 38433"/>
              <a:gd name="connsiteY4" fmla="*/ 123717 h 329856"/>
              <a:gd name="connsiteX5" fmla="*/ 38384 w 38433"/>
              <a:gd name="connsiteY5" fmla="*/ 950 h 32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33" h="329856">
                <a:moveTo>
                  <a:pt x="38384" y="950"/>
                </a:moveTo>
                <a:cubicBezTo>
                  <a:pt x="39795" y="12592"/>
                  <a:pt x="10868" y="138886"/>
                  <a:pt x="8751" y="193567"/>
                </a:cubicBezTo>
                <a:cubicBezTo>
                  <a:pt x="6634" y="248248"/>
                  <a:pt x="22862" y="320567"/>
                  <a:pt x="25684" y="329034"/>
                </a:cubicBezTo>
                <a:cubicBezTo>
                  <a:pt x="28506" y="337501"/>
                  <a:pt x="29917" y="278586"/>
                  <a:pt x="25684" y="244367"/>
                </a:cubicBezTo>
                <a:cubicBezTo>
                  <a:pt x="21451" y="210148"/>
                  <a:pt x="-2891" y="159700"/>
                  <a:pt x="284" y="123717"/>
                </a:cubicBezTo>
                <a:cubicBezTo>
                  <a:pt x="3459" y="87734"/>
                  <a:pt x="36973" y="-10692"/>
                  <a:pt x="38384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25B7616E-FB0C-E7DE-553F-78D86282D7AC}"/>
              </a:ext>
            </a:extLst>
          </p:cNvPr>
          <p:cNvSpPr/>
          <p:nvPr/>
        </p:nvSpPr>
        <p:spPr>
          <a:xfrm>
            <a:off x="8718227" y="10999149"/>
            <a:ext cx="85856" cy="996249"/>
          </a:xfrm>
          <a:custGeom>
            <a:avLst/>
            <a:gdLst>
              <a:gd name="connsiteX0" fmla="*/ 32073 w 85856"/>
              <a:gd name="connsiteY0" fmla="*/ 1168 h 996249"/>
              <a:gd name="connsiteX1" fmla="*/ 84990 w 85856"/>
              <a:gd name="connsiteY1" fmla="*/ 517634 h 996249"/>
              <a:gd name="connsiteX2" fmla="*/ 55356 w 85856"/>
              <a:gd name="connsiteY2" fmla="*/ 885934 h 996249"/>
              <a:gd name="connsiteX3" fmla="*/ 323 w 85856"/>
              <a:gd name="connsiteY3" fmla="*/ 996001 h 996249"/>
              <a:gd name="connsiteX4" fmla="*/ 82873 w 85856"/>
              <a:gd name="connsiteY4" fmla="*/ 864768 h 996249"/>
              <a:gd name="connsiteX5" fmla="*/ 65940 w 85856"/>
              <a:gd name="connsiteY5" fmla="*/ 390634 h 996249"/>
              <a:gd name="connsiteX6" fmla="*/ 32073 w 85856"/>
              <a:gd name="connsiteY6" fmla="*/ 1168 h 99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6" h="996249">
                <a:moveTo>
                  <a:pt x="32073" y="1168"/>
                </a:moveTo>
                <a:cubicBezTo>
                  <a:pt x="35248" y="22335"/>
                  <a:pt x="81110" y="370173"/>
                  <a:pt x="84990" y="517634"/>
                </a:cubicBezTo>
                <a:cubicBezTo>
                  <a:pt x="88871" y="665095"/>
                  <a:pt x="69467" y="806206"/>
                  <a:pt x="55356" y="885934"/>
                </a:cubicBezTo>
                <a:cubicBezTo>
                  <a:pt x="41245" y="965662"/>
                  <a:pt x="-4263" y="999529"/>
                  <a:pt x="323" y="996001"/>
                </a:cubicBezTo>
                <a:cubicBezTo>
                  <a:pt x="4909" y="992473"/>
                  <a:pt x="71937" y="965662"/>
                  <a:pt x="82873" y="864768"/>
                </a:cubicBezTo>
                <a:cubicBezTo>
                  <a:pt x="93809" y="763874"/>
                  <a:pt x="71585" y="529629"/>
                  <a:pt x="65940" y="390634"/>
                </a:cubicBezTo>
                <a:cubicBezTo>
                  <a:pt x="60296" y="251640"/>
                  <a:pt x="28898" y="-19999"/>
                  <a:pt x="32073" y="1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14C72C32-02FF-F1C5-07D3-A4004AA1E3C9}"/>
              </a:ext>
            </a:extLst>
          </p:cNvPr>
          <p:cNvSpPr/>
          <p:nvPr/>
        </p:nvSpPr>
        <p:spPr>
          <a:xfrm>
            <a:off x="8661397" y="11894097"/>
            <a:ext cx="135497" cy="558726"/>
          </a:xfrm>
          <a:custGeom>
            <a:avLst/>
            <a:gdLst>
              <a:gd name="connsiteX0" fmla="*/ 3 w 135497"/>
              <a:gd name="connsiteY0" fmla="*/ 1570 h 558726"/>
              <a:gd name="connsiteX1" fmla="*/ 120653 w 135497"/>
              <a:gd name="connsiteY1" fmla="*/ 285203 h 558726"/>
              <a:gd name="connsiteX2" fmla="*/ 120653 w 135497"/>
              <a:gd name="connsiteY2" fmla="*/ 558253 h 558726"/>
              <a:gd name="connsiteX3" fmla="*/ 135470 w 135497"/>
              <a:gd name="connsiteY3" fmla="*/ 346586 h 558726"/>
              <a:gd name="connsiteX4" fmla="*/ 116420 w 135497"/>
              <a:gd name="connsiteY4" fmla="*/ 177253 h 558726"/>
              <a:gd name="connsiteX5" fmla="*/ 3 w 135497"/>
              <a:gd name="connsiteY5" fmla="*/ 1570 h 55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497" h="558726">
                <a:moveTo>
                  <a:pt x="3" y="1570"/>
                </a:moveTo>
                <a:cubicBezTo>
                  <a:pt x="708" y="19562"/>
                  <a:pt x="100545" y="192423"/>
                  <a:pt x="120653" y="285203"/>
                </a:cubicBezTo>
                <a:cubicBezTo>
                  <a:pt x="140761" y="377984"/>
                  <a:pt x="118184" y="548023"/>
                  <a:pt x="120653" y="558253"/>
                </a:cubicBezTo>
                <a:cubicBezTo>
                  <a:pt x="123122" y="568483"/>
                  <a:pt x="136175" y="410086"/>
                  <a:pt x="135470" y="346586"/>
                </a:cubicBezTo>
                <a:cubicBezTo>
                  <a:pt x="134765" y="283086"/>
                  <a:pt x="136528" y="229464"/>
                  <a:pt x="116420" y="177253"/>
                </a:cubicBezTo>
                <a:cubicBezTo>
                  <a:pt x="96312" y="125042"/>
                  <a:pt x="-702" y="-16422"/>
                  <a:pt x="3" y="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F12D74E1-0834-25E3-5BFF-41B93FA742FD}"/>
              </a:ext>
            </a:extLst>
          </p:cNvPr>
          <p:cNvSpPr/>
          <p:nvPr/>
        </p:nvSpPr>
        <p:spPr>
          <a:xfrm>
            <a:off x="8766531" y="11867673"/>
            <a:ext cx="66818" cy="632892"/>
          </a:xfrm>
          <a:custGeom>
            <a:avLst/>
            <a:gdLst>
              <a:gd name="connsiteX0" fmla="*/ 45152 w 66818"/>
              <a:gd name="connsiteY0" fmla="*/ 477 h 632892"/>
              <a:gd name="connsiteX1" fmla="*/ 19752 w 66818"/>
              <a:gd name="connsiteY1" fmla="*/ 121127 h 632892"/>
              <a:gd name="connsiteX2" fmla="*/ 30336 w 66818"/>
              <a:gd name="connsiteY2" fmla="*/ 265060 h 632892"/>
              <a:gd name="connsiteX3" fmla="*/ 66319 w 66818"/>
              <a:gd name="connsiteY3" fmla="*/ 631244 h 632892"/>
              <a:gd name="connsiteX4" fmla="*/ 702 w 66818"/>
              <a:gd name="connsiteY4" fmla="*/ 104194 h 632892"/>
              <a:gd name="connsiteX5" fmla="*/ 45152 w 66818"/>
              <a:gd name="connsiteY5" fmla="*/ 477 h 63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18" h="632892">
                <a:moveTo>
                  <a:pt x="45152" y="477"/>
                </a:moveTo>
                <a:cubicBezTo>
                  <a:pt x="48327" y="3299"/>
                  <a:pt x="22221" y="77030"/>
                  <a:pt x="19752" y="121127"/>
                </a:cubicBezTo>
                <a:cubicBezTo>
                  <a:pt x="17283" y="165224"/>
                  <a:pt x="22575" y="180041"/>
                  <a:pt x="30336" y="265060"/>
                </a:cubicBezTo>
                <a:cubicBezTo>
                  <a:pt x="38097" y="350079"/>
                  <a:pt x="71258" y="658055"/>
                  <a:pt x="66319" y="631244"/>
                </a:cubicBezTo>
                <a:cubicBezTo>
                  <a:pt x="61380" y="604433"/>
                  <a:pt x="7758" y="204030"/>
                  <a:pt x="702" y="104194"/>
                </a:cubicBezTo>
                <a:cubicBezTo>
                  <a:pt x="-6354" y="4358"/>
                  <a:pt x="41977" y="-2345"/>
                  <a:pt x="45152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37203328-0A78-0FF8-BC32-BEA3BF89C6BF}"/>
              </a:ext>
            </a:extLst>
          </p:cNvPr>
          <p:cNvSpPr/>
          <p:nvPr/>
        </p:nvSpPr>
        <p:spPr>
          <a:xfrm>
            <a:off x="7878203" y="8706441"/>
            <a:ext cx="442251" cy="283358"/>
          </a:xfrm>
          <a:custGeom>
            <a:avLst/>
            <a:gdLst>
              <a:gd name="connsiteX0" fmla="*/ 440297 w 442251"/>
              <a:gd name="connsiteY0" fmla="*/ 1526 h 283358"/>
              <a:gd name="connsiteX1" fmla="*/ 264614 w 442251"/>
              <a:gd name="connsiteY1" fmla="*/ 179326 h 283358"/>
              <a:gd name="connsiteX2" fmla="*/ 30 w 442251"/>
              <a:gd name="connsiteY2" fmla="*/ 283042 h 283358"/>
              <a:gd name="connsiteX3" fmla="*/ 281547 w 442251"/>
              <a:gd name="connsiteY3" fmla="*/ 147576 h 283358"/>
              <a:gd name="connsiteX4" fmla="*/ 353514 w 442251"/>
              <a:gd name="connsiteY4" fmla="*/ 94659 h 283358"/>
              <a:gd name="connsiteX5" fmla="*/ 440297 w 442251"/>
              <a:gd name="connsiteY5" fmla="*/ 1526 h 28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251" h="283358">
                <a:moveTo>
                  <a:pt x="440297" y="1526"/>
                </a:moveTo>
                <a:cubicBezTo>
                  <a:pt x="425480" y="15637"/>
                  <a:pt x="337992" y="132407"/>
                  <a:pt x="264614" y="179326"/>
                </a:cubicBezTo>
                <a:cubicBezTo>
                  <a:pt x="191236" y="226245"/>
                  <a:pt x="-2792" y="288334"/>
                  <a:pt x="30" y="283042"/>
                </a:cubicBezTo>
                <a:cubicBezTo>
                  <a:pt x="2852" y="277750"/>
                  <a:pt x="222633" y="178973"/>
                  <a:pt x="281547" y="147576"/>
                </a:cubicBezTo>
                <a:cubicBezTo>
                  <a:pt x="340461" y="116179"/>
                  <a:pt x="325292" y="114062"/>
                  <a:pt x="353514" y="94659"/>
                </a:cubicBezTo>
                <a:cubicBezTo>
                  <a:pt x="381736" y="75256"/>
                  <a:pt x="455114" y="-12585"/>
                  <a:pt x="440297" y="1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3954F0FA-DF5C-C786-8AA1-9B182B150DE1}"/>
              </a:ext>
            </a:extLst>
          </p:cNvPr>
          <p:cNvSpPr/>
          <p:nvPr/>
        </p:nvSpPr>
        <p:spPr>
          <a:xfrm>
            <a:off x="8410334" y="8807261"/>
            <a:ext cx="48016" cy="484506"/>
          </a:xfrm>
          <a:custGeom>
            <a:avLst/>
            <a:gdLst>
              <a:gd name="connsiteX0" fmla="*/ 47866 w 48016"/>
              <a:gd name="connsiteY0" fmla="*/ 189 h 484506"/>
              <a:gd name="connsiteX1" fmla="*/ 16116 w 48016"/>
              <a:gd name="connsiteY1" fmla="*/ 197039 h 484506"/>
              <a:gd name="connsiteX2" fmla="*/ 13999 w 48016"/>
              <a:gd name="connsiteY2" fmla="*/ 482789 h 484506"/>
              <a:gd name="connsiteX3" fmla="*/ 13999 w 48016"/>
              <a:gd name="connsiteY3" fmla="*/ 309222 h 484506"/>
              <a:gd name="connsiteX4" fmla="*/ 1299 w 48016"/>
              <a:gd name="connsiteY4" fmla="*/ 163172 h 484506"/>
              <a:gd name="connsiteX5" fmla="*/ 47866 w 48016"/>
              <a:gd name="connsiteY5" fmla="*/ 189 h 48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16" h="484506">
                <a:moveTo>
                  <a:pt x="47866" y="189"/>
                </a:moveTo>
                <a:cubicBezTo>
                  <a:pt x="50335" y="5833"/>
                  <a:pt x="21760" y="116606"/>
                  <a:pt x="16116" y="197039"/>
                </a:cubicBezTo>
                <a:cubicBezTo>
                  <a:pt x="10472" y="277472"/>
                  <a:pt x="14352" y="464092"/>
                  <a:pt x="13999" y="482789"/>
                </a:cubicBezTo>
                <a:cubicBezTo>
                  <a:pt x="13646" y="501486"/>
                  <a:pt x="16116" y="362491"/>
                  <a:pt x="13999" y="309222"/>
                </a:cubicBezTo>
                <a:cubicBezTo>
                  <a:pt x="11882" y="255953"/>
                  <a:pt x="-4698" y="209739"/>
                  <a:pt x="1299" y="163172"/>
                </a:cubicBezTo>
                <a:cubicBezTo>
                  <a:pt x="7296" y="116605"/>
                  <a:pt x="45397" y="-5455"/>
                  <a:pt x="47866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13E52CDA-2296-228D-E714-6D9BE7EE3152}"/>
              </a:ext>
            </a:extLst>
          </p:cNvPr>
          <p:cNvSpPr/>
          <p:nvPr/>
        </p:nvSpPr>
        <p:spPr>
          <a:xfrm>
            <a:off x="8298503" y="8969184"/>
            <a:ext cx="125984" cy="1018716"/>
          </a:xfrm>
          <a:custGeom>
            <a:avLst/>
            <a:gdLst>
              <a:gd name="connsiteX0" fmla="*/ 72914 w 125984"/>
              <a:gd name="connsiteY0" fmla="*/ 26649 h 1018716"/>
              <a:gd name="connsiteX1" fmla="*/ 85614 w 125984"/>
              <a:gd name="connsiteY1" fmla="*/ 549466 h 1018716"/>
              <a:gd name="connsiteX2" fmla="*/ 947 w 125984"/>
              <a:gd name="connsiteY2" fmla="*/ 1010899 h 1018716"/>
              <a:gd name="connsiteX3" fmla="*/ 45397 w 125984"/>
              <a:gd name="connsiteY3" fmla="*/ 805583 h 1018716"/>
              <a:gd name="connsiteX4" fmla="*/ 125830 w 125984"/>
              <a:gd name="connsiteY4" fmla="*/ 369549 h 1018716"/>
              <a:gd name="connsiteX5" fmla="*/ 66564 w 125984"/>
              <a:gd name="connsiteY5" fmla="*/ 102849 h 1018716"/>
              <a:gd name="connsiteX6" fmla="*/ 98314 w 125984"/>
              <a:gd name="connsiteY6" fmla="*/ 77449 h 1018716"/>
              <a:gd name="connsiteX7" fmla="*/ 72914 w 125984"/>
              <a:gd name="connsiteY7" fmla="*/ 26649 h 101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84" h="1018716">
                <a:moveTo>
                  <a:pt x="72914" y="26649"/>
                </a:moveTo>
                <a:cubicBezTo>
                  <a:pt x="70797" y="105319"/>
                  <a:pt x="97608" y="385424"/>
                  <a:pt x="85614" y="549466"/>
                </a:cubicBezTo>
                <a:cubicBezTo>
                  <a:pt x="73620" y="713508"/>
                  <a:pt x="7650" y="968213"/>
                  <a:pt x="947" y="1010899"/>
                </a:cubicBezTo>
                <a:cubicBezTo>
                  <a:pt x="-5756" y="1053585"/>
                  <a:pt x="24583" y="912475"/>
                  <a:pt x="45397" y="805583"/>
                </a:cubicBezTo>
                <a:cubicBezTo>
                  <a:pt x="66211" y="698691"/>
                  <a:pt x="122302" y="486671"/>
                  <a:pt x="125830" y="369549"/>
                </a:cubicBezTo>
                <a:cubicBezTo>
                  <a:pt x="129358" y="252427"/>
                  <a:pt x="71150" y="151532"/>
                  <a:pt x="66564" y="102849"/>
                </a:cubicBezTo>
                <a:cubicBezTo>
                  <a:pt x="61978" y="54166"/>
                  <a:pt x="95492" y="87327"/>
                  <a:pt x="98314" y="77449"/>
                </a:cubicBezTo>
                <a:cubicBezTo>
                  <a:pt x="101136" y="67571"/>
                  <a:pt x="75031" y="-52021"/>
                  <a:pt x="72914" y="26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3C82F8F9-F10B-8C5A-E391-B7FC0E7F56D7}"/>
              </a:ext>
            </a:extLst>
          </p:cNvPr>
          <p:cNvSpPr/>
          <p:nvPr/>
        </p:nvSpPr>
        <p:spPr>
          <a:xfrm>
            <a:off x="8247041" y="9365082"/>
            <a:ext cx="185006" cy="937141"/>
          </a:xfrm>
          <a:custGeom>
            <a:avLst/>
            <a:gdLst>
              <a:gd name="connsiteX0" fmla="*/ 154009 w 185006"/>
              <a:gd name="connsiteY0" fmla="*/ 15985 h 937141"/>
              <a:gd name="connsiteX1" fmla="*/ 151892 w 185006"/>
              <a:gd name="connsiteY1" fmla="*/ 396985 h 937141"/>
              <a:gd name="connsiteX2" fmla="*/ 27009 w 185006"/>
              <a:gd name="connsiteY2" fmla="*/ 866885 h 937141"/>
              <a:gd name="connsiteX3" fmla="*/ 3726 w 185006"/>
              <a:gd name="connsiteY3" fmla="*/ 917685 h 937141"/>
              <a:gd name="connsiteX4" fmla="*/ 82042 w 185006"/>
              <a:gd name="connsiteY4" fmla="*/ 695435 h 937141"/>
              <a:gd name="connsiteX5" fmla="*/ 175176 w 185006"/>
              <a:gd name="connsiteY5" fmla="*/ 159918 h 937141"/>
              <a:gd name="connsiteX6" fmla="*/ 181526 w 185006"/>
              <a:gd name="connsiteY6" fmla="*/ 79485 h 937141"/>
              <a:gd name="connsiteX7" fmla="*/ 154009 w 185006"/>
              <a:gd name="connsiteY7" fmla="*/ 15985 h 93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006" h="937141">
                <a:moveTo>
                  <a:pt x="154009" y="15985"/>
                </a:moveTo>
                <a:cubicBezTo>
                  <a:pt x="149070" y="68902"/>
                  <a:pt x="173059" y="255168"/>
                  <a:pt x="151892" y="396985"/>
                </a:cubicBezTo>
                <a:cubicBezTo>
                  <a:pt x="130725" y="538802"/>
                  <a:pt x="51703" y="780102"/>
                  <a:pt x="27009" y="866885"/>
                </a:cubicBezTo>
                <a:cubicBezTo>
                  <a:pt x="2315" y="953668"/>
                  <a:pt x="-5446" y="946260"/>
                  <a:pt x="3726" y="917685"/>
                </a:cubicBezTo>
                <a:cubicBezTo>
                  <a:pt x="12898" y="889110"/>
                  <a:pt x="53467" y="821730"/>
                  <a:pt x="82042" y="695435"/>
                </a:cubicBezTo>
                <a:cubicBezTo>
                  <a:pt x="110617" y="569140"/>
                  <a:pt x="158595" y="262576"/>
                  <a:pt x="175176" y="159918"/>
                </a:cubicBezTo>
                <a:cubicBezTo>
                  <a:pt x="191757" y="57260"/>
                  <a:pt x="182584" y="102415"/>
                  <a:pt x="181526" y="79485"/>
                </a:cubicBezTo>
                <a:cubicBezTo>
                  <a:pt x="180468" y="56555"/>
                  <a:pt x="158948" y="-36932"/>
                  <a:pt x="154009" y="15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7A4A3311-7A9B-01B6-133A-28C14254EBF4}"/>
              </a:ext>
            </a:extLst>
          </p:cNvPr>
          <p:cNvSpPr/>
          <p:nvPr/>
        </p:nvSpPr>
        <p:spPr>
          <a:xfrm>
            <a:off x="7591710" y="9977829"/>
            <a:ext cx="639164" cy="934861"/>
          </a:xfrm>
          <a:custGeom>
            <a:avLst/>
            <a:gdLst>
              <a:gd name="connsiteX0" fmla="*/ 548990 w 639164"/>
              <a:gd name="connsiteY0" fmla="*/ 6488 h 934861"/>
              <a:gd name="connsiteX1" fmla="*/ 595557 w 639164"/>
              <a:gd name="connsiteY1" fmla="*/ 271071 h 934861"/>
              <a:gd name="connsiteX2" fmla="*/ 421990 w 639164"/>
              <a:gd name="connsiteY2" fmla="*/ 381138 h 934861"/>
              <a:gd name="connsiteX3" fmla="*/ 123540 w 639164"/>
              <a:gd name="connsiteY3" fmla="*/ 719804 h 934861"/>
              <a:gd name="connsiteX4" fmla="*/ 773 w 639164"/>
              <a:gd name="connsiteY4" fmla="*/ 933588 h 934861"/>
              <a:gd name="connsiteX5" fmla="*/ 85440 w 639164"/>
              <a:gd name="connsiteY5" fmla="*/ 793888 h 934861"/>
              <a:gd name="connsiteX6" fmla="*/ 347907 w 639164"/>
              <a:gd name="connsiteY6" fmla="*/ 499671 h 934861"/>
              <a:gd name="connsiteX7" fmla="*/ 290757 w 639164"/>
              <a:gd name="connsiteY7" fmla="*/ 510254 h 934861"/>
              <a:gd name="connsiteX8" fmla="*/ 629423 w 639164"/>
              <a:gd name="connsiteY8" fmla="*/ 241438 h 934861"/>
              <a:gd name="connsiteX9" fmla="*/ 548990 w 639164"/>
              <a:gd name="connsiteY9" fmla="*/ 93271 h 934861"/>
              <a:gd name="connsiteX10" fmla="*/ 548990 w 639164"/>
              <a:gd name="connsiteY10" fmla="*/ 6488 h 93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9164" h="934861">
                <a:moveTo>
                  <a:pt x="548990" y="6488"/>
                </a:moveTo>
                <a:cubicBezTo>
                  <a:pt x="556751" y="36121"/>
                  <a:pt x="616724" y="208629"/>
                  <a:pt x="595557" y="271071"/>
                </a:cubicBezTo>
                <a:cubicBezTo>
                  <a:pt x="574390" y="333513"/>
                  <a:pt x="500659" y="306349"/>
                  <a:pt x="421990" y="381138"/>
                </a:cubicBezTo>
                <a:cubicBezTo>
                  <a:pt x="343321" y="455927"/>
                  <a:pt x="193743" y="627729"/>
                  <a:pt x="123540" y="719804"/>
                </a:cubicBezTo>
                <a:cubicBezTo>
                  <a:pt x="53337" y="811879"/>
                  <a:pt x="7123" y="921241"/>
                  <a:pt x="773" y="933588"/>
                </a:cubicBezTo>
                <a:cubicBezTo>
                  <a:pt x="-5577" y="945935"/>
                  <a:pt x="27584" y="866207"/>
                  <a:pt x="85440" y="793888"/>
                </a:cubicBezTo>
                <a:cubicBezTo>
                  <a:pt x="143296" y="721569"/>
                  <a:pt x="313687" y="546943"/>
                  <a:pt x="347907" y="499671"/>
                </a:cubicBezTo>
                <a:cubicBezTo>
                  <a:pt x="382126" y="452399"/>
                  <a:pt x="243838" y="553293"/>
                  <a:pt x="290757" y="510254"/>
                </a:cubicBezTo>
                <a:cubicBezTo>
                  <a:pt x="337676" y="467215"/>
                  <a:pt x="586384" y="310935"/>
                  <a:pt x="629423" y="241438"/>
                </a:cubicBezTo>
                <a:cubicBezTo>
                  <a:pt x="672462" y="171941"/>
                  <a:pt x="559573" y="130313"/>
                  <a:pt x="548990" y="93271"/>
                </a:cubicBezTo>
                <a:cubicBezTo>
                  <a:pt x="538407" y="56229"/>
                  <a:pt x="541229" y="-23145"/>
                  <a:pt x="548990" y="6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4689BC0E-19EA-4319-FE54-237E8A72B825}"/>
              </a:ext>
            </a:extLst>
          </p:cNvPr>
          <p:cNvSpPr/>
          <p:nvPr/>
        </p:nvSpPr>
        <p:spPr>
          <a:xfrm>
            <a:off x="7928028" y="10276974"/>
            <a:ext cx="293260" cy="466782"/>
          </a:xfrm>
          <a:custGeom>
            <a:avLst/>
            <a:gdLst>
              <a:gd name="connsiteX0" fmla="*/ 286755 w 293260"/>
              <a:gd name="connsiteY0" fmla="*/ 1559 h 466782"/>
              <a:gd name="connsiteX1" fmla="*/ 166105 w 293260"/>
              <a:gd name="connsiteY1" fmla="*/ 289426 h 466782"/>
              <a:gd name="connsiteX2" fmla="*/ 1005 w 293260"/>
              <a:gd name="connsiteY2" fmla="*/ 465109 h 466782"/>
              <a:gd name="connsiteX3" fmla="*/ 248655 w 293260"/>
              <a:gd name="connsiteY3" fmla="*/ 187826 h 466782"/>
              <a:gd name="connsiteX4" fmla="*/ 286755 w 293260"/>
              <a:gd name="connsiteY4" fmla="*/ 1559 h 46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260" h="466782">
                <a:moveTo>
                  <a:pt x="286755" y="1559"/>
                </a:moveTo>
                <a:cubicBezTo>
                  <a:pt x="272997" y="18492"/>
                  <a:pt x="213730" y="212168"/>
                  <a:pt x="166105" y="289426"/>
                </a:cubicBezTo>
                <a:cubicBezTo>
                  <a:pt x="118480" y="366684"/>
                  <a:pt x="-12753" y="482042"/>
                  <a:pt x="1005" y="465109"/>
                </a:cubicBezTo>
                <a:cubicBezTo>
                  <a:pt x="14763" y="448176"/>
                  <a:pt x="202794" y="266143"/>
                  <a:pt x="248655" y="187826"/>
                </a:cubicBezTo>
                <a:cubicBezTo>
                  <a:pt x="294516" y="109509"/>
                  <a:pt x="300513" y="-15374"/>
                  <a:pt x="286755" y="1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3171F495-76BA-0716-47C3-749024C306E5}"/>
              </a:ext>
            </a:extLst>
          </p:cNvPr>
          <p:cNvSpPr/>
          <p:nvPr/>
        </p:nvSpPr>
        <p:spPr>
          <a:xfrm>
            <a:off x="7479937" y="10779491"/>
            <a:ext cx="444892" cy="602801"/>
          </a:xfrm>
          <a:custGeom>
            <a:avLst/>
            <a:gdLst>
              <a:gd name="connsiteX0" fmla="*/ 444863 w 444892"/>
              <a:gd name="connsiteY0" fmla="*/ 692 h 602801"/>
              <a:gd name="connsiteX1" fmla="*/ 305163 w 444892"/>
              <a:gd name="connsiteY1" fmla="*/ 233526 h 602801"/>
              <a:gd name="connsiteX2" fmla="*/ 2480 w 444892"/>
              <a:gd name="connsiteY2" fmla="*/ 599709 h 602801"/>
              <a:gd name="connsiteX3" fmla="*/ 169696 w 444892"/>
              <a:gd name="connsiteY3" fmla="*/ 396509 h 602801"/>
              <a:gd name="connsiteX4" fmla="*/ 315746 w 444892"/>
              <a:gd name="connsiteY4" fmla="*/ 170026 h 602801"/>
              <a:gd name="connsiteX5" fmla="*/ 444863 w 444892"/>
              <a:gd name="connsiteY5" fmla="*/ 692 h 60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892" h="602801">
                <a:moveTo>
                  <a:pt x="444863" y="692"/>
                </a:moveTo>
                <a:cubicBezTo>
                  <a:pt x="443099" y="11275"/>
                  <a:pt x="378893" y="133690"/>
                  <a:pt x="305163" y="233526"/>
                </a:cubicBezTo>
                <a:cubicBezTo>
                  <a:pt x="231433" y="333362"/>
                  <a:pt x="25058" y="572545"/>
                  <a:pt x="2480" y="599709"/>
                </a:cubicBezTo>
                <a:cubicBezTo>
                  <a:pt x="-20098" y="626873"/>
                  <a:pt x="117485" y="468123"/>
                  <a:pt x="169696" y="396509"/>
                </a:cubicBezTo>
                <a:cubicBezTo>
                  <a:pt x="221907" y="324895"/>
                  <a:pt x="262476" y="236701"/>
                  <a:pt x="315746" y="170026"/>
                </a:cubicBezTo>
                <a:cubicBezTo>
                  <a:pt x="369015" y="103351"/>
                  <a:pt x="446627" y="-9891"/>
                  <a:pt x="444863" y="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AB7D2831-9CC4-DBE2-A968-21D6E98C3162}"/>
              </a:ext>
            </a:extLst>
          </p:cNvPr>
          <p:cNvSpPr/>
          <p:nvPr/>
        </p:nvSpPr>
        <p:spPr>
          <a:xfrm>
            <a:off x="7479323" y="10869246"/>
            <a:ext cx="386964" cy="535150"/>
          </a:xfrm>
          <a:custGeom>
            <a:avLst/>
            <a:gdLst>
              <a:gd name="connsiteX0" fmla="*/ 371394 w 386964"/>
              <a:gd name="connsiteY0" fmla="*/ 67571 h 535150"/>
              <a:gd name="connsiteX1" fmla="*/ 138560 w 386964"/>
              <a:gd name="connsiteY1" fmla="*/ 397771 h 535150"/>
              <a:gd name="connsiteX2" fmla="*/ 3094 w 386964"/>
              <a:gd name="connsiteY2" fmla="*/ 531121 h 535150"/>
              <a:gd name="connsiteX3" fmla="*/ 267677 w 386964"/>
              <a:gd name="connsiteY3" fmla="*/ 260187 h 535150"/>
              <a:gd name="connsiteX4" fmla="*/ 354460 w 386964"/>
              <a:gd name="connsiteY4" fmla="*/ 12537 h 535150"/>
              <a:gd name="connsiteX5" fmla="*/ 371394 w 386964"/>
              <a:gd name="connsiteY5" fmla="*/ 67571 h 53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64" h="535150">
                <a:moveTo>
                  <a:pt x="371394" y="67571"/>
                </a:moveTo>
                <a:cubicBezTo>
                  <a:pt x="335411" y="131777"/>
                  <a:pt x="199943" y="320513"/>
                  <a:pt x="138560" y="397771"/>
                </a:cubicBezTo>
                <a:cubicBezTo>
                  <a:pt x="77177" y="475029"/>
                  <a:pt x="-18425" y="554052"/>
                  <a:pt x="3094" y="531121"/>
                </a:cubicBezTo>
                <a:cubicBezTo>
                  <a:pt x="24613" y="508190"/>
                  <a:pt x="209116" y="346618"/>
                  <a:pt x="267677" y="260187"/>
                </a:cubicBezTo>
                <a:cubicBezTo>
                  <a:pt x="326238" y="173756"/>
                  <a:pt x="336821" y="40406"/>
                  <a:pt x="354460" y="12537"/>
                </a:cubicBezTo>
                <a:cubicBezTo>
                  <a:pt x="372099" y="-15332"/>
                  <a:pt x="407377" y="3365"/>
                  <a:pt x="371394" y="67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2253B2D3-8457-8D17-D9B6-1ACE33C4EBFB}"/>
              </a:ext>
            </a:extLst>
          </p:cNvPr>
          <p:cNvSpPr/>
          <p:nvPr/>
        </p:nvSpPr>
        <p:spPr>
          <a:xfrm>
            <a:off x="6865506" y="6932534"/>
            <a:ext cx="132571" cy="245114"/>
          </a:xfrm>
          <a:custGeom>
            <a:avLst/>
            <a:gdLst>
              <a:gd name="connsiteX0" fmla="*/ 961 w 132571"/>
              <a:gd name="connsiteY0" fmla="*/ 1666 h 245114"/>
              <a:gd name="connsiteX1" fmla="*/ 41177 w 132571"/>
              <a:gd name="connsiteY1" fmla="*/ 179466 h 245114"/>
              <a:gd name="connsiteX2" fmla="*/ 132194 w 132571"/>
              <a:gd name="connsiteY2" fmla="*/ 245083 h 245114"/>
              <a:gd name="connsiteX3" fmla="*/ 70811 w 132571"/>
              <a:gd name="connsiteY3" fmla="*/ 187933 h 245114"/>
              <a:gd name="connsiteX4" fmla="*/ 3077 w 132571"/>
              <a:gd name="connsiteY4" fmla="*/ 175233 h 245114"/>
              <a:gd name="connsiteX5" fmla="*/ 11544 w 132571"/>
              <a:gd name="connsiteY5" fmla="*/ 94799 h 245114"/>
              <a:gd name="connsiteX6" fmla="*/ 961 w 132571"/>
              <a:gd name="connsiteY6" fmla="*/ 1666 h 2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571" h="245114">
                <a:moveTo>
                  <a:pt x="961" y="1666"/>
                </a:moveTo>
                <a:cubicBezTo>
                  <a:pt x="5900" y="15777"/>
                  <a:pt x="19305" y="138897"/>
                  <a:pt x="41177" y="179466"/>
                </a:cubicBezTo>
                <a:cubicBezTo>
                  <a:pt x="63049" y="220035"/>
                  <a:pt x="127255" y="243672"/>
                  <a:pt x="132194" y="245083"/>
                </a:cubicBezTo>
                <a:cubicBezTo>
                  <a:pt x="137133" y="246494"/>
                  <a:pt x="92331" y="199575"/>
                  <a:pt x="70811" y="187933"/>
                </a:cubicBezTo>
                <a:cubicBezTo>
                  <a:pt x="49291" y="176291"/>
                  <a:pt x="12955" y="190755"/>
                  <a:pt x="3077" y="175233"/>
                </a:cubicBezTo>
                <a:cubicBezTo>
                  <a:pt x="-6801" y="159711"/>
                  <a:pt x="10133" y="122668"/>
                  <a:pt x="11544" y="94799"/>
                </a:cubicBezTo>
                <a:cubicBezTo>
                  <a:pt x="12955" y="66930"/>
                  <a:pt x="-3978" y="-12445"/>
                  <a:pt x="961" y="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86E3B18C-2070-2AB9-D79E-3BB975538B0C}"/>
              </a:ext>
            </a:extLst>
          </p:cNvPr>
          <p:cNvSpPr/>
          <p:nvPr/>
        </p:nvSpPr>
        <p:spPr>
          <a:xfrm>
            <a:off x="6821463" y="7164499"/>
            <a:ext cx="179236" cy="645276"/>
          </a:xfrm>
          <a:custGeom>
            <a:avLst/>
            <a:gdLst>
              <a:gd name="connsiteX0" fmla="*/ 45004 w 179236"/>
              <a:gd name="connsiteY0" fmla="*/ 2534 h 645276"/>
              <a:gd name="connsiteX1" fmla="*/ 36537 w 179236"/>
              <a:gd name="connsiteY1" fmla="*/ 212084 h 645276"/>
              <a:gd name="connsiteX2" fmla="*/ 47120 w 179236"/>
              <a:gd name="connsiteY2" fmla="*/ 252301 h 645276"/>
              <a:gd name="connsiteX3" fmla="*/ 9020 w 179236"/>
              <a:gd name="connsiteY3" fmla="*/ 178218 h 645276"/>
              <a:gd name="connsiteX4" fmla="*/ 100037 w 179236"/>
              <a:gd name="connsiteY4" fmla="*/ 459734 h 645276"/>
              <a:gd name="connsiteX5" fmla="*/ 167770 w 179236"/>
              <a:gd name="connsiteY5" fmla="*/ 601551 h 645276"/>
              <a:gd name="connsiteX6" fmla="*/ 169887 w 179236"/>
              <a:gd name="connsiteY6" fmla="*/ 626951 h 645276"/>
              <a:gd name="connsiteX7" fmla="*/ 74637 w 179236"/>
              <a:gd name="connsiteY7" fmla="*/ 349668 h 645276"/>
              <a:gd name="connsiteX8" fmla="*/ 554 w 179236"/>
              <a:gd name="connsiteY8" fmla="*/ 114718 h 645276"/>
              <a:gd name="connsiteX9" fmla="*/ 45004 w 179236"/>
              <a:gd name="connsiteY9" fmla="*/ 2534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236" h="645276">
                <a:moveTo>
                  <a:pt x="45004" y="2534"/>
                </a:moveTo>
                <a:cubicBezTo>
                  <a:pt x="51001" y="18762"/>
                  <a:pt x="36184" y="170456"/>
                  <a:pt x="36537" y="212084"/>
                </a:cubicBezTo>
                <a:cubicBezTo>
                  <a:pt x="36890" y="253712"/>
                  <a:pt x="51706" y="257945"/>
                  <a:pt x="47120" y="252301"/>
                </a:cubicBezTo>
                <a:cubicBezTo>
                  <a:pt x="42534" y="246657"/>
                  <a:pt x="200" y="143646"/>
                  <a:pt x="9020" y="178218"/>
                </a:cubicBezTo>
                <a:cubicBezTo>
                  <a:pt x="17839" y="212790"/>
                  <a:pt x="73579" y="389179"/>
                  <a:pt x="100037" y="459734"/>
                </a:cubicBezTo>
                <a:cubicBezTo>
                  <a:pt x="126495" y="530289"/>
                  <a:pt x="156128" y="573682"/>
                  <a:pt x="167770" y="601551"/>
                </a:cubicBezTo>
                <a:cubicBezTo>
                  <a:pt x="179412" y="629421"/>
                  <a:pt x="185409" y="668932"/>
                  <a:pt x="169887" y="626951"/>
                </a:cubicBezTo>
                <a:cubicBezTo>
                  <a:pt x="154365" y="584970"/>
                  <a:pt x="102859" y="435040"/>
                  <a:pt x="74637" y="349668"/>
                </a:cubicBezTo>
                <a:cubicBezTo>
                  <a:pt x="46415" y="264296"/>
                  <a:pt x="6551" y="178571"/>
                  <a:pt x="554" y="114718"/>
                </a:cubicBezTo>
                <a:cubicBezTo>
                  <a:pt x="-5443" y="50865"/>
                  <a:pt x="39007" y="-13694"/>
                  <a:pt x="45004" y="2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99F7C5A6-43E8-2B1A-4BDA-A7087BCE0D50}"/>
              </a:ext>
            </a:extLst>
          </p:cNvPr>
          <p:cNvSpPr/>
          <p:nvPr/>
        </p:nvSpPr>
        <p:spPr>
          <a:xfrm>
            <a:off x="6714248" y="7768754"/>
            <a:ext cx="171691" cy="426542"/>
          </a:xfrm>
          <a:custGeom>
            <a:avLst/>
            <a:gdLst>
              <a:gd name="connsiteX0" fmla="*/ 171269 w 171691"/>
              <a:gd name="connsiteY0" fmla="*/ 3646 h 426542"/>
              <a:gd name="connsiteX1" fmla="*/ 31569 w 171691"/>
              <a:gd name="connsiteY1" fmla="*/ 268229 h 426542"/>
              <a:gd name="connsiteX2" fmla="*/ 1935 w 171691"/>
              <a:gd name="connsiteY2" fmla="*/ 274579 h 426542"/>
              <a:gd name="connsiteX3" fmla="*/ 67552 w 171691"/>
              <a:gd name="connsiteY3" fmla="*/ 187796 h 426542"/>
              <a:gd name="connsiteX4" fmla="*/ 78135 w 171691"/>
              <a:gd name="connsiteY4" fmla="*/ 321146 h 426542"/>
              <a:gd name="connsiteX5" fmla="*/ 118352 w 171691"/>
              <a:gd name="connsiteY5" fmla="*/ 424863 h 426542"/>
              <a:gd name="connsiteX6" fmla="*/ 107769 w 171691"/>
              <a:gd name="connsiteY6" fmla="*/ 236479 h 426542"/>
              <a:gd name="connsiteX7" fmla="*/ 76019 w 171691"/>
              <a:gd name="connsiteY7" fmla="*/ 122179 h 426542"/>
              <a:gd name="connsiteX8" fmla="*/ 171269 w 171691"/>
              <a:gd name="connsiteY8" fmla="*/ 3646 h 42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91" h="426542">
                <a:moveTo>
                  <a:pt x="171269" y="3646"/>
                </a:moveTo>
                <a:cubicBezTo>
                  <a:pt x="163861" y="27988"/>
                  <a:pt x="59791" y="223074"/>
                  <a:pt x="31569" y="268229"/>
                </a:cubicBezTo>
                <a:cubicBezTo>
                  <a:pt x="3347" y="313384"/>
                  <a:pt x="-4062" y="287984"/>
                  <a:pt x="1935" y="274579"/>
                </a:cubicBezTo>
                <a:cubicBezTo>
                  <a:pt x="7932" y="261174"/>
                  <a:pt x="54852" y="180035"/>
                  <a:pt x="67552" y="187796"/>
                </a:cubicBezTo>
                <a:cubicBezTo>
                  <a:pt x="80252" y="195557"/>
                  <a:pt x="69668" y="281635"/>
                  <a:pt x="78135" y="321146"/>
                </a:cubicBezTo>
                <a:cubicBezTo>
                  <a:pt x="86602" y="360657"/>
                  <a:pt x="113413" y="438974"/>
                  <a:pt x="118352" y="424863"/>
                </a:cubicBezTo>
                <a:cubicBezTo>
                  <a:pt x="123291" y="410752"/>
                  <a:pt x="114824" y="286926"/>
                  <a:pt x="107769" y="236479"/>
                </a:cubicBezTo>
                <a:cubicBezTo>
                  <a:pt x="100714" y="186032"/>
                  <a:pt x="65789" y="160984"/>
                  <a:pt x="76019" y="122179"/>
                </a:cubicBezTo>
                <a:cubicBezTo>
                  <a:pt x="86249" y="83374"/>
                  <a:pt x="178677" y="-20696"/>
                  <a:pt x="171269" y="3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39CCA3BA-408D-06A1-AEA3-7EE83870A12B}"/>
              </a:ext>
            </a:extLst>
          </p:cNvPr>
          <p:cNvSpPr/>
          <p:nvPr/>
        </p:nvSpPr>
        <p:spPr>
          <a:xfrm>
            <a:off x="6743491" y="8233768"/>
            <a:ext cx="130714" cy="437488"/>
          </a:xfrm>
          <a:custGeom>
            <a:avLst/>
            <a:gdLst>
              <a:gd name="connsiteX0" fmla="*/ 129326 w 130714"/>
              <a:gd name="connsiteY0" fmla="*/ 65 h 437488"/>
              <a:gd name="connsiteX1" fmla="*/ 23492 w 130714"/>
              <a:gd name="connsiteY1" fmla="*/ 218082 h 437488"/>
              <a:gd name="connsiteX2" fmla="*/ 129326 w 130714"/>
              <a:gd name="connsiteY2" fmla="*/ 433982 h 437488"/>
              <a:gd name="connsiteX3" fmla="*/ 78526 w 130714"/>
              <a:gd name="connsiteY3" fmla="*/ 340849 h 437488"/>
              <a:gd name="connsiteX4" fmla="*/ 209 w 130714"/>
              <a:gd name="connsiteY4" fmla="*/ 196915 h 437488"/>
              <a:gd name="connsiteX5" fmla="*/ 129326 w 130714"/>
              <a:gd name="connsiteY5" fmla="*/ 65 h 43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" h="437488">
                <a:moveTo>
                  <a:pt x="129326" y="65"/>
                </a:moveTo>
                <a:cubicBezTo>
                  <a:pt x="133206" y="3593"/>
                  <a:pt x="23492" y="145763"/>
                  <a:pt x="23492" y="218082"/>
                </a:cubicBezTo>
                <a:cubicBezTo>
                  <a:pt x="23492" y="290401"/>
                  <a:pt x="120154" y="413521"/>
                  <a:pt x="129326" y="433982"/>
                </a:cubicBezTo>
                <a:cubicBezTo>
                  <a:pt x="138498" y="454443"/>
                  <a:pt x="100045" y="380360"/>
                  <a:pt x="78526" y="340849"/>
                </a:cubicBezTo>
                <a:cubicBezTo>
                  <a:pt x="57007" y="301338"/>
                  <a:pt x="-4024" y="256534"/>
                  <a:pt x="209" y="196915"/>
                </a:cubicBezTo>
                <a:cubicBezTo>
                  <a:pt x="4442" y="137296"/>
                  <a:pt x="125446" y="-3463"/>
                  <a:pt x="12932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6BBC0E76-5279-8AAC-2ECD-3F0FD684420C}"/>
              </a:ext>
            </a:extLst>
          </p:cNvPr>
          <p:cNvSpPr/>
          <p:nvPr/>
        </p:nvSpPr>
        <p:spPr>
          <a:xfrm>
            <a:off x="6776506" y="8573544"/>
            <a:ext cx="107605" cy="845623"/>
          </a:xfrm>
          <a:custGeom>
            <a:avLst/>
            <a:gdLst>
              <a:gd name="connsiteX0" fmla="*/ 106894 w 107605"/>
              <a:gd name="connsiteY0" fmla="*/ 1073 h 845623"/>
              <a:gd name="connsiteX1" fmla="*/ 53977 w 107605"/>
              <a:gd name="connsiteY1" fmla="*/ 206389 h 845623"/>
              <a:gd name="connsiteX2" fmla="*/ 92077 w 107605"/>
              <a:gd name="connsiteY2" fmla="*/ 354556 h 845623"/>
              <a:gd name="connsiteX3" fmla="*/ 66677 w 107605"/>
              <a:gd name="connsiteY3" fmla="*/ 420173 h 845623"/>
              <a:gd name="connsiteX4" fmla="*/ 85727 w 107605"/>
              <a:gd name="connsiteY4" fmla="*/ 845623 h 845623"/>
              <a:gd name="connsiteX5" fmla="*/ 58211 w 107605"/>
              <a:gd name="connsiteY5" fmla="*/ 276239 h 845623"/>
              <a:gd name="connsiteX6" fmla="*/ 11644 w 107605"/>
              <a:gd name="connsiteY6" fmla="*/ 193689 h 845623"/>
              <a:gd name="connsiteX7" fmla="*/ 7411 w 107605"/>
              <a:gd name="connsiteY7" fmla="*/ 130189 h 845623"/>
              <a:gd name="connsiteX8" fmla="*/ 106894 w 107605"/>
              <a:gd name="connsiteY8" fmla="*/ 1073 h 84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05" h="845623">
                <a:moveTo>
                  <a:pt x="106894" y="1073"/>
                </a:moveTo>
                <a:cubicBezTo>
                  <a:pt x="114655" y="13773"/>
                  <a:pt x="56446" y="147475"/>
                  <a:pt x="53977" y="206389"/>
                </a:cubicBezTo>
                <a:cubicBezTo>
                  <a:pt x="51508" y="265303"/>
                  <a:pt x="89960" y="318925"/>
                  <a:pt x="92077" y="354556"/>
                </a:cubicBezTo>
                <a:cubicBezTo>
                  <a:pt x="94194" y="390187"/>
                  <a:pt x="67735" y="338329"/>
                  <a:pt x="66677" y="420173"/>
                </a:cubicBezTo>
                <a:cubicBezTo>
                  <a:pt x="65619" y="502017"/>
                  <a:pt x="85727" y="845623"/>
                  <a:pt x="85727" y="845623"/>
                </a:cubicBezTo>
                <a:cubicBezTo>
                  <a:pt x="84316" y="821634"/>
                  <a:pt x="70558" y="384895"/>
                  <a:pt x="58211" y="276239"/>
                </a:cubicBezTo>
                <a:cubicBezTo>
                  <a:pt x="45864" y="167583"/>
                  <a:pt x="20111" y="218031"/>
                  <a:pt x="11644" y="193689"/>
                </a:cubicBezTo>
                <a:cubicBezTo>
                  <a:pt x="3177" y="169347"/>
                  <a:pt x="-7406" y="168642"/>
                  <a:pt x="7411" y="130189"/>
                </a:cubicBezTo>
                <a:cubicBezTo>
                  <a:pt x="22228" y="91736"/>
                  <a:pt x="99133" y="-11627"/>
                  <a:pt x="106894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EB4C689F-C8EA-90AF-7EC1-07B9A8AD2EBB}"/>
              </a:ext>
            </a:extLst>
          </p:cNvPr>
          <p:cNvSpPr/>
          <p:nvPr/>
        </p:nvSpPr>
        <p:spPr>
          <a:xfrm>
            <a:off x="6795667" y="8878934"/>
            <a:ext cx="26354" cy="936741"/>
          </a:xfrm>
          <a:custGeom>
            <a:avLst/>
            <a:gdLst>
              <a:gd name="connsiteX0" fmla="*/ 26350 w 26354"/>
              <a:gd name="connsiteY0" fmla="*/ 34349 h 936741"/>
              <a:gd name="connsiteX1" fmla="*/ 950 w 26354"/>
              <a:gd name="connsiteY1" fmla="*/ 916999 h 936741"/>
              <a:gd name="connsiteX2" fmla="*/ 5183 w 26354"/>
              <a:gd name="connsiteY2" fmla="*/ 614316 h 936741"/>
              <a:gd name="connsiteX3" fmla="*/ 3066 w 26354"/>
              <a:gd name="connsiteY3" fmla="*/ 222733 h 936741"/>
              <a:gd name="connsiteX4" fmla="*/ 26350 w 26354"/>
              <a:gd name="connsiteY4" fmla="*/ 34349 h 93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54" h="936741">
                <a:moveTo>
                  <a:pt x="26350" y="34349"/>
                </a:moveTo>
                <a:cubicBezTo>
                  <a:pt x="25997" y="150060"/>
                  <a:pt x="4478" y="820338"/>
                  <a:pt x="950" y="916999"/>
                </a:cubicBezTo>
                <a:cubicBezTo>
                  <a:pt x="-2578" y="1013660"/>
                  <a:pt x="4830" y="730027"/>
                  <a:pt x="5183" y="614316"/>
                </a:cubicBezTo>
                <a:cubicBezTo>
                  <a:pt x="5536" y="498605"/>
                  <a:pt x="-462" y="321158"/>
                  <a:pt x="3066" y="222733"/>
                </a:cubicBezTo>
                <a:cubicBezTo>
                  <a:pt x="6594" y="124308"/>
                  <a:pt x="26703" y="-81362"/>
                  <a:pt x="26350" y="34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DAC2114D-C6FA-672B-DECA-443CE9EBBCFB}"/>
              </a:ext>
            </a:extLst>
          </p:cNvPr>
          <p:cNvSpPr/>
          <p:nvPr/>
        </p:nvSpPr>
        <p:spPr>
          <a:xfrm>
            <a:off x="7150741" y="8650589"/>
            <a:ext cx="152057" cy="983790"/>
          </a:xfrm>
          <a:custGeom>
            <a:avLst/>
            <a:gdLst>
              <a:gd name="connsiteX0" fmla="*/ 151759 w 152057"/>
              <a:gd name="connsiteY0" fmla="*/ 228 h 983790"/>
              <a:gd name="connsiteX1" fmla="*/ 100959 w 152057"/>
              <a:gd name="connsiteY1" fmla="*/ 328311 h 983790"/>
              <a:gd name="connsiteX2" fmla="*/ 117892 w 152057"/>
              <a:gd name="connsiteY2" fmla="*/ 493411 h 983790"/>
              <a:gd name="connsiteX3" fmla="*/ 103076 w 152057"/>
              <a:gd name="connsiteY3" fmla="*/ 476478 h 983790"/>
              <a:gd name="connsiteX4" fmla="*/ 7826 w 152057"/>
              <a:gd name="connsiteY4" fmla="*/ 711428 h 983790"/>
              <a:gd name="connsiteX5" fmla="*/ 9942 w 152057"/>
              <a:gd name="connsiteY5" fmla="*/ 666978 h 983790"/>
              <a:gd name="connsiteX6" fmla="*/ 45926 w 152057"/>
              <a:gd name="connsiteY6" fmla="*/ 982361 h 983790"/>
              <a:gd name="connsiteX7" fmla="*/ 5709 w 152057"/>
              <a:gd name="connsiteY7" fmla="*/ 770694 h 983790"/>
              <a:gd name="connsiteX8" fmla="*/ 92492 w 152057"/>
              <a:gd name="connsiteY8" fmla="*/ 470128 h 983790"/>
              <a:gd name="connsiteX9" fmla="*/ 77676 w 152057"/>
              <a:gd name="connsiteY9" fmla="*/ 328311 h 983790"/>
              <a:gd name="connsiteX10" fmla="*/ 73442 w 152057"/>
              <a:gd name="connsiteY10" fmla="*/ 277511 h 983790"/>
              <a:gd name="connsiteX11" fmla="*/ 151759 w 152057"/>
              <a:gd name="connsiteY11" fmla="*/ 228 h 98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057" h="983790">
                <a:moveTo>
                  <a:pt x="151759" y="228"/>
                </a:moveTo>
                <a:cubicBezTo>
                  <a:pt x="156345" y="8695"/>
                  <a:pt x="106603" y="246114"/>
                  <a:pt x="100959" y="328311"/>
                </a:cubicBezTo>
                <a:cubicBezTo>
                  <a:pt x="95314" y="410508"/>
                  <a:pt x="117539" y="468717"/>
                  <a:pt x="117892" y="493411"/>
                </a:cubicBezTo>
                <a:cubicBezTo>
                  <a:pt x="118245" y="518105"/>
                  <a:pt x="121420" y="440142"/>
                  <a:pt x="103076" y="476478"/>
                </a:cubicBezTo>
                <a:cubicBezTo>
                  <a:pt x="84732" y="512814"/>
                  <a:pt x="23348" y="679678"/>
                  <a:pt x="7826" y="711428"/>
                </a:cubicBezTo>
                <a:cubicBezTo>
                  <a:pt x="-7696" y="743178"/>
                  <a:pt x="3592" y="621823"/>
                  <a:pt x="9942" y="666978"/>
                </a:cubicBezTo>
                <a:cubicBezTo>
                  <a:pt x="16292" y="712133"/>
                  <a:pt x="46632" y="965075"/>
                  <a:pt x="45926" y="982361"/>
                </a:cubicBezTo>
                <a:cubicBezTo>
                  <a:pt x="45220" y="999647"/>
                  <a:pt x="-2052" y="856066"/>
                  <a:pt x="5709" y="770694"/>
                </a:cubicBezTo>
                <a:cubicBezTo>
                  <a:pt x="13470" y="685322"/>
                  <a:pt x="80497" y="543859"/>
                  <a:pt x="92492" y="470128"/>
                </a:cubicBezTo>
                <a:cubicBezTo>
                  <a:pt x="104486" y="396398"/>
                  <a:pt x="80851" y="360414"/>
                  <a:pt x="77676" y="328311"/>
                </a:cubicBezTo>
                <a:cubicBezTo>
                  <a:pt x="74501" y="296208"/>
                  <a:pt x="60389" y="333955"/>
                  <a:pt x="73442" y="277511"/>
                </a:cubicBezTo>
                <a:cubicBezTo>
                  <a:pt x="86495" y="221067"/>
                  <a:pt x="147173" y="-8239"/>
                  <a:pt x="151759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2627AEFF-916F-5808-4868-6DC29BF4D559}"/>
              </a:ext>
            </a:extLst>
          </p:cNvPr>
          <p:cNvSpPr/>
          <p:nvPr/>
        </p:nvSpPr>
        <p:spPr>
          <a:xfrm>
            <a:off x="7556500" y="9366811"/>
            <a:ext cx="56100" cy="1151957"/>
          </a:xfrm>
          <a:custGeom>
            <a:avLst/>
            <a:gdLst>
              <a:gd name="connsiteX0" fmla="*/ 0 w 56100"/>
              <a:gd name="connsiteY0" fmla="*/ 3672 h 1151957"/>
              <a:gd name="connsiteX1" fmla="*/ 55033 w 56100"/>
              <a:gd name="connsiteY1" fmla="*/ 630206 h 1151957"/>
              <a:gd name="connsiteX2" fmla="*/ 35983 w 56100"/>
              <a:gd name="connsiteY2" fmla="*/ 581522 h 1151957"/>
              <a:gd name="connsiteX3" fmla="*/ 46567 w 56100"/>
              <a:gd name="connsiteY3" fmla="*/ 1146672 h 1151957"/>
              <a:gd name="connsiteX4" fmla="*/ 35983 w 56100"/>
              <a:gd name="connsiteY4" fmla="*/ 837639 h 1151957"/>
              <a:gd name="connsiteX5" fmla="*/ 55033 w 56100"/>
              <a:gd name="connsiteY5" fmla="*/ 393139 h 1151957"/>
              <a:gd name="connsiteX6" fmla="*/ 0 w 56100"/>
              <a:gd name="connsiteY6" fmla="*/ 3672 h 115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00" h="1151957">
                <a:moveTo>
                  <a:pt x="0" y="3672"/>
                </a:moveTo>
                <a:cubicBezTo>
                  <a:pt x="0" y="43183"/>
                  <a:pt x="49036" y="533898"/>
                  <a:pt x="55033" y="630206"/>
                </a:cubicBezTo>
                <a:cubicBezTo>
                  <a:pt x="61030" y="726514"/>
                  <a:pt x="37394" y="495444"/>
                  <a:pt x="35983" y="581522"/>
                </a:cubicBezTo>
                <a:cubicBezTo>
                  <a:pt x="34572" y="667600"/>
                  <a:pt x="46567" y="1103986"/>
                  <a:pt x="46567" y="1146672"/>
                </a:cubicBezTo>
                <a:cubicBezTo>
                  <a:pt x="46567" y="1189358"/>
                  <a:pt x="34572" y="963228"/>
                  <a:pt x="35983" y="837639"/>
                </a:cubicBezTo>
                <a:cubicBezTo>
                  <a:pt x="37394" y="712050"/>
                  <a:pt x="61383" y="532839"/>
                  <a:pt x="55033" y="393139"/>
                </a:cubicBezTo>
                <a:cubicBezTo>
                  <a:pt x="48683" y="253439"/>
                  <a:pt x="0" y="-35839"/>
                  <a:pt x="0" y="3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9F1E4713-931C-4F54-F1E1-DA37FABBFF3F}"/>
              </a:ext>
            </a:extLst>
          </p:cNvPr>
          <p:cNvSpPr/>
          <p:nvPr/>
        </p:nvSpPr>
        <p:spPr>
          <a:xfrm>
            <a:off x="6728883" y="9676649"/>
            <a:ext cx="70412" cy="1229709"/>
          </a:xfrm>
          <a:custGeom>
            <a:avLst/>
            <a:gdLst>
              <a:gd name="connsiteX0" fmla="*/ 69850 w 70412"/>
              <a:gd name="connsiteY0" fmla="*/ 9218 h 1229709"/>
              <a:gd name="connsiteX1" fmla="*/ 57150 w 70412"/>
              <a:gd name="connsiteY1" fmla="*/ 493934 h 1229709"/>
              <a:gd name="connsiteX2" fmla="*/ 19050 w 70412"/>
              <a:gd name="connsiteY2" fmla="*/ 826251 h 1229709"/>
              <a:gd name="connsiteX3" fmla="*/ 0 w 70412"/>
              <a:gd name="connsiteY3" fmla="*/ 1222068 h 1229709"/>
              <a:gd name="connsiteX4" fmla="*/ 19050 w 70412"/>
              <a:gd name="connsiteY4" fmla="*/ 1048501 h 1229709"/>
              <a:gd name="connsiteX5" fmla="*/ 6350 w 70412"/>
              <a:gd name="connsiteY5" fmla="*/ 582834 h 1229709"/>
              <a:gd name="connsiteX6" fmla="*/ 63500 w 70412"/>
              <a:gd name="connsiteY6" fmla="*/ 203951 h 1229709"/>
              <a:gd name="connsiteX7" fmla="*/ 69850 w 70412"/>
              <a:gd name="connsiteY7" fmla="*/ 9218 h 122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12" h="1229709">
                <a:moveTo>
                  <a:pt x="69850" y="9218"/>
                </a:moveTo>
                <a:cubicBezTo>
                  <a:pt x="68792" y="57548"/>
                  <a:pt x="65617" y="357762"/>
                  <a:pt x="57150" y="493934"/>
                </a:cubicBezTo>
                <a:cubicBezTo>
                  <a:pt x="48683" y="630106"/>
                  <a:pt x="28575" y="704895"/>
                  <a:pt x="19050" y="826251"/>
                </a:cubicBezTo>
                <a:cubicBezTo>
                  <a:pt x="9525" y="947607"/>
                  <a:pt x="0" y="1185026"/>
                  <a:pt x="0" y="1222068"/>
                </a:cubicBezTo>
                <a:cubicBezTo>
                  <a:pt x="0" y="1259110"/>
                  <a:pt x="17992" y="1155040"/>
                  <a:pt x="19050" y="1048501"/>
                </a:cubicBezTo>
                <a:cubicBezTo>
                  <a:pt x="20108" y="941962"/>
                  <a:pt x="-1058" y="723592"/>
                  <a:pt x="6350" y="582834"/>
                </a:cubicBezTo>
                <a:cubicBezTo>
                  <a:pt x="13758" y="442076"/>
                  <a:pt x="55739" y="293909"/>
                  <a:pt x="63500" y="203951"/>
                </a:cubicBezTo>
                <a:cubicBezTo>
                  <a:pt x="71261" y="113993"/>
                  <a:pt x="70908" y="-39112"/>
                  <a:pt x="69850" y="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9821FD55-E7E7-8DE8-6BB7-3FB30F8DF174}"/>
              </a:ext>
            </a:extLst>
          </p:cNvPr>
          <p:cNvSpPr/>
          <p:nvPr/>
        </p:nvSpPr>
        <p:spPr>
          <a:xfrm>
            <a:off x="7526828" y="10282949"/>
            <a:ext cx="104753" cy="780942"/>
          </a:xfrm>
          <a:custGeom>
            <a:avLst/>
            <a:gdLst>
              <a:gd name="connsiteX0" fmla="*/ 40255 w 104753"/>
              <a:gd name="connsiteY0" fmla="*/ 4051 h 780942"/>
              <a:gd name="connsiteX1" fmla="*/ 88939 w 104753"/>
              <a:gd name="connsiteY1" fmla="*/ 448551 h 780942"/>
              <a:gd name="connsiteX2" fmla="*/ 39 w 104753"/>
              <a:gd name="connsiteY2" fmla="*/ 780868 h 780942"/>
              <a:gd name="connsiteX3" fmla="*/ 101639 w 104753"/>
              <a:gd name="connsiteY3" fmla="*/ 421034 h 780942"/>
              <a:gd name="connsiteX4" fmla="*/ 74122 w 104753"/>
              <a:gd name="connsiteY4" fmla="*/ 236884 h 780942"/>
              <a:gd name="connsiteX5" fmla="*/ 40255 w 104753"/>
              <a:gd name="connsiteY5" fmla="*/ 4051 h 78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53" h="780942">
                <a:moveTo>
                  <a:pt x="40255" y="4051"/>
                </a:moveTo>
                <a:cubicBezTo>
                  <a:pt x="42724" y="39329"/>
                  <a:pt x="95642" y="319082"/>
                  <a:pt x="88939" y="448551"/>
                </a:cubicBezTo>
                <a:cubicBezTo>
                  <a:pt x="82236" y="578020"/>
                  <a:pt x="-2078" y="785454"/>
                  <a:pt x="39" y="780868"/>
                </a:cubicBezTo>
                <a:cubicBezTo>
                  <a:pt x="2156" y="776282"/>
                  <a:pt x="89292" y="511698"/>
                  <a:pt x="101639" y="421034"/>
                </a:cubicBezTo>
                <a:cubicBezTo>
                  <a:pt x="113986" y="330370"/>
                  <a:pt x="86469" y="300031"/>
                  <a:pt x="74122" y="236884"/>
                </a:cubicBezTo>
                <a:cubicBezTo>
                  <a:pt x="61775" y="173737"/>
                  <a:pt x="37786" y="-31227"/>
                  <a:pt x="40255" y="4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301F0B29-B2E4-4E6B-1AC2-7613B9369F5E}"/>
              </a:ext>
            </a:extLst>
          </p:cNvPr>
          <p:cNvSpPr/>
          <p:nvPr/>
        </p:nvSpPr>
        <p:spPr>
          <a:xfrm>
            <a:off x="7778554" y="9953254"/>
            <a:ext cx="193994" cy="941296"/>
          </a:xfrm>
          <a:custGeom>
            <a:avLst/>
            <a:gdLst>
              <a:gd name="connsiteX0" fmla="*/ 38296 w 193994"/>
              <a:gd name="connsiteY0" fmla="*/ 1959 h 941296"/>
              <a:gd name="connsiteX1" fmla="*/ 36709 w 193994"/>
              <a:gd name="connsiteY1" fmla="*/ 176584 h 941296"/>
              <a:gd name="connsiteX2" fmla="*/ 100209 w 193994"/>
              <a:gd name="connsiteY2" fmla="*/ 492496 h 941296"/>
              <a:gd name="connsiteX3" fmla="*/ 74809 w 193994"/>
              <a:gd name="connsiteY3" fmla="*/ 422646 h 941296"/>
              <a:gd name="connsiteX4" fmla="*/ 163709 w 193994"/>
              <a:gd name="connsiteY4" fmla="*/ 616321 h 941296"/>
              <a:gd name="connsiteX5" fmla="*/ 55759 w 193994"/>
              <a:gd name="connsiteY5" fmla="*/ 924296 h 941296"/>
              <a:gd name="connsiteX6" fmla="*/ 87509 w 193994"/>
              <a:gd name="connsiteY6" fmla="*/ 876671 h 941296"/>
              <a:gd name="connsiteX7" fmla="*/ 193871 w 193994"/>
              <a:gd name="connsiteY7" fmla="*/ 668709 h 941296"/>
              <a:gd name="connsiteX8" fmla="*/ 106559 w 193994"/>
              <a:gd name="connsiteY8" fmla="*/ 506784 h 941296"/>
              <a:gd name="connsiteX9" fmla="*/ 3371 w 193994"/>
              <a:gd name="connsiteY9" fmla="*/ 168646 h 941296"/>
              <a:gd name="connsiteX10" fmla="*/ 54171 w 193994"/>
              <a:gd name="connsiteY10" fmla="*/ 259134 h 941296"/>
              <a:gd name="connsiteX11" fmla="*/ 196 w 193994"/>
              <a:gd name="connsiteY11" fmla="*/ 165471 h 941296"/>
              <a:gd name="connsiteX12" fmla="*/ 36709 w 193994"/>
              <a:gd name="connsiteY12" fmla="*/ 86096 h 941296"/>
              <a:gd name="connsiteX13" fmla="*/ 38296 w 193994"/>
              <a:gd name="connsiteY13" fmla="*/ 1959 h 94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3994" h="941296">
                <a:moveTo>
                  <a:pt x="38296" y="1959"/>
                </a:moveTo>
                <a:cubicBezTo>
                  <a:pt x="38296" y="17040"/>
                  <a:pt x="26390" y="94828"/>
                  <a:pt x="36709" y="176584"/>
                </a:cubicBezTo>
                <a:cubicBezTo>
                  <a:pt x="47028" y="258340"/>
                  <a:pt x="93859" y="451486"/>
                  <a:pt x="100209" y="492496"/>
                </a:cubicBezTo>
                <a:cubicBezTo>
                  <a:pt x="106559" y="533506"/>
                  <a:pt x="64226" y="402009"/>
                  <a:pt x="74809" y="422646"/>
                </a:cubicBezTo>
                <a:cubicBezTo>
                  <a:pt x="85392" y="443284"/>
                  <a:pt x="166884" y="532713"/>
                  <a:pt x="163709" y="616321"/>
                </a:cubicBezTo>
                <a:cubicBezTo>
                  <a:pt x="160534" y="699929"/>
                  <a:pt x="68459" y="880904"/>
                  <a:pt x="55759" y="924296"/>
                </a:cubicBezTo>
                <a:cubicBezTo>
                  <a:pt x="43059" y="967688"/>
                  <a:pt x="64490" y="919269"/>
                  <a:pt x="87509" y="876671"/>
                </a:cubicBezTo>
                <a:cubicBezTo>
                  <a:pt x="110528" y="834073"/>
                  <a:pt x="190696" y="730357"/>
                  <a:pt x="193871" y="668709"/>
                </a:cubicBezTo>
                <a:cubicBezTo>
                  <a:pt x="197046" y="607061"/>
                  <a:pt x="138309" y="590128"/>
                  <a:pt x="106559" y="506784"/>
                </a:cubicBezTo>
                <a:cubicBezTo>
                  <a:pt x="74809" y="423440"/>
                  <a:pt x="12102" y="209921"/>
                  <a:pt x="3371" y="168646"/>
                </a:cubicBezTo>
                <a:cubicBezTo>
                  <a:pt x="-5360" y="127371"/>
                  <a:pt x="54700" y="259663"/>
                  <a:pt x="54171" y="259134"/>
                </a:cubicBezTo>
                <a:cubicBezTo>
                  <a:pt x="53642" y="258605"/>
                  <a:pt x="3106" y="194310"/>
                  <a:pt x="196" y="165471"/>
                </a:cubicBezTo>
                <a:cubicBezTo>
                  <a:pt x="-2714" y="136632"/>
                  <a:pt x="27448" y="109115"/>
                  <a:pt x="36709" y="86096"/>
                </a:cubicBezTo>
                <a:cubicBezTo>
                  <a:pt x="45970" y="63077"/>
                  <a:pt x="38296" y="-13122"/>
                  <a:pt x="38296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D73582AD-ACFC-1055-39FD-2F79EEC9FAEB}"/>
              </a:ext>
            </a:extLst>
          </p:cNvPr>
          <p:cNvSpPr/>
          <p:nvPr/>
        </p:nvSpPr>
        <p:spPr>
          <a:xfrm>
            <a:off x="8171820" y="10390516"/>
            <a:ext cx="185237" cy="558023"/>
          </a:xfrm>
          <a:custGeom>
            <a:avLst/>
            <a:gdLst>
              <a:gd name="connsiteX0" fmla="*/ 184780 w 185237"/>
              <a:gd name="connsiteY0" fmla="*/ 4434 h 558023"/>
              <a:gd name="connsiteX1" fmla="*/ 38730 w 185237"/>
              <a:gd name="connsiteY1" fmla="*/ 271134 h 558023"/>
              <a:gd name="connsiteX2" fmla="*/ 42963 w 185237"/>
              <a:gd name="connsiteY2" fmla="*/ 550534 h 558023"/>
              <a:gd name="connsiteX3" fmla="*/ 72597 w 185237"/>
              <a:gd name="connsiteY3" fmla="*/ 470101 h 558023"/>
              <a:gd name="connsiteX4" fmla="*/ 127630 w 185237"/>
              <a:gd name="connsiteY4" fmla="*/ 385434 h 558023"/>
              <a:gd name="connsiteX5" fmla="*/ 630 w 185237"/>
              <a:gd name="connsiteY5" fmla="*/ 514551 h 558023"/>
              <a:gd name="connsiteX6" fmla="*/ 78947 w 185237"/>
              <a:gd name="connsiteY6" fmla="*/ 156834 h 558023"/>
              <a:gd name="connsiteX7" fmla="*/ 83180 w 185237"/>
              <a:gd name="connsiteY7" fmla="*/ 108151 h 558023"/>
              <a:gd name="connsiteX8" fmla="*/ 184780 w 185237"/>
              <a:gd name="connsiteY8" fmla="*/ 4434 h 55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237" h="558023">
                <a:moveTo>
                  <a:pt x="184780" y="4434"/>
                </a:moveTo>
                <a:cubicBezTo>
                  <a:pt x="177372" y="31598"/>
                  <a:pt x="62366" y="180117"/>
                  <a:pt x="38730" y="271134"/>
                </a:cubicBezTo>
                <a:cubicBezTo>
                  <a:pt x="15094" y="362151"/>
                  <a:pt x="37319" y="517373"/>
                  <a:pt x="42963" y="550534"/>
                </a:cubicBezTo>
                <a:cubicBezTo>
                  <a:pt x="48607" y="583695"/>
                  <a:pt x="58486" y="497618"/>
                  <a:pt x="72597" y="470101"/>
                </a:cubicBezTo>
                <a:cubicBezTo>
                  <a:pt x="86708" y="442584"/>
                  <a:pt x="139624" y="378026"/>
                  <a:pt x="127630" y="385434"/>
                </a:cubicBezTo>
                <a:cubicBezTo>
                  <a:pt x="115636" y="392842"/>
                  <a:pt x="8744" y="552651"/>
                  <a:pt x="630" y="514551"/>
                </a:cubicBezTo>
                <a:cubicBezTo>
                  <a:pt x="-7484" y="476451"/>
                  <a:pt x="65189" y="224567"/>
                  <a:pt x="78947" y="156834"/>
                </a:cubicBezTo>
                <a:cubicBezTo>
                  <a:pt x="92705" y="89101"/>
                  <a:pt x="58838" y="133551"/>
                  <a:pt x="83180" y="108151"/>
                </a:cubicBezTo>
                <a:cubicBezTo>
                  <a:pt x="107522" y="82751"/>
                  <a:pt x="192188" y="-22730"/>
                  <a:pt x="184780" y="4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1E103E09-2A6B-3AEF-7BDE-42A0FFB86C05}"/>
              </a:ext>
            </a:extLst>
          </p:cNvPr>
          <p:cNvSpPr/>
          <p:nvPr/>
        </p:nvSpPr>
        <p:spPr>
          <a:xfrm>
            <a:off x="7717361" y="11122902"/>
            <a:ext cx="844859" cy="811790"/>
          </a:xfrm>
          <a:custGeom>
            <a:avLst/>
            <a:gdLst>
              <a:gd name="connsiteX0" fmla="*/ 118539 w 844859"/>
              <a:gd name="connsiteY0" fmla="*/ 181 h 811790"/>
              <a:gd name="connsiteX1" fmla="*/ 8472 w 844859"/>
              <a:gd name="connsiteY1" fmla="*/ 275348 h 811790"/>
              <a:gd name="connsiteX2" fmla="*/ 287872 w 844859"/>
              <a:gd name="connsiteY2" fmla="*/ 391765 h 811790"/>
              <a:gd name="connsiteX3" fmla="*/ 234956 w 844859"/>
              <a:gd name="connsiteY3" fmla="*/ 419281 h 811790"/>
              <a:gd name="connsiteX4" fmla="*/ 529172 w 844859"/>
              <a:gd name="connsiteY4" fmla="*/ 539931 h 811790"/>
              <a:gd name="connsiteX5" fmla="*/ 410639 w 844859"/>
              <a:gd name="connsiteY5" fmla="*/ 713498 h 811790"/>
              <a:gd name="connsiteX6" fmla="*/ 194739 w 844859"/>
              <a:gd name="connsiteY6" fmla="*/ 711381 h 811790"/>
              <a:gd name="connsiteX7" fmla="*/ 63506 w 844859"/>
              <a:gd name="connsiteY7" fmla="*/ 707148 h 811790"/>
              <a:gd name="connsiteX8" fmla="*/ 444506 w 844859"/>
              <a:gd name="connsiteY8" fmla="*/ 641531 h 811790"/>
              <a:gd name="connsiteX9" fmla="*/ 844556 w 844859"/>
              <a:gd name="connsiteY9" fmla="*/ 810865 h 811790"/>
              <a:gd name="connsiteX10" fmla="*/ 503772 w 844859"/>
              <a:gd name="connsiteY10" fmla="*/ 692331 h 811790"/>
              <a:gd name="connsiteX11" fmla="*/ 143939 w 844859"/>
              <a:gd name="connsiteY11" fmla="*/ 351548 h 811790"/>
              <a:gd name="connsiteX12" fmla="*/ 6 w 844859"/>
              <a:gd name="connsiteY12" fmla="*/ 235131 h 811790"/>
              <a:gd name="connsiteX13" fmla="*/ 118539 w 844859"/>
              <a:gd name="connsiteY13" fmla="*/ 181 h 81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4859" h="811790">
                <a:moveTo>
                  <a:pt x="118539" y="181"/>
                </a:moveTo>
                <a:cubicBezTo>
                  <a:pt x="119950" y="6884"/>
                  <a:pt x="-19750" y="210084"/>
                  <a:pt x="8472" y="275348"/>
                </a:cubicBezTo>
                <a:cubicBezTo>
                  <a:pt x="36694" y="340612"/>
                  <a:pt x="250125" y="367776"/>
                  <a:pt x="287872" y="391765"/>
                </a:cubicBezTo>
                <a:cubicBezTo>
                  <a:pt x="325619" y="415754"/>
                  <a:pt x="194739" y="394587"/>
                  <a:pt x="234956" y="419281"/>
                </a:cubicBezTo>
                <a:cubicBezTo>
                  <a:pt x="275173" y="443975"/>
                  <a:pt x="499891" y="490895"/>
                  <a:pt x="529172" y="539931"/>
                </a:cubicBezTo>
                <a:cubicBezTo>
                  <a:pt x="558453" y="588967"/>
                  <a:pt x="466378" y="684923"/>
                  <a:pt x="410639" y="713498"/>
                </a:cubicBezTo>
                <a:cubicBezTo>
                  <a:pt x="354900" y="742073"/>
                  <a:pt x="194739" y="711381"/>
                  <a:pt x="194739" y="711381"/>
                </a:cubicBezTo>
                <a:cubicBezTo>
                  <a:pt x="136884" y="710323"/>
                  <a:pt x="21878" y="718790"/>
                  <a:pt x="63506" y="707148"/>
                </a:cubicBezTo>
                <a:cubicBezTo>
                  <a:pt x="105134" y="695506"/>
                  <a:pt x="314331" y="624245"/>
                  <a:pt x="444506" y="641531"/>
                </a:cubicBezTo>
                <a:cubicBezTo>
                  <a:pt x="574681" y="658817"/>
                  <a:pt x="834678" y="802398"/>
                  <a:pt x="844556" y="810865"/>
                </a:cubicBezTo>
                <a:cubicBezTo>
                  <a:pt x="854434" y="819332"/>
                  <a:pt x="620541" y="768884"/>
                  <a:pt x="503772" y="692331"/>
                </a:cubicBezTo>
                <a:cubicBezTo>
                  <a:pt x="387003" y="615778"/>
                  <a:pt x="227900" y="427748"/>
                  <a:pt x="143939" y="351548"/>
                </a:cubicBezTo>
                <a:cubicBezTo>
                  <a:pt x="59978" y="275348"/>
                  <a:pt x="-700" y="295456"/>
                  <a:pt x="6" y="235131"/>
                </a:cubicBezTo>
                <a:cubicBezTo>
                  <a:pt x="711" y="174806"/>
                  <a:pt x="117128" y="-6522"/>
                  <a:pt x="118539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BC38B865-0BD3-3E81-F71F-2D436CBD56E3}"/>
              </a:ext>
            </a:extLst>
          </p:cNvPr>
          <p:cNvSpPr/>
          <p:nvPr/>
        </p:nvSpPr>
        <p:spPr>
          <a:xfrm>
            <a:off x="7675217" y="11750672"/>
            <a:ext cx="911264" cy="531033"/>
          </a:xfrm>
          <a:custGeom>
            <a:avLst/>
            <a:gdLst>
              <a:gd name="connsiteX0" fmla="*/ 309908 w 911264"/>
              <a:gd name="connsiteY0" fmla="*/ 11116 h 531033"/>
              <a:gd name="connsiteX1" fmla="*/ 346 w 911264"/>
              <a:gd name="connsiteY1" fmla="*/ 93666 h 531033"/>
              <a:gd name="connsiteX2" fmla="*/ 255933 w 911264"/>
              <a:gd name="connsiteY2" fmla="*/ 163516 h 531033"/>
              <a:gd name="connsiteX3" fmla="*/ 576608 w 911264"/>
              <a:gd name="connsiteY3" fmla="*/ 323853 h 531033"/>
              <a:gd name="connsiteX4" fmla="*/ 900458 w 911264"/>
              <a:gd name="connsiteY4" fmla="*/ 527053 h 531033"/>
              <a:gd name="connsiteX5" fmla="*/ 775046 w 911264"/>
              <a:gd name="connsiteY5" fmla="*/ 433391 h 531033"/>
              <a:gd name="connsiteX6" fmla="*/ 208308 w 911264"/>
              <a:gd name="connsiteY6" fmla="*/ 136528 h 531033"/>
              <a:gd name="connsiteX7" fmla="*/ 16221 w 911264"/>
              <a:gd name="connsiteY7" fmla="*/ 107953 h 531033"/>
              <a:gd name="connsiteX8" fmla="*/ 74958 w 911264"/>
              <a:gd name="connsiteY8" fmla="*/ 20641 h 531033"/>
              <a:gd name="connsiteX9" fmla="*/ 113058 w 911264"/>
              <a:gd name="connsiteY9" fmla="*/ 3 h 531033"/>
              <a:gd name="connsiteX10" fmla="*/ 151158 w 911264"/>
              <a:gd name="connsiteY10" fmla="*/ 19053 h 531033"/>
              <a:gd name="connsiteX11" fmla="*/ 309908 w 911264"/>
              <a:gd name="connsiteY11" fmla="*/ 11116 h 53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1264" h="531033">
                <a:moveTo>
                  <a:pt x="309908" y="11116"/>
                </a:moveTo>
                <a:cubicBezTo>
                  <a:pt x="284773" y="23551"/>
                  <a:pt x="9342" y="68266"/>
                  <a:pt x="346" y="93666"/>
                </a:cubicBezTo>
                <a:cubicBezTo>
                  <a:pt x="-8650" y="119066"/>
                  <a:pt x="159889" y="125152"/>
                  <a:pt x="255933" y="163516"/>
                </a:cubicBezTo>
                <a:cubicBezTo>
                  <a:pt x="351977" y="201880"/>
                  <a:pt x="469187" y="263264"/>
                  <a:pt x="576608" y="323853"/>
                </a:cubicBezTo>
                <a:cubicBezTo>
                  <a:pt x="684029" y="384443"/>
                  <a:pt x="867385" y="508797"/>
                  <a:pt x="900458" y="527053"/>
                </a:cubicBezTo>
                <a:cubicBezTo>
                  <a:pt x="933531" y="545309"/>
                  <a:pt x="890404" y="498478"/>
                  <a:pt x="775046" y="433391"/>
                </a:cubicBezTo>
                <a:cubicBezTo>
                  <a:pt x="659688" y="368304"/>
                  <a:pt x="334779" y="190768"/>
                  <a:pt x="208308" y="136528"/>
                </a:cubicBezTo>
                <a:cubicBezTo>
                  <a:pt x="81837" y="82288"/>
                  <a:pt x="38446" y="127267"/>
                  <a:pt x="16221" y="107953"/>
                </a:cubicBezTo>
                <a:cubicBezTo>
                  <a:pt x="-6004" y="88639"/>
                  <a:pt x="58818" y="38633"/>
                  <a:pt x="74958" y="20641"/>
                </a:cubicBezTo>
                <a:cubicBezTo>
                  <a:pt x="91097" y="2649"/>
                  <a:pt x="100358" y="268"/>
                  <a:pt x="113058" y="3"/>
                </a:cubicBezTo>
                <a:cubicBezTo>
                  <a:pt x="125758" y="-262"/>
                  <a:pt x="118085" y="16143"/>
                  <a:pt x="151158" y="19053"/>
                </a:cubicBezTo>
                <a:cubicBezTo>
                  <a:pt x="184231" y="21963"/>
                  <a:pt x="335043" y="-1319"/>
                  <a:pt x="309908" y="11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E4E2B61A-468F-711E-0B84-AE80D9C8C17C}"/>
              </a:ext>
            </a:extLst>
          </p:cNvPr>
          <p:cNvSpPr/>
          <p:nvPr/>
        </p:nvSpPr>
        <p:spPr>
          <a:xfrm>
            <a:off x="7855749" y="11179127"/>
            <a:ext cx="700306" cy="173060"/>
          </a:xfrm>
          <a:custGeom>
            <a:avLst/>
            <a:gdLst>
              <a:gd name="connsiteX0" fmla="*/ 2376 w 700306"/>
              <a:gd name="connsiteY0" fmla="*/ 134986 h 173060"/>
              <a:gd name="connsiteX1" fmla="*/ 419889 w 700306"/>
              <a:gd name="connsiteY1" fmla="*/ 36561 h 173060"/>
              <a:gd name="connsiteX2" fmla="*/ 696114 w 700306"/>
              <a:gd name="connsiteY2" fmla="*/ 171498 h 173060"/>
              <a:gd name="connsiteX3" fmla="*/ 577051 w 700306"/>
              <a:gd name="connsiteY3" fmla="*/ 103236 h 173060"/>
              <a:gd name="connsiteX4" fmla="*/ 445289 w 700306"/>
              <a:gd name="connsiteY4" fmla="*/ 48 h 173060"/>
              <a:gd name="connsiteX5" fmla="*/ 259551 w 700306"/>
              <a:gd name="connsiteY5" fmla="*/ 90536 h 173060"/>
              <a:gd name="connsiteX6" fmla="*/ 2376 w 700306"/>
              <a:gd name="connsiteY6" fmla="*/ 134986 h 17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306" h="173060">
                <a:moveTo>
                  <a:pt x="2376" y="134986"/>
                </a:moveTo>
                <a:cubicBezTo>
                  <a:pt x="29099" y="125990"/>
                  <a:pt x="304266" y="30476"/>
                  <a:pt x="419889" y="36561"/>
                </a:cubicBezTo>
                <a:cubicBezTo>
                  <a:pt x="535512" y="42646"/>
                  <a:pt x="669920" y="160386"/>
                  <a:pt x="696114" y="171498"/>
                </a:cubicBezTo>
                <a:cubicBezTo>
                  <a:pt x="722308" y="182610"/>
                  <a:pt x="618855" y="131811"/>
                  <a:pt x="577051" y="103236"/>
                </a:cubicBezTo>
                <a:cubicBezTo>
                  <a:pt x="535247" y="74661"/>
                  <a:pt x="498206" y="2165"/>
                  <a:pt x="445289" y="48"/>
                </a:cubicBezTo>
                <a:cubicBezTo>
                  <a:pt x="392372" y="-2069"/>
                  <a:pt x="337603" y="66194"/>
                  <a:pt x="259551" y="90536"/>
                </a:cubicBezTo>
                <a:cubicBezTo>
                  <a:pt x="181499" y="114878"/>
                  <a:pt x="-24347" y="143982"/>
                  <a:pt x="2376" y="134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DE137B4C-978A-D6AD-E1F5-CFC3B0326352}"/>
              </a:ext>
            </a:extLst>
          </p:cNvPr>
          <p:cNvSpPr/>
          <p:nvPr/>
        </p:nvSpPr>
        <p:spPr>
          <a:xfrm>
            <a:off x="1459909" y="7577534"/>
            <a:ext cx="101425" cy="384214"/>
          </a:xfrm>
          <a:custGeom>
            <a:avLst/>
            <a:gdLst>
              <a:gd name="connsiteX0" fmla="*/ 19641 w 101425"/>
              <a:gd name="connsiteY0" fmla="*/ 133 h 384214"/>
              <a:gd name="connsiteX1" fmla="*/ 21758 w 101425"/>
              <a:gd name="connsiteY1" fmla="*/ 205449 h 384214"/>
              <a:gd name="connsiteX2" fmla="*/ 100074 w 101425"/>
              <a:gd name="connsiteY2" fmla="*/ 381133 h 384214"/>
              <a:gd name="connsiteX3" fmla="*/ 66208 w 101425"/>
              <a:gd name="connsiteY3" fmla="*/ 307049 h 384214"/>
              <a:gd name="connsiteX4" fmla="*/ 591 w 101425"/>
              <a:gd name="connsiteY4" fmla="*/ 175816 h 384214"/>
              <a:gd name="connsiteX5" fmla="*/ 19641 w 101425"/>
              <a:gd name="connsiteY5" fmla="*/ 133 h 3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425" h="384214">
                <a:moveTo>
                  <a:pt x="19641" y="133"/>
                </a:moveTo>
                <a:cubicBezTo>
                  <a:pt x="23169" y="5072"/>
                  <a:pt x="8353" y="141949"/>
                  <a:pt x="21758" y="205449"/>
                </a:cubicBezTo>
                <a:cubicBezTo>
                  <a:pt x="35163" y="268949"/>
                  <a:pt x="92666" y="364200"/>
                  <a:pt x="100074" y="381133"/>
                </a:cubicBezTo>
                <a:cubicBezTo>
                  <a:pt x="107482" y="398066"/>
                  <a:pt x="82788" y="341268"/>
                  <a:pt x="66208" y="307049"/>
                </a:cubicBezTo>
                <a:cubicBezTo>
                  <a:pt x="49628" y="272830"/>
                  <a:pt x="4824" y="223441"/>
                  <a:pt x="591" y="175816"/>
                </a:cubicBezTo>
                <a:cubicBezTo>
                  <a:pt x="-3642" y="128191"/>
                  <a:pt x="16113" y="-4806"/>
                  <a:pt x="1964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9B0780AE-CAEB-8615-DCBA-DF2FF6BACD19}"/>
              </a:ext>
            </a:extLst>
          </p:cNvPr>
          <p:cNvSpPr/>
          <p:nvPr/>
        </p:nvSpPr>
        <p:spPr>
          <a:xfrm>
            <a:off x="1353264" y="8684742"/>
            <a:ext cx="297578" cy="970066"/>
          </a:xfrm>
          <a:custGeom>
            <a:avLst/>
            <a:gdLst>
              <a:gd name="connsiteX0" fmla="*/ 7753 w 297578"/>
              <a:gd name="connsiteY0" fmla="*/ 16875 h 970066"/>
              <a:gd name="connsiteX1" fmla="*/ 282919 w 297578"/>
              <a:gd name="connsiteY1" fmla="*/ 435975 h 970066"/>
              <a:gd name="connsiteX2" fmla="*/ 255403 w 297578"/>
              <a:gd name="connsiteY2" fmla="*/ 416925 h 970066"/>
              <a:gd name="connsiteX3" fmla="*/ 217303 w 297578"/>
              <a:gd name="connsiteY3" fmla="*/ 516408 h 970066"/>
              <a:gd name="connsiteX4" fmla="*/ 255403 w 297578"/>
              <a:gd name="connsiteY4" fmla="*/ 888941 h 970066"/>
              <a:gd name="connsiteX5" fmla="*/ 251169 w 297578"/>
              <a:gd name="connsiteY5" fmla="*/ 954558 h 970066"/>
              <a:gd name="connsiteX6" fmla="*/ 230003 w 297578"/>
              <a:gd name="connsiteY6" fmla="*/ 673041 h 970066"/>
              <a:gd name="connsiteX7" fmla="*/ 198253 w 297578"/>
              <a:gd name="connsiteY7" fmla="*/ 461375 h 970066"/>
              <a:gd name="connsiteX8" fmla="*/ 236353 w 297578"/>
              <a:gd name="connsiteY8" fmla="*/ 414808 h 970066"/>
              <a:gd name="connsiteX9" fmla="*/ 223653 w 297578"/>
              <a:gd name="connsiteY9" fmla="*/ 355541 h 970066"/>
              <a:gd name="connsiteX10" fmla="*/ 109353 w 297578"/>
              <a:gd name="connsiteY10" fmla="*/ 143875 h 970066"/>
              <a:gd name="connsiteX11" fmla="*/ 77603 w 297578"/>
              <a:gd name="connsiteY11" fmla="*/ 84608 h 970066"/>
              <a:gd name="connsiteX12" fmla="*/ 7753 w 297578"/>
              <a:gd name="connsiteY12" fmla="*/ 16875 h 97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578" h="970066">
                <a:moveTo>
                  <a:pt x="7753" y="16875"/>
                </a:moveTo>
                <a:cubicBezTo>
                  <a:pt x="41972" y="75436"/>
                  <a:pt x="241644" y="369300"/>
                  <a:pt x="282919" y="435975"/>
                </a:cubicBezTo>
                <a:cubicBezTo>
                  <a:pt x="324194" y="502650"/>
                  <a:pt x="266339" y="403520"/>
                  <a:pt x="255403" y="416925"/>
                </a:cubicBezTo>
                <a:cubicBezTo>
                  <a:pt x="244467" y="430331"/>
                  <a:pt x="217303" y="437739"/>
                  <a:pt x="217303" y="516408"/>
                </a:cubicBezTo>
                <a:cubicBezTo>
                  <a:pt x="217303" y="595077"/>
                  <a:pt x="249759" y="815916"/>
                  <a:pt x="255403" y="888941"/>
                </a:cubicBezTo>
                <a:cubicBezTo>
                  <a:pt x="261047" y="961966"/>
                  <a:pt x="255402" y="990541"/>
                  <a:pt x="251169" y="954558"/>
                </a:cubicBezTo>
                <a:cubicBezTo>
                  <a:pt x="246936" y="918575"/>
                  <a:pt x="238822" y="755238"/>
                  <a:pt x="230003" y="673041"/>
                </a:cubicBezTo>
                <a:cubicBezTo>
                  <a:pt x="221184" y="590844"/>
                  <a:pt x="197195" y="504414"/>
                  <a:pt x="198253" y="461375"/>
                </a:cubicBezTo>
                <a:cubicBezTo>
                  <a:pt x="199311" y="418336"/>
                  <a:pt x="232120" y="432447"/>
                  <a:pt x="236353" y="414808"/>
                </a:cubicBezTo>
                <a:cubicBezTo>
                  <a:pt x="240586" y="397169"/>
                  <a:pt x="244820" y="400696"/>
                  <a:pt x="223653" y="355541"/>
                </a:cubicBezTo>
                <a:cubicBezTo>
                  <a:pt x="202486" y="310386"/>
                  <a:pt x="133695" y="189030"/>
                  <a:pt x="109353" y="143875"/>
                </a:cubicBezTo>
                <a:cubicBezTo>
                  <a:pt x="85011" y="98720"/>
                  <a:pt x="92420" y="99425"/>
                  <a:pt x="77603" y="84608"/>
                </a:cubicBezTo>
                <a:cubicBezTo>
                  <a:pt x="62786" y="69791"/>
                  <a:pt x="-26466" y="-41686"/>
                  <a:pt x="7753" y="16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B94C0688-CA93-58E6-F326-64547E4B6D5A}"/>
              </a:ext>
            </a:extLst>
          </p:cNvPr>
          <p:cNvSpPr/>
          <p:nvPr/>
        </p:nvSpPr>
        <p:spPr>
          <a:xfrm>
            <a:off x="1714317" y="8838647"/>
            <a:ext cx="292764" cy="117003"/>
          </a:xfrm>
          <a:custGeom>
            <a:avLst/>
            <a:gdLst>
              <a:gd name="connsiteX0" fmla="*/ 183 w 292764"/>
              <a:gd name="connsiteY0" fmla="*/ 42886 h 117003"/>
              <a:gd name="connsiteX1" fmla="*/ 169516 w 292764"/>
              <a:gd name="connsiteY1" fmla="*/ 19603 h 117003"/>
              <a:gd name="connsiteX2" fmla="*/ 292283 w 292764"/>
              <a:gd name="connsiteY2" fmla="*/ 116970 h 117003"/>
              <a:gd name="connsiteX3" fmla="*/ 211850 w 292764"/>
              <a:gd name="connsiteY3" fmla="*/ 30186 h 117003"/>
              <a:gd name="connsiteX4" fmla="*/ 203383 w 292764"/>
              <a:gd name="connsiteY4" fmla="*/ 553 h 117003"/>
              <a:gd name="connsiteX5" fmla="*/ 183 w 292764"/>
              <a:gd name="connsiteY5" fmla="*/ 42886 h 11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764" h="117003">
                <a:moveTo>
                  <a:pt x="183" y="42886"/>
                </a:moveTo>
                <a:cubicBezTo>
                  <a:pt x="-5462" y="46061"/>
                  <a:pt x="120833" y="7256"/>
                  <a:pt x="169516" y="19603"/>
                </a:cubicBezTo>
                <a:cubicBezTo>
                  <a:pt x="218199" y="31950"/>
                  <a:pt x="285227" y="115206"/>
                  <a:pt x="292283" y="116970"/>
                </a:cubicBezTo>
                <a:cubicBezTo>
                  <a:pt x="299339" y="118734"/>
                  <a:pt x="226667" y="49589"/>
                  <a:pt x="211850" y="30186"/>
                </a:cubicBezTo>
                <a:cubicBezTo>
                  <a:pt x="197033" y="10783"/>
                  <a:pt x="244305" y="-2975"/>
                  <a:pt x="203383" y="553"/>
                </a:cubicBezTo>
                <a:cubicBezTo>
                  <a:pt x="162461" y="4081"/>
                  <a:pt x="5828" y="39711"/>
                  <a:pt x="183" y="42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8B6B5093-425A-DB74-3D71-70328FD37D81}"/>
              </a:ext>
            </a:extLst>
          </p:cNvPr>
          <p:cNvSpPr/>
          <p:nvPr/>
        </p:nvSpPr>
        <p:spPr>
          <a:xfrm>
            <a:off x="1265766" y="9452688"/>
            <a:ext cx="264965" cy="1023689"/>
          </a:xfrm>
          <a:custGeom>
            <a:avLst/>
            <a:gdLst>
              <a:gd name="connsiteX0" fmla="*/ 12701 w 264965"/>
              <a:gd name="connsiteY0" fmla="*/ 42679 h 1023689"/>
              <a:gd name="connsiteX1" fmla="*/ 260351 w 264965"/>
              <a:gd name="connsiteY1" fmla="*/ 1001529 h 1023689"/>
              <a:gd name="connsiteX2" fmla="*/ 169334 w 264965"/>
              <a:gd name="connsiteY2" fmla="*/ 700962 h 1023689"/>
              <a:gd name="connsiteX3" fmla="*/ 110067 w 264965"/>
              <a:gd name="connsiteY3" fmla="*/ 514695 h 1023689"/>
              <a:gd name="connsiteX4" fmla="*/ 141817 w 264965"/>
              <a:gd name="connsiteY4" fmla="*/ 565495 h 1023689"/>
              <a:gd name="connsiteX5" fmla="*/ 76201 w 264965"/>
              <a:gd name="connsiteY5" fmla="*/ 313612 h 1023689"/>
              <a:gd name="connsiteX6" fmla="*/ 38101 w 264965"/>
              <a:gd name="connsiteY6" fmla="*/ 178145 h 1023689"/>
              <a:gd name="connsiteX7" fmla="*/ 12701 w 264965"/>
              <a:gd name="connsiteY7" fmla="*/ 42679 h 102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965" h="1023689">
                <a:moveTo>
                  <a:pt x="12701" y="42679"/>
                </a:moveTo>
                <a:cubicBezTo>
                  <a:pt x="49743" y="179910"/>
                  <a:pt x="234245" y="891815"/>
                  <a:pt x="260351" y="1001529"/>
                </a:cubicBezTo>
                <a:cubicBezTo>
                  <a:pt x="286457" y="1111243"/>
                  <a:pt x="194381" y="782101"/>
                  <a:pt x="169334" y="700962"/>
                </a:cubicBezTo>
                <a:cubicBezTo>
                  <a:pt x="144287" y="619823"/>
                  <a:pt x="114653" y="537273"/>
                  <a:pt x="110067" y="514695"/>
                </a:cubicBezTo>
                <a:cubicBezTo>
                  <a:pt x="105481" y="492117"/>
                  <a:pt x="147461" y="599009"/>
                  <a:pt x="141817" y="565495"/>
                </a:cubicBezTo>
                <a:cubicBezTo>
                  <a:pt x="136173" y="531981"/>
                  <a:pt x="93487" y="378170"/>
                  <a:pt x="76201" y="313612"/>
                </a:cubicBezTo>
                <a:cubicBezTo>
                  <a:pt x="58915" y="249054"/>
                  <a:pt x="45509" y="216598"/>
                  <a:pt x="38101" y="178145"/>
                </a:cubicBezTo>
                <a:cubicBezTo>
                  <a:pt x="30693" y="139692"/>
                  <a:pt x="-24341" y="-94552"/>
                  <a:pt x="12701" y="4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8DD025D-36DD-AF32-C582-804A410F2639}"/>
              </a:ext>
            </a:extLst>
          </p:cNvPr>
          <p:cNvSpPr/>
          <p:nvPr/>
        </p:nvSpPr>
        <p:spPr>
          <a:xfrm>
            <a:off x="1942372" y="9394742"/>
            <a:ext cx="137762" cy="1080883"/>
          </a:xfrm>
          <a:custGeom>
            <a:avLst/>
            <a:gdLst>
              <a:gd name="connsiteX0" fmla="*/ 98095 w 137762"/>
              <a:gd name="connsiteY0" fmla="*/ 3258 h 1080883"/>
              <a:gd name="connsiteX1" fmla="*/ 134078 w 137762"/>
              <a:gd name="connsiteY1" fmla="*/ 308058 h 1080883"/>
              <a:gd name="connsiteX2" fmla="*/ 127728 w 137762"/>
              <a:gd name="connsiteY2" fmla="*/ 314408 h 1080883"/>
              <a:gd name="connsiteX3" fmla="*/ 55761 w 137762"/>
              <a:gd name="connsiteY3" fmla="*/ 538775 h 1080883"/>
              <a:gd name="connsiteX4" fmla="*/ 4961 w 137762"/>
              <a:gd name="connsiteY4" fmla="*/ 1059475 h 1080883"/>
              <a:gd name="connsiteX5" fmla="*/ 13428 w 137762"/>
              <a:gd name="connsiteY5" fmla="*/ 913425 h 1080883"/>
              <a:gd name="connsiteX6" fmla="*/ 106561 w 137762"/>
              <a:gd name="connsiteY6" fmla="*/ 299591 h 1080883"/>
              <a:gd name="connsiteX7" fmla="*/ 106561 w 137762"/>
              <a:gd name="connsiteY7" fmla="*/ 153541 h 1080883"/>
              <a:gd name="connsiteX8" fmla="*/ 98095 w 137762"/>
              <a:gd name="connsiteY8" fmla="*/ 3258 h 108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762" h="1080883">
                <a:moveTo>
                  <a:pt x="98095" y="3258"/>
                </a:moveTo>
                <a:cubicBezTo>
                  <a:pt x="102681" y="29011"/>
                  <a:pt x="129139" y="256200"/>
                  <a:pt x="134078" y="308058"/>
                </a:cubicBezTo>
                <a:cubicBezTo>
                  <a:pt x="139017" y="359916"/>
                  <a:pt x="140781" y="275955"/>
                  <a:pt x="127728" y="314408"/>
                </a:cubicBezTo>
                <a:cubicBezTo>
                  <a:pt x="114675" y="352861"/>
                  <a:pt x="76222" y="414597"/>
                  <a:pt x="55761" y="538775"/>
                </a:cubicBezTo>
                <a:cubicBezTo>
                  <a:pt x="35300" y="662953"/>
                  <a:pt x="12016" y="997033"/>
                  <a:pt x="4961" y="1059475"/>
                </a:cubicBezTo>
                <a:cubicBezTo>
                  <a:pt x="-2094" y="1121917"/>
                  <a:pt x="-3505" y="1040072"/>
                  <a:pt x="13428" y="913425"/>
                </a:cubicBezTo>
                <a:cubicBezTo>
                  <a:pt x="30361" y="786778"/>
                  <a:pt x="91039" y="426238"/>
                  <a:pt x="106561" y="299591"/>
                </a:cubicBezTo>
                <a:cubicBezTo>
                  <a:pt x="122083" y="172944"/>
                  <a:pt x="106208" y="195521"/>
                  <a:pt x="106561" y="153541"/>
                </a:cubicBezTo>
                <a:cubicBezTo>
                  <a:pt x="106914" y="111561"/>
                  <a:pt x="93509" y="-22495"/>
                  <a:pt x="98095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15315042-BDBC-058C-7F7D-7B0F6C348CF8}"/>
              </a:ext>
            </a:extLst>
          </p:cNvPr>
          <p:cNvSpPr/>
          <p:nvPr/>
        </p:nvSpPr>
        <p:spPr>
          <a:xfrm>
            <a:off x="1521532" y="9750719"/>
            <a:ext cx="261836" cy="630105"/>
          </a:xfrm>
          <a:custGeom>
            <a:avLst/>
            <a:gdLst>
              <a:gd name="connsiteX0" fmla="*/ 110418 w 261836"/>
              <a:gd name="connsiteY0" fmla="*/ 764 h 630105"/>
              <a:gd name="connsiteX1" fmla="*/ 116768 w 261836"/>
              <a:gd name="connsiteY1" fmla="*/ 170098 h 630105"/>
              <a:gd name="connsiteX2" fmla="*/ 250118 w 261836"/>
              <a:gd name="connsiteY2" fmla="*/ 614598 h 630105"/>
              <a:gd name="connsiteX3" fmla="*/ 226835 w 261836"/>
              <a:gd name="connsiteY3" fmla="*/ 506648 h 630105"/>
              <a:gd name="connsiteX4" fmla="*/ 351 w 261836"/>
              <a:gd name="connsiteY4" fmla="*/ 290748 h 630105"/>
              <a:gd name="connsiteX5" fmla="*/ 176035 w 261836"/>
              <a:gd name="connsiteY5" fmla="*/ 447381 h 630105"/>
              <a:gd name="connsiteX6" fmla="*/ 222601 w 261836"/>
              <a:gd name="connsiteY6" fmla="*/ 500298 h 630105"/>
              <a:gd name="connsiteX7" fmla="*/ 89251 w 261836"/>
              <a:gd name="connsiteY7" fmla="*/ 184914 h 630105"/>
              <a:gd name="connsiteX8" fmla="*/ 70201 w 261836"/>
              <a:gd name="connsiteY8" fmla="*/ 110831 h 630105"/>
              <a:gd name="connsiteX9" fmla="*/ 110418 w 261836"/>
              <a:gd name="connsiteY9" fmla="*/ 764 h 63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836" h="630105">
                <a:moveTo>
                  <a:pt x="110418" y="764"/>
                </a:moveTo>
                <a:cubicBezTo>
                  <a:pt x="118179" y="10642"/>
                  <a:pt x="93485" y="67792"/>
                  <a:pt x="116768" y="170098"/>
                </a:cubicBezTo>
                <a:cubicBezTo>
                  <a:pt x="140051" y="272404"/>
                  <a:pt x="231773" y="558506"/>
                  <a:pt x="250118" y="614598"/>
                </a:cubicBezTo>
                <a:cubicBezTo>
                  <a:pt x="268463" y="670690"/>
                  <a:pt x="268463" y="560623"/>
                  <a:pt x="226835" y="506648"/>
                </a:cubicBezTo>
                <a:cubicBezTo>
                  <a:pt x="185207" y="452673"/>
                  <a:pt x="8817" y="300626"/>
                  <a:pt x="351" y="290748"/>
                </a:cubicBezTo>
                <a:cubicBezTo>
                  <a:pt x="-8115" y="280870"/>
                  <a:pt x="138993" y="412456"/>
                  <a:pt x="176035" y="447381"/>
                </a:cubicBezTo>
                <a:cubicBezTo>
                  <a:pt x="213077" y="482306"/>
                  <a:pt x="237065" y="544043"/>
                  <a:pt x="222601" y="500298"/>
                </a:cubicBezTo>
                <a:cubicBezTo>
                  <a:pt x="208137" y="456554"/>
                  <a:pt x="114651" y="249825"/>
                  <a:pt x="89251" y="184914"/>
                </a:cubicBezTo>
                <a:cubicBezTo>
                  <a:pt x="63851" y="120003"/>
                  <a:pt x="67732" y="142228"/>
                  <a:pt x="70201" y="110831"/>
                </a:cubicBezTo>
                <a:cubicBezTo>
                  <a:pt x="72670" y="79434"/>
                  <a:pt x="102657" y="-9114"/>
                  <a:pt x="110418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8D5E4A3C-A57E-CCE9-72FA-0648E90D1F39}"/>
              </a:ext>
            </a:extLst>
          </p:cNvPr>
          <p:cNvSpPr/>
          <p:nvPr/>
        </p:nvSpPr>
        <p:spPr>
          <a:xfrm>
            <a:off x="1181639" y="10048724"/>
            <a:ext cx="863135" cy="1197249"/>
          </a:xfrm>
          <a:custGeom>
            <a:avLst/>
            <a:gdLst>
              <a:gd name="connsiteX0" fmla="*/ 585778 w 863135"/>
              <a:gd name="connsiteY0" fmla="*/ 1209 h 1197249"/>
              <a:gd name="connsiteX1" fmla="*/ 672561 w 863135"/>
              <a:gd name="connsiteY1" fmla="*/ 284843 h 1197249"/>
              <a:gd name="connsiteX2" fmla="*/ 729711 w 863135"/>
              <a:gd name="connsiteY2" fmla="*/ 551543 h 1197249"/>
              <a:gd name="connsiteX3" fmla="*/ 863061 w 863135"/>
              <a:gd name="connsiteY3" fmla="*/ 830943 h 1197249"/>
              <a:gd name="connsiteX4" fmla="*/ 746644 w 863135"/>
              <a:gd name="connsiteY4" fmla="*/ 828826 h 1197249"/>
              <a:gd name="connsiteX5" fmla="*/ 613294 w 863135"/>
              <a:gd name="connsiteY5" fmla="*/ 1027793 h 1197249"/>
              <a:gd name="connsiteX6" fmla="*/ 471478 w 863135"/>
              <a:gd name="connsiteY6" fmla="*/ 1061659 h 1197249"/>
              <a:gd name="connsiteX7" fmla="*/ 1578 w 863135"/>
              <a:gd name="connsiteY7" fmla="*/ 1197126 h 1197249"/>
              <a:gd name="connsiteX8" fmla="*/ 331778 w 863135"/>
              <a:gd name="connsiteY8" fmla="*/ 1082826 h 1197249"/>
              <a:gd name="connsiteX9" fmla="*/ 681028 w 863135"/>
              <a:gd name="connsiteY9" fmla="*/ 928309 h 1197249"/>
              <a:gd name="connsiteX10" fmla="*/ 744528 w 863135"/>
              <a:gd name="connsiteY10" fmla="*/ 672193 h 1197249"/>
              <a:gd name="connsiteX11" fmla="*/ 678911 w 863135"/>
              <a:gd name="connsiteY11" fmla="*/ 399143 h 1197249"/>
              <a:gd name="connsiteX12" fmla="*/ 585778 w 863135"/>
              <a:gd name="connsiteY12" fmla="*/ 1209 h 119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3135" h="1197249">
                <a:moveTo>
                  <a:pt x="585778" y="1209"/>
                </a:moveTo>
                <a:cubicBezTo>
                  <a:pt x="584720" y="-17841"/>
                  <a:pt x="648572" y="193121"/>
                  <a:pt x="672561" y="284843"/>
                </a:cubicBezTo>
                <a:cubicBezTo>
                  <a:pt x="696550" y="376565"/>
                  <a:pt x="697961" y="460526"/>
                  <a:pt x="729711" y="551543"/>
                </a:cubicBezTo>
                <a:cubicBezTo>
                  <a:pt x="761461" y="642560"/>
                  <a:pt x="860239" y="784729"/>
                  <a:pt x="863061" y="830943"/>
                </a:cubicBezTo>
                <a:cubicBezTo>
                  <a:pt x="865883" y="877157"/>
                  <a:pt x="788272" y="796018"/>
                  <a:pt x="746644" y="828826"/>
                </a:cubicBezTo>
                <a:cubicBezTo>
                  <a:pt x="705016" y="861634"/>
                  <a:pt x="659155" y="988988"/>
                  <a:pt x="613294" y="1027793"/>
                </a:cubicBezTo>
                <a:cubicBezTo>
                  <a:pt x="567433" y="1066598"/>
                  <a:pt x="573431" y="1033437"/>
                  <a:pt x="471478" y="1061659"/>
                </a:cubicBezTo>
                <a:cubicBezTo>
                  <a:pt x="369525" y="1089881"/>
                  <a:pt x="24861" y="1193598"/>
                  <a:pt x="1578" y="1197126"/>
                </a:cubicBezTo>
                <a:cubicBezTo>
                  <a:pt x="-21705" y="1200654"/>
                  <a:pt x="218537" y="1127629"/>
                  <a:pt x="331778" y="1082826"/>
                </a:cubicBezTo>
                <a:cubicBezTo>
                  <a:pt x="445019" y="1038023"/>
                  <a:pt x="612236" y="996748"/>
                  <a:pt x="681028" y="928309"/>
                </a:cubicBezTo>
                <a:cubicBezTo>
                  <a:pt x="749820" y="859870"/>
                  <a:pt x="744881" y="760387"/>
                  <a:pt x="744528" y="672193"/>
                </a:cubicBezTo>
                <a:cubicBezTo>
                  <a:pt x="744175" y="583999"/>
                  <a:pt x="705722" y="509210"/>
                  <a:pt x="678911" y="399143"/>
                </a:cubicBezTo>
                <a:cubicBezTo>
                  <a:pt x="652100" y="289076"/>
                  <a:pt x="586836" y="20259"/>
                  <a:pt x="585778" y="1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B190511E-74A2-2C8C-4DD2-054D85CFCCD1}"/>
              </a:ext>
            </a:extLst>
          </p:cNvPr>
          <p:cNvSpPr/>
          <p:nvPr/>
        </p:nvSpPr>
        <p:spPr>
          <a:xfrm>
            <a:off x="1061328" y="11165215"/>
            <a:ext cx="996320" cy="177404"/>
          </a:xfrm>
          <a:custGeom>
            <a:avLst/>
            <a:gdLst>
              <a:gd name="connsiteX0" fmla="*/ 117655 w 996320"/>
              <a:gd name="connsiteY0" fmla="*/ 135668 h 177404"/>
              <a:gd name="connsiteX1" fmla="*/ 176922 w 996320"/>
              <a:gd name="connsiteY1" fmla="*/ 127202 h 177404"/>
              <a:gd name="connsiteX2" fmla="*/ 570622 w 996320"/>
              <a:gd name="connsiteY2" fmla="*/ 29835 h 177404"/>
              <a:gd name="connsiteX3" fmla="*/ 989722 w 996320"/>
              <a:gd name="connsiteY3" fmla="*/ 29835 h 177404"/>
              <a:gd name="connsiteX4" fmla="*/ 803455 w 996320"/>
              <a:gd name="connsiteY4" fmla="*/ 202 h 177404"/>
              <a:gd name="connsiteX5" fmla="*/ 488072 w 996320"/>
              <a:gd name="connsiteY5" fmla="*/ 46768 h 177404"/>
              <a:gd name="connsiteX6" fmla="*/ 13939 w 996320"/>
              <a:gd name="connsiteY6" fmla="*/ 173768 h 177404"/>
              <a:gd name="connsiteX7" fmla="*/ 117655 w 996320"/>
              <a:gd name="connsiteY7" fmla="*/ 135668 h 17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6320" h="177404">
                <a:moveTo>
                  <a:pt x="117655" y="135668"/>
                </a:moveTo>
                <a:cubicBezTo>
                  <a:pt x="144819" y="127907"/>
                  <a:pt x="101428" y="144841"/>
                  <a:pt x="176922" y="127202"/>
                </a:cubicBezTo>
                <a:cubicBezTo>
                  <a:pt x="252416" y="109563"/>
                  <a:pt x="435155" y="46063"/>
                  <a:pt x="570622" y="29835"/>
                </a:cubicBezTo>
                <a:cubicBezTo>
                  <a:pt x="706089" y="13607"/>
                  <a:pt x="950917" y="34774"/>
                  <a:pt x="989722" y="29835"/>
                </a:cubicBezTo>
                <a:cubicBezTo>
                  <a:pt x="1028527" y="24896"/>
                  <a:pt x="887063" y="-2620"/>
                  <a:pt x="803455" y="202"/>
                </a:cubicBezTo>
                <a:cubicBezTo>
                  <a:pt x="719847" y="3024"/>
                  <a:pt x="619658" y="17840"/>
                  <a:pt x="488072" y="46768"/>
                </a:cubicBezTo>
                <a:cubicBezTo>
                  <a:pt x="356486" y="75696"/>
                  <a:pt x="70736" y="156835"/>
                  <a:pt x="13939" y="173768"/>
                </a:cubicBezTo>
                <a:cubicBezTo>
                  <a:pt x="-42858" y="190701"/>
                  <a:pt x="90491" y="143429"/>
                  <a:pt x="117655" y="13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9ACABCDE-8A39-3666-CE5A-38C557E54E84}"/>
              </a:ext>
            </a:extLst>
          </p:cNvPr>
          <p:cNvSpPr/>
          <p:nvPr/>
        </p:nvSpPr>
        <p:spPr>
          <a:xfrm>
            <a:off x="2099657" y="10554934"/>
            <a:ext cx="184520" cy="1025654"/>
          </a:xfrm>
          <a:custGeom>
            <a:avLst/>
            <a:gdLst>
              <a:gd name="connsiteX0" fmla="*/ 160943 w 184520"/>
              <a:gd name="connsiteY0" fmla="*/ 5116 h 1025654"/>
              <a:gd name="connsiteX1" fmla="*/ 184226 w 184520"/>
              <a:gd name="connsiteY1" fmla="*/ 494066 h 1025654"/>
              <a:gd name="connsiteX2" fmla="*/ 173643 w 184520"/>
              <a:gd name="connsiteY2" fmla="*/ 424216 h 1025654"/>
              <a:gd name="connsiteX3" fmla="*/ 167293 w 184520"/>
              <a:gd name="connsiteY3" fmla="*/ 845433 h 1025654"/>
              <a:gd name="connsiteX4" fmla="*/ 76 w 184520"/>
              <a:gd name="connsiteY4" fmla="*/ 1025349 h 1025654"/>
              <a:gd name="connsiteX5" fmla="*/ 146126 w 184520"/>
              <a:gd name="connsiteY5" fmla="*/ 883533 h 1025654"/>
              <a:gd name="connsiteX6" fmla="*/ 175760 w 184520"/>
              <a:gd name="connsiteY6" fmla="*/ 701499 h 1025654"/>
              <a:gd name="connsiteX7" fmla="*/ 146126 w 184520"/>
              <a:gd name="connsiteY7" fmla="*/ 265466 h 1025654"/>
              <a:gd name="connsiteX8" fmla="*/ 160943 w 184520"/>
              <a:gd name="connsiteY8" fmla="*/ 5116 h 102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520" h="1025654">
                <a:moveTo>
                  <a:pt x="160943" y="5116"/>
                </a:moveTo>
                <a:cubicBezTo>
                  <a:pt x="167293" y="43216"/>
                  <a:pt x="182109" y="424216"/>
                  <a:pt x="184226" y="494066"/>
                </a:cubicBezTo>
                <a:cubicBezTo>
                  <a:pt x="186343" y="563916"/>
                  <a:pt x="176465" y="365655"/>
                  <a:pt x="173643" y="424216"/>
                </a:cubicBezTo>
                <a:cubicBezTo>
                  <a:pt x="170821" y="482777"/>
                  <a:pt x="196221" y="745244"/>
                  <a:pt x="167293" y="845433"/>
                </a:cubicBezTo>
                <a:cubicBezTo>
                  <a:pt x="138365" y="945622"/>
                  <a:pt x="3604" y="1018999"/>
                  <a:pt x="76" y="1025349"/>
                </a:cubicBezTo>
                <a:cubicBezTo>
                  <a:pt x="-3452" y="1031699"/>
                  <a:pt x="116845" y="937508"/>
                  <a:pt x="146126" y="883533"/>
                </a:cubicBezTo>
                <a:cubicBezTo>
                  <a:pt x="175407" y="829558"/>
                  <a:pt x="175760" y="804510"/>
                  <a:pt x="175760" y="701499"/>
                </a:cubicBezTo>
                <a:cubicBezTo>
                  <a:pt x="175760" y="598488"/>
                  <a:pt x="150359" y="380471"/>
                  <a:pt x="146126" y="265466"/>
                </a:cubicBezTo>
                <a:cubicBezTo>
                  <a:pt x="141893" y="150461"/>
                  <a:pt x="154593" y="-32984"/>
                  <a:pt x="160943" y="5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D09241DA-5CA2-3961-BCD3-A543FAB543E2}"/>
              </a:ext>
            </a:extLst>
          </p:cNvPr>
          <p:cNvSpPr/>
          <p:nvPr/>
        </p:nvSpPr>
        <p:spPr>
          <a:xfrm>
            <a:off x="2213577" y="10117532"/>
            <a:ext cx="60030" cy="459777"/>
          </a:xfrm>
          <a:custGeom>
            <a:avLst/>
            <a:gdLst>
              <a:gd name="connsiteX0" fmla="*/ 32206 w 60030"/>
              <a:gd name="connsiteY0" fmla="*/ 135 h 459777"/>
              <a:gd name="connsiteX1" fmla="*/ 30090 w 60030"/>
              <a:gd name="connsiteY1" fmla="*/ 152535 h 459777"/>
              <a:gd name="connsiteX2" fmla="*/ 59723 w 60030"/>
              <a:gd name="connsiteY2" fmla="*/ 455218 h 459777"/>
              <a:gd name="connsiteX3" fmla="*/ 42790 w 60030"/>
              <a:gd name="connsiteY3" fmla="*/ 323985 h 459777"/>
              <a:gd name="connsiteX4" fmla="*/ 456 w 60030"/>
              <a:gd name="connsiteY4" fmla="*/ 175818 h 459777"/>
              <a:gd name="connsiteX5" fmla="*/ 32206 w 60030"/>
              <a:gd name="connsiteY5" fmla="*/ 135 h 45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30" h="459777">
                <a:moveTo>
                  <a:pt x="32206" y="135"/>
                </a:moveTo>
                <a:cubicBezTo>
                  <a:pt x="37145" y="-3746"/>
                  <a:pt x="25504" y="76688"/>
                  <a:pt x="30090" y="152535"/>
                </a:cubicBezTo>
                <a:cubicBezTo>
                  <a:pt x="34676" y="228382"/>
                  <a:pt x="57606" y="426643"/>
                  <a:pt x="59723" y="455218"/>
                </a:cubicBezTo>
                <a:cubicBezTo>
                  <a:pt x="61840" y="483793"/>
                  <a:pt x="52668" y="370552"/>
                  <a:pt x="42790" y="323985"/>
                </a:cubicBezTo>
                <a:cubicBezTo>
                  <a:pt x="32912" y="277418"/>
                  <a:pt x="5042" y="224501"/>
                  <a:pt x="456" y="175818"/>
                </a:cubicBezTo>
                <a:cubicBezTo>
                  <a:pt x="-4130" y="127135"/>
                  <a:pt x="27267" y="4016"/>
                  <a:pt x="32206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759D943D-3602-9425-A139-B0437C5FE629}"/>
              </a:ext>
            </a:extLst>
          </p:cNvPr>
          <p:cNvSpPr/>
          <p:nvPr/>
        </p:nvSpPr>
        <p:spPr>
          <a:xfrm>
            <a:off x="2241548" y="9590484"/>
            <a:ext cx="88902" cy="1131264"/>
          </a:xfrm>
          <a:custGeom>
            <a:avLst/>
            <a:gdLst>
              <a:gd name="connsiteX0" fmla="*/ 2 w 88902"/>
              <a:gd name="connsiteY0" fmla="*/ 6483 h 1131264"/>
              <a:gd name="connsiteX1" fmla="*/ 50802 w 88902"/>
              <a:gd name="connsiteY1" fmla="*/ 501783 h 1131264"/>
              <a:gd name="connsiteX2" fmla="*/ 44452 w 88902"/>
              <a:gd name="connsiteY2" fmla="*/ 461566 h 1131264"/>
              <a:gd name="connsiteX3" fmla="*/ 63502 w 88902"/>
              <a:gd name="connsiteY3" fmla="*/ 757899 h 1131264"/>
              <a:gd name="connsiteX4" fmla="*/ 57152 w 88902"/>
              <a:gd name="connsiteY4" fmla="*/ 751549 h 1131264"/>
              <a:gd name="connsiteX5" fmla="*/ 88902 w 88902"/>
              <a:gd name="connsiteY5" fmla="*/ 950516 h 1131264"/>
              <a:gd name="connsiteX6" fmla="*/ 57152 w 88902"/>
              <a:gd name="connsiteY6" fmla="*/ 1117733 h 1131264"/>
              <a:gd name="connsiteX7" fmla="*/ 25402 w 88902"/>
              <a:gd name="connsiteY7" fmla="*/ 577983 h 1131264"/>
              <a:gd name="connsiteX8" fmla="*/ 48685 w 88902"/>
              <a:gd name="connsiteY8" fmla="*/ 241433 h 1131264"/>
              <a:gd name="connsiteX9" fmla="*/ 2 w 88902"/>
              <a:gd name="connsiteY9" fmla="*/ 6483 h 11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902" h="1131264">
                <a:moveTo>
                  <a:pt x="2" y="6483"/>
                </a:moveTo>
                <a:cubicBezTo>
                  <a:pt x="355" y="49875"/>
                  <a:pt x="43394" y="425936"/>
                  <a:pt x="50802" y="501783"/>
                </a:cubicBezTo>
                <a:cubicBezTo>
                  <a:pt x="58210" y="577630"/>
                  <a:pt x="42335" y="418880"/>
                  <a:pt x="44452" y="461566"/>
                </a:cubicBezTo>
                <a:cubicBezTo>
                  <a:pt x="46569" y="504252"/>
                  <a:pt x="61385" y="709569"/>
                  <a:pt x="63502" y="757899"/>
                </a:cubicBezTo>
                <a:cubicBezTo>
                  <a:pt x="65619" y="806229"/>
                  <a:pt x="52919" y="719446"/>
                  <a:pt x="57152" y="751549"/>
                </a:cubicBezTo>
                <a:cubicBezTo>
                  <a:pt x="61385" y="783652"/>
                  <a:pt x="88902" y="889485"/>
                  <a:pt x="88902" y="950516"/>
                </a:cubicBezTo>
                <a:cubicBezTo>
                  <a:pt x="88902" y="1011547"/>
                  <a:pt x="67735" y="1179822"/>
                  <a:pt x="57152" y="1117733"/>
                </a:cubicBezTo>
                <a:cubicBezTo>
                  <a:pt x="46569" y="1055644"/>
                  <a:pt x="26813" y="724033"/>
                  <a:pt x="25402" y="577983"/>
                </a:cubicBezTo>
                <a:cubicBezTo>
                  <a:pt x="23991" y="431933"/>
                  <a:pt x="53271" y="334566"/>
                  <a:pt x="48685" y="241433"/>
                </a:cubicBezTo>
                <a:cubicBezTo>
                  <a:pt x="44099" y="148300"/>
                  <a:pt x="-351" y="-36909"/>
                  <a:pt x="2" y="6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4E1737C1-B356-DD9A-128F-D498F519071A}"/>
              </a:ext>
            </a:extLst>
          </p:cNvPr>
          <p:cNvSpPr/>
          <p:nvPr/>
        </p:nvSpPr>
        <p:spPr>
          <a:xfrm>
            <a:off x="1114072" y="11218202"/>
            <a:ext cx="1093617" cy="233350"/>
          </a:xfrm>
          <a:custGeom>
            <a:avLst/>
            <a:gdLst>
              <a:gd name="connsiteX0" fmla="*/ 3528 w 1093617"/>
              <a:gd name="connsiteY0" fmla="*/ 232965 h 233350"/>
              <a:gd name="connsiteX1" fmla="*/ 103011 w 1093617"/>
              <a:gd name="connsiteY1" fmla="*/ 203331 h 233350"/>
              <a:gd name="connsiteX2" fmla="*/ 124178 w 1093617"/>
              <a:gd name="connsiteY2" fmla="*/ 163115 h 233350"/>
              <a:gd name="connsiteX3" fmla="*/ 90311 w 1093617"/>
              <a:gd name="connsiteY3" fmla="*/ 101731 h 233350"/>
              <a:gd name="connsiteX4" fmla="*/ 306211 w 1093617"/>
              <a:gd name="connsiteY4" fmla="*/ 76331 h 233350"/>
              <a:gd name="connsiteX5" fmla="*/ 917928 w 1093617"/>
              <a:gd name="connsiteY5" fmla="*/ 19181 h 233350"/>
              <a:gd name="connsiteX6" fmla="*/ 1006828 w 1093617"/>
              <a:gd name="connsiteY6" fmla="*/ 91148 h 233350"/>
              <a:gd name="connsiteX7" fmla="*/ 1093611 w 1093617"/>
              <a:gd name="connsiteY7" fmla="*/ 232965 h 233350"/>
              <a:gd name="connsiteX8" fmla="*/ 1002595 w 1093617"/>
              <a:gd name="connsiteY8" fmla="*/ 57281 h 233350"/>
              <a:gd name="connsiteX9" fmla="*/ 767645 w 1093617"/>
              <a:gd name="connsiteY9" fmla="*/ 4365 h 233350"/>
              <a:gd name="connsiteX10" fmla="*/ 445911 w 1093617"/>
              <a:gd name="connsiteY10" fmla="*/ 8598 h 233350"/>
              <a:gd name="connsiteX11" fmla="*/ 496711 w 1093617"/>
              <a:gd name="connsiteY11" fmla="*/ 53048 h 233350"/>
              <a:gd name="connsiteX12" fmla="*/ 325261 w 1093617"/>
              <a:gd name="connsiteY12" fmla="*/ 63631 h 233350"/>
              <a:gd name="connsiteX13" fmla="*/ 138995 w 1093617"/>
              <a:gd name="connsiteY13" fmla="*/ 86915 h 233350"/>
              <a:gd name="connsiteX14" fmla="*/ 33161 w 1093617"/>
              <a:gd name="connsiteY14" fmla="*/ 182165 h 233350"/>
              <a:gd name="connsiteX15" fmla="*/ 3528 w 1093617"/>
              <a:gd name="connsiteY15" fmla="*/ 232965 h 2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3617" h="233350">
                <a:moveTo>
                  <a:pt x="3528" y="232965"/>
                </a:moveTo>
                <a:cubicBezTo>
                  <a:pt x="15170" y="236493"/>
                  <a:pt x="82903" y="214973"/>
                  <a:pt x="103011" y="203331"/>
                </a:cubicBezTo>
                <a:cubicBezTo>
                  <a:pt x="123119" y="191689"/>
                  <a:pt x="126295" y="180048"/>
                  <a:pt x="124178" y="163115"/>
                </a:cubicBezTo>
                <a:cubicBezTo>
                  <a:pt x="122061" y="146182"/>
                  <a:pt x="59972" y="116195"/>
                  <a:pt x="90311" y="101731"/>
                </a:cubicBezTo>
                <a:cubicBezTo>
                  <a:pt x="120650" y="87267"/>
                  <a:pt x="306211" y="76331"/>
                  <a:pt x="306211" y="76331"/>
                </a:cubicBezTo>
                <a:cubicBezTo>
                  <a:pt x="444147" y="62573"/>
                  <a:pt x="801159" y="16712"/>
                  <a:pt x="917928" y="19181"/>
                </a:cubicBezTo>
                <a:cubicBezTo>
                  <a:pt x="1034697" y="21650"/>
                  <a:pt x="977548" y="55517"/>
                  <a:pt x="1006828" y="91148"/>
                </a:cubicBezTo>
                <a:cubicBezTo>
                  <a:pt x="1036109" y="126779"/>
                  <a:pt x="1094317" y="238610"/>
                  <a:pt x="1093611" y="232965"/>
                </a:cubicBezTo>
                <a:cubicBezTo>
                  <a:pt x="1092906" y="227320"/>
                  <a:pt x="1056923" y="95381"/>
                  <a:pt x="1002595" y="57281"/>
                </a:cubicBezTo>
                <a:cubicBezTo>
                  <a:pt x="948267" y="19181"/>
                  <a:pt x="860426" y="12479"/>
                  <a:pt x="767645" y="4365"/>
                </a:cubicBezTo>
                <a:cubicBezTo>
                  <a:pt x="674864" y="-3749"/>
                  <a:pt x="491067" y="484"/>
                  <a:pt x="445911" y="8598"/>
                </a:cubicBezTo>
                <a:cubicBezTo>
                  <a:pt x="400755" y="16712"/>
                  <a:pt x="516819" y="43876"/>
                  <a:pt x="496711" y="53048"/>
                </a:cubicBezTo>
                <a:cubicBezTo>
                  <a:pt x="476603" y="62220"/>
                  <a:pt x="384880" y="57987"/>
                  <a:pt x="325261" y="63631"/>
                </a:cubicBezTo>
                <a:cubicBezTo>
                  <a:pt x="265642" y="69275"/>
                  <a:pt x="187678" y="67159"/>
                  <a:pt x="138995" y="86915"/>
                </a:cubicBezTo>
                <a:cubicBezTo>
                  <a:pt x="90312" y="106671"/>
                  <a:pt x="55386" y="158176"/>
                  <a:pt x="33161" y="182165"/>
                </a:cubicBezTo>
                <a:cubicBezTo>
                  <a:pt x="10936" y="206154"/>
                  <a:pt x="-8114" y="229437"/>
                  <a:pt x="3528" y="232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212E3916-B74C-A933-A573-1DBA8C706DC6}"/>
              </a:ext>
            </a:extLst>
          </p:cNvPr>
          <p:cNvSpPr/>
          <p:nvPr/>
        </p:nvSpPr>
        <p:spPr>
          <a:xfrm>
            <a:off x="319617" y="11747093"/>
            <a:ext cx="1797652" cy="48185"/>
          </a:xfrm>
          <a:custGeom>
            <a:avLst/>
            <a:gdLst>
              <a:gd name="connsiteX0" fmla="*/ 0 w 1797652"/>
              <a:gd name="connsiteY0" fmla="*/ 19457 h 48185"/>
              <a:gd name="connsiteX1" fmla="*/ 785283 w 1797652"/>
              <a:gd name="connsiteY1" fmla="*/ 10990 h 48185"/>
              <a:gd name="connsiteX2" fmla="*/ 1758950 w 1797652"/>
              <a:gd name="connsiteY2" fmla="*/ 407 h 48185"/>
              <a:gd name="connsiteX3" fmla="*/ 1579033 w 1797652"/>
              <a:gd name="connsiteY3" fmla="*/ 6757 h 48185"/>
              <a:gd name="connsiteX4" fmla="*/ 1348316 w 1797652"/>
              <a:gd name="connsiteY4" fmla="*/ 46974 h 48185"/>
              <a:gd name="connsiteX5" fmla="*/ 867833 w 1797652"/>
              <a:gd name="connsiteY5" fmla="*/ 38507 h 48185"/>
              <a:gd name="connsiteX6" fmla="*/ 300566 w 1797652"/>
              <a:gd name="connsiteY6" fmla="*/ 46974 h 48185"/>
              <a:gd name="connsiteX7" fmla="*/ 0 w 1797652"/>
              <a:gd name="connsiteY7" fmla="*/ 19457 h 4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7652" h="48185">
                <a:moveTo>
                  <a:pt x="0" y="19457"/>
                </a:moveTo>
                <a:lnTo>
                  <a:pt x="785283" y="10990"/>
                </a:lnTo>
                <a:lnTo>
                  <a:pt x="1758950" y="407"/>
                </a:lnTo>
                <a:cubicBezTo>
                  <a:pt x="1891242" y="-298"/>
                  <a:pt x="1647472" y="-1004"/>
                  <a:pt x="1579033" y="6757"/>
                </a:cubicBezTo>
                <a:cubicBezTo>
                  <a:pt x="1510594" y="14518"/>
                  <a:pt x="1466849" y="41682"/>
                  <a:pt x="1348316" y="46974"/>
                </a:cubicBezTo>
                <a:cubicBezTo>
                  <a:pt x="1229783" y="52266"/>
                  <a:pt x="1042458" y="38507"/>
                  <a:pt x="867833" y="38507"/>
                </a:cubicBezTo>
                <a:cubicBezTo>
                  <a:pt x="693208" y="38507"/>
                  <a:pt x="439208" y="48738"/>
                  <a:pt x="300566" y="46974"/>
                </a:cubicBezTo>
                <a:cubicBezTo>
                  <a:pt x="161924" y="45210"/>
                  <a:pt x="98953" y="36567"/>
                  <a:pt x="0" y="19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1EC05A7B-CB66-766C-D025-6036DCCF8E45}"/>
              </a:ext>
            </a:extLst>
          </p:cNvPr>
          <p:cNvSpPr/>
          <p:nvPr/>
        </p:nvSpPr>
        <p:spPr>
          <a:xfrm>
            <a:off x="1149418" y="11726066"/>
            <a:ext cx="975228" cy="108247"/>
          </a:xfrm>
          <a:custGeom>
            <a:avLst/>
            <a:gdLst>
              <a:gd name="connsiteX0" fmla="*/ 6282 w 975228"/>
              <a:gd name="connsiteY0" fmla="*/ 57417 h 108247"/>
              <a:gd name="connsiteX1" fmla="*/ 808499 w 975228"/>
              <a:gd name="connsiteY1" fmla="*/ 108217 h 108247"/>
              <a:gd name="connsiteX2" fmla="*/ 971482 w 975228"/>
              <a:gd name="connsiteY2" fmla="*/ 48951 h 108247"/>
              <a:gd name="connsiteX3" fmla="*/ 916449 w 975228"/>
              <a:gd name="connsiteY3" fmla="*/ 59534 h 108247"/>
              <a:gd name="connsiteX4" fmla="*/ 842365 w 975228"/>
              <a:gd name="connsiteY4" fmla="*/ 267 h 108247"/>
              <a:gd name="connsiteX5" fmla="*/ 939732 w 975228"/>
              <a:gd name="connsiteY5" fmla="*/ 87051 h 108247"/>
              <a:gd name="connsiteX6" fmla="*/ 677265 w 975228"/>
              <a:gd name="connsiteY6" fmla="*/ 84934 h 108247"/>
              <a:gd name="connsiteX7" fmla="*/ 446549 w 975228"/>
              <a:gd name="connsiteY7" fmla="*/ 87051 h 108247"/>
              <a:gd name="connsiteX8" fmla="*/ 6282 w 975228"/>
              <a:gd name="connsiteY8" fmla="*/ 57417 h 10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228" h="108247">
                <a:moveTo>
                  <a:pt x="6282" y="57417"/>
                </a:moveTo>
                <a:cubicBezTo>
                  <a:pt x="66607" y="60945"/>
                  <a:pt x="647632" y="109628"/>
                  <a:pt x="808499" y="108217"/>
                </a:cubicBezTo>
                <a:cubicBezTo>
                  <a:pt x="969366" y="106806"/>
                  <a:pt x="953490" y="57065"/>
                  <a:pt x="971482" y="48951"/>
                </a:cubicBezTo>
                <a:cubicBezTo>
                  <a:pt x="989474" y="40837"/>
                  <a:pt x="937968" y="67648"/>
                  <a:pt x="916449" y="59534"/>
                </a:cubicBezTo>
                <a:cubicBezTo>
                  <a:pt x="894930" y="51420"/>
                  <a:pt x="838484" y="-4319"/>
                  <a:pt x="842365" y="267"/>
                </a:cubicBezTo>
                <a:cubicBezTo>
                  <a:pt x="846246" y="4853"/>
                  <a:pt x="967249" y="72940"/>
                  <a:pt x="939732" y="87051"/>
                </a:cubicBezTo>
                <a:cubicBezTo>
                  <a:pt x="912215" y="101162"/>
                  <a:pt x="759462" y="84934"/>
                  <a:pt x="677265" y="84934"/>
                </a:cubicBezTo>
                <a:cubicBezTo>
                  <a:pt x="595068" y="84934"/>
                  <a:pt x="555910" y="88815"/>
                  <a:pt x="446549" y="87051"/>
                </a:cubicBezTo>
                <a:cubicBezTo>
                  <a:pt x="337188" y="85287"/>
                  <a:pt x="-54043" y="53889"/>
                  <a:pt x="6282" y="57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3299DF2F-5BFD-33E4-B062-027054D8B323}"/>
              </a:ext>
            </a:extLst>
          </p:cNvPr>
          <p:cNvSpPr/>
          <p:nvPr/>
        </p:nvSpPr>
        <p:spPr>
          <a:xfrm>
            <a:off x="1993246" y="11241549"/>
            <a:ext cx="72244" cy="245666"/>
          </a:xfrm>
          <a:custGeom>
            <a:avLst/>
            <a:gdLst>
              <a:gd name="connsiteX0" fmla="*/ 51454 w 72244"/>
              <a:gd name="connsiteY0" fmla="*/ 68 h 245666"/>
              <a:gd name="connsiteX1" fmla="*/ 70504 w 72244"/>
              <a:gd name="connsiteY1" fmla="*/ 118601 h 245666"/>
              <a:gd name="connsiteX2" fmla="*/ 654 w 72244"/>
              <a:gd name="connsiteY2" fmla="*/ 245601 h 245666"/>
              <a:gd name="connsiteX3" fmla="*/ 36637 w 72244"/>
              <a:gd name="connsiteY3" fmla="*/ 135534 h 245666"/>
              <a:gd name="connsiteX4" fmla="*/ 55687 w 72244"/>
              <a:gd name="connsiteY4" fmla="*/ 101668 h 245666"/>
              <a:gd name="connsiteX5" fmla="*/ 51454 w 72244"/>
              <a:gd name="connsiteY5" fmla="*/ 68 h 24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44" h="245666">
                <a:moveTo>
                  <a:pt x="51454" y="68"/>
                </a:moveTo>
                <a:cubicBezTo>
                  <a:pt x="53924" y="2890"/>
                  <a:pt x="78971" y="77679"/>
                  <a:pt x="70504" y="118601"/>
                </a:cubicBezTo>
                <a:cubicBezTo>
                  <a:pt x="62037" y="159523"/>
                  <a:pt x="6298" y="242779"/>
                  <a:pt x="654" y="245601"/>
                </a:cubicBezTo>
                <a:cubicBezTo>
                  <a:pt x="-4990" y="248423"/>
                  <a:pt x="27465" y="159523"/>
                  <a:pt x="36637" y="135534"/>
                </a:cubicBezTo>
                <a:cubicBezTo>
                  <a:pt x="45809" y="111545"/>
                  <a:pt x="56040" y="121423"/>
                  <a:pt x="55687" y="101668"/>
                </a:cubicBezTo>
                <a:cubicBezTo>
                  <a:pt x="55334" y="81913"/>
                  <a:pt x="48984" y="-2754"/>
                  <a:pt x="5145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A889AA63-F4AD-5FD8-BA83-EBEC3908B75D}"/>
              </a:ext>
            </a:extLst>
          </p:cNvPr>
          <p:cNvSpPr/>
          <p:nvPr/>
        </p:nvSpPr>
        <p:spPr>
          <a:xfrm>
            <a:off x="1111244" y="11241612"/>
            <a:ext cx="776107" cy="366633"/>
          </a:xfrm>
          <a:custGeom>
            <a:avLst/>
            <a:gdLst>
              <a:gd name="connsiteX0" fmla="*/ 772589 w 776107"/>
              <a:gd name="connsiteY0" fmla="*/ 5 h 366633"/>
              <a:gd name="connsiteX1" fmla="*/ 649823 w 776107"/>
              <a:gd name="connsiteY1" fmla="*/ 80438 h 366633"/>
              <a:gd name="connsiteX2" fmla="*/ 160873 w 776107"/>
              <a:gd name="connsiteY2" fmla="*/ 154521 h 366633"/>
              <a:gd name="connsiteX3" fmla="*/ 264589 w 776107"/>
              <a:gd name="connsiteY3" fmla="*/ 148171 h 366633"/>
              <a:gd name="connsiteX4" fmla="*/ 152406 w 776107"/>
              <a:gd name="connsiteY4" fmla="*/ 196855 h 366633"/>
              <a:gd name="connsiteX5" fmla="*/ 152406 w 776107"/>
              <a:gd name="connsiteY5" fmla="*/ 258238 h 366633"/>
              <a:gd name="connsiteX6" fmla="*/ 6 w 776107"/>
              <a:gd name="connsiteY6" fmla="*/ 366188 h 366633"/>
              <a:gd name="connsiteX7" fmla="*/ 146056 w 776107"/>
              <a:gd name="connsiteY7" fmla="*/ 213788 h 366633"/>
              <a:gd name="connsiteX8" fmla="*/ 131239 w 776107"/>
              <a:gd name="connsiteY8" fmla="*/ 177805 h 366633"/>
              <a:gd name="connsiteX9" fmla="*/ 563039 w 776107"/>
              <a:gd name="connsiteY9" fmla="*/ 95255 h 366633"/>
              <a:gd name="connsiteX10" fmla="*/ 698506 w 776107"/>
              <a:gd name="connsiteY10" fmla="*/ 99488 h 366633"/>
              <a:gd name="connsiteX11" fmla="*/ 738723 w 776107"/>
              <a:gd name="connsiteY11" fmla="*/ 76205 h 366633"/>
              <a:gd name="connsiteX12" fmla="*/ 772589 w 776107"/>
              <a:gd name="connsiteY12" fmla="*/ 5 h 36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107" h="366633">
                <a:moveTo>
                  <a:pt x="772589" y="5"/>
                </a:moveTo>
                <a:cubicBezTo>
                  <a:pt x="757772" y="710"/>
                  <a:pt x="751776" y="54685"/>
                  <a:pt x="649823" y="80438"/>
                </a:cubicBezTo>
                <a:cubicBezTo>
                  <a:pt x="547870" y="106191"/>
                  <a:pt x="225079" y="143232"/>
                  <a:pt x="160873" y="154521"/>
                </a:cubicBezTo>
                <a:cubicBezTo>
                  <a:pt x="96667" y="165810"/>
                  <a:pt x="266000" y="141115"/>
                  <a:pt x="264589" y="148171"/>
                </a:cubicBezTo>
                <a:cubicBezTo>
                  <a:pt x="263178" y="155227"/>
                  <a:pt x="171103" y="178511"/>
                  <a:pt x="152406" y="196855"/>
                </a:cubicBezTo>
                <a:cubicBezTo>
                  <a:pt x="133709" y="215199"/>
                  <a:pt x="177806" y="230016"/>
                  <a:pt x="152406" y="258238"/>
                </a:cubicBezTo>
                <a:cubicBezTo>
                  <a:pt x="127006" y="286460"/>
                  <a:pt x="1064" y="373596"/>
                  <a:pt x="6" y="366188"/>
                </a:cubicBezTo>
                <a:cubicBezTo>
                  <a:pt x="-1052" y="358780"/>
                  <a:pt x="124184" y="245185"/>
                  <a:pt x="146056" y="213788"/>
                </a:cubicBezTo>
                <a:cubicBezTo>
                  <a:pt x="167928" y="182391"/>
                  <a:pt x="61742" y="197560"/>
                  <a:pt x="131239" y="177805"/>
                </a:cubicBezTo>
                <a:cubicBezTo>
                  <a:pt x="200736" y="158050"/>
                  <a:pt x="468495" y="108308"/>
                  <a:pt x="563039" y="95255"/>
                </a:cubicBezTo>
                <a:cubicBezTo>
                  <a:pt x="657583" y="82202"/>
                  <a:pt x="669225" y="102663"/>
                  <a:pt x="698506" y="99488"/>
                </a:cubicBezTo>
                <a:cubicBezTo>
                  <a:pt x="727787" y="96313"/>
                  <a:pt x="726023" y="89258"/>
                  <a:pt x="738723" y="76205"/>
                </a:cubicBezTo>
                <a:cubicBezTo>
                  <a:pt x="751423" y="63152"/>
                  <a:pt x="787406" y="-700"/>
                  <a:pt x="77258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E02CCC6B-DF34-4F20-61DB-94B6CA253707}"/>
              </a:ext>
            </a:extLst>
          </p:cNvPr>
          <p:cNvSpPr/>
          <p:nvPr/>
        </p:nvSpPr>
        <p:spPr>
          <a:xfrm>
            <a:off x="1867583" y="11246738"/>
            <a:ext cx="108880" cy="161253"/>
          </a:xfrm>
          <a:custGeom>
            <a:avLst/>
            <a:gdLst>
              <a:gd name="connsiteX0" fmla="*/ 108855 w 108880"/>
              <a:gd name="connsiteY0" fmla="*/ 700 h 161253"/>
              <a:gd name="connsiteX1" fmla="*/ 8842 w 108880"/>
              <a:gd name="connsiteY1" fmla="*/ 115000 h 161253"/>
              <a:gd name="connsiteX2" fmla="*/ 4080 w 108880"/>
              <a:gd name="connsiteY2" fmla="*/ 161037 h 161253"/>
              <a:gd name="connsiteX3" fmla="*/ 905 w 108880"/>
              <a:gd name="connsiteY3" fmla="*/ 99125 h 161253"/>
              <a:gd name="connsiteX4" fmla="*/ 18367 w 108880"/>
              <a:gd name="connsiteY4" fmla="*/ 67375 h 161253"/>
              <a:gd name="connsiteX5" fmla="*/ 108855 w 108880"/>
              <a:gd name="connsiteY5" fmla="*/ 700 h 16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80" h="161253">
                <a:moveTo>
                  <a:pt x="108855" y="700"/>
                </a:moveTo>
                <a:cubicBezTo>
                  <a:pt x="107267" y="8638"/>
                  <a:pt x="26304" y="88277"/>
                  <a:pt x="8842" y="115000"/>
                </a:cubicBezTo>
                <a:cubicBezTo>
                  <a:pt x="-8621" y="141723"/>
                  <a:pt x="5403" y="163683"/>
                  <a:pt x="4080" y="161037"/>
                </a:cubicBezTo>
                <a:cubicBezTo>
                  <a:pt x="2757" y="158391"/>
                  <a:pt x="-1476" y="114735"/>
                  <a:pt x="905" y="99125"/>
                </a:cubicBezTo>
                <a:cubicBezTo>
                  <a:pt x="3286" y="83515"/>
                  <a:pt x="-1741" y="80075"/>
                  <a:pt x="18367" y="67375"/>
                </a:cubicBezTo>
                <a:cubicBezTo>
                  <a:pt x="38475" y="54675"/>
                  <a:pt x="110443" y="-7238"/>
                  <a:pt x="108855" y="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6FBD92AB-E673-AC9C-B3C9-F51629CD5DE2}"/>
              </a:ext>
            </a:extLst>
          </p:cNvPr>
          <p:cNvSpPr/>
          <p:nvPr/>
        </p:nvSpPr>
        <p:spPr>
          <a:xfrm>
            <a:off x="1896905" y="11391849"/>
            <a:ext cx="261789" cy="324281"/>
          </a:xfrm>
          <a:custGeom>
            <a:avLst/>
            <a:gdLst>
              <a:gd name="connsiteX0" fmla="*/ 158 w 261789"/>
              <a:gd name="connsiteY0" fmla="*/ 51 h 324281"/>
              <a:gd name="connsiteX1" fmla="*/ 79533 w 261789"/>
              <a:gd name="connsiteY1" fmla="*/ 73076 h 324281"/>
              <a:gd name="connsiteX2" fmla="*/ 195420 w 261789"/>
              <a:gd name="connsiteY2" fmla="*/ 155626 h 324281"/>
              <a:gd name="connsiteX3" fmla="*/ 258920 w 261789"/>
              <a:gd name="connsiteY3" fmla="*/ 322314 h 324281"/>
              <a:gd name="connsiteX4" fmla="*/ 236695 w 261789"/>
              <a:gd name="connsiteY4" fmla="*/ 238176 h 324281"/>
              <a:gd name="connsiteX5" fmla="*/ 112870 w 261789"/>
              <a:gd name="connsiteY5" fmla="*/ 104826 h 324281"/>
              <a:gd name="connsiteX6" fmla="*/ 60483 w 261789"/>
              <a:gd name="connsiteY6" fmla="*/ 84189 h 324281"/>
              <a:gd name="connsiteX7" fmla="*/ 158 w 261789"/>
              <a:gd name="connsiteY7" fmla="*/ 51 h 32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789" h="324281">
                <a:moveTo>
                  <a:pt x="158" y="51"/>
                </a:moveTo>
                <a:cubicBezTo>
                  <a:pt x="3333" y="-1801"/>
                  <a:pt x="46989" y="47147"/>
                  <a:pt x="79533" y="73076"/>
                </a:cubicBezTo>
                <a:cubicBezTo>
                  <a:pt x="112077" y="99005"/>
                  <a:pt x="165522" y="114086"/>
                  <a:pt x="195420" y="155626"/>
                </a:cubicBezTo>
                <a:cubicBezTo>
                  <a:pt x="225318" y="197166"/>
                  <a:pt x="252041" y="308556"/>
                  <a:pt x="258920" y="322314"/>
                </a:cubicBezTo>
                <a:cubicBezTo>
                  <a:pt x="265799" y="336072"/>
                  <a:pt x="261037" y="274424"/>
                  <a:pt x="236695" y="238176"/>
                </a:cubicBezTo>
                <a:cubicBezTo>
                  <a:pt x="212353" y="201928"/>
                  <a:pt x="142239" y="130490"/>
                  <a:pt x="112870" y="104826"/>
                </a:cubicBezTo>
                <a:cubicBezTo>
                  <a:pt x="83501" y="79162"/>
                  <a:pt x="78739" y="98741"/>
                  <a:pt x="60483" y="84189"/>
                </a:cubicBezTo>
                <a:cubicBezTo>
                  <a:pt x="42227" y="69637"/>
                  <a:pt x="-3017" y="1903"/>
                  <a:pt x="15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D5CA0C63-04C0-C193-2900-7E090F39B121}"/>
              </a:ext>
            </a:extLst>
          </p:cNvPr>
          <p:cNvSpPr/>
          <p:nvPr/>
        </p:nvSpPr>
        <p:spPr>
          <a:xfrm>
            <a:off x="1903263" y="11249012"/>
            <a:ext cx="81767" cy="162111"/>
          </a:xfrm>
          <a:custGeom>
            <a:avLst/>
            <a:gdLst>
              <a:gd name="connsiteX0" fmla="*/ 76350 w 81767"/>
              <a:gd name="connsiteY0" fmla="*/ 13 h 162111"/>
              <a:gd name="connsiteX1" fmla="*/ 70000 w 81767"/>
              <a:gd name="connsiteY1" fmla="*/ 84151 h 162111"/>
              <a:gd name="connsiteX2" fmla="*/ 14437 w 81767"/>
              <a:gd name="connsiteY2" fmla="*/ 128601 h 162111"/>
              <a:gd name="connsiteX3" fmla="*/ 55712 w 81767"/>
              <a:gd name="connsiteY3" fmla="*/ 161938 h 162111"/>
              <a:gd name="connsiteX4" fmla="*/ 150 w 81767"/>
              <a:gd name="connsiteY4" fmla="*/ 114313 h 162111"/>
              <a:gd name="connsiteX5" fmla="*/ 76350 w 81767"/>
              <a:gd name="connsiteY5" fmla="*/ 90501 h 162111"/>
              <a:gd name="connsiteX6" fmla="*/ 76350 w 81767"/>
              <a:gd name="connsiteY6" fmla="*/ 13 h 16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67" h="162111">
                <a:moveTo>
                  <a:pt x="76350" y="13"/>
                </a:moveTo>
                <a:cubicBezTo>
                  <a:pt x="75292" y="-1045"/>
                  <a:pt x="80319" y="62720"/>
                  <a:pt x="70000" y="84151"/>
                </a:cubicBezTo>
                <a:cubicBezTo>
                  <a:pt x="59681" y="105582"/>
                  <a:pt x="16818" y="115637"/>
                  <a:pt x="14437" y="128601"/>
                </a:cubicBezTo>
                <a:cubicBezTo>
                  <a:pt x="12056" y="141565"/>
                  <a:pt x="58093" y="164319"/>
                  <a:pt x="55712" y="161938"/>
                </a:cubicBezTo>
                <a:cubicBezTo>
                  <a:pt x="53331" y="159557"/>
                  <a:pt x="-3290" y="126219"/>
                  <a:pt x="150" y="114313"/>
                </a:cubicBezTo>
                <a:cubicBezTo>
                  <a:pt x="3590" y="102407"/>
                  <a:pt x="64708" y="104524"/>
                  <a:pt x="76350" y="90501"/>
                </a:cubicBezTo>
                <a:cubicBezTo>
                  <a:pt x="87992" y="76478"/>
                  <a:pt x="77408" y="1071"/>
                  <a:pt x="7635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A2188F16-1662-D60F-1960-F2926AB99A81}"/>
              </a:ext>
            </a:extLst>
          </p:cNvPr>
          <p:cNvSpPr/>
          <p:nvPr/>
        </p:nvSpPr>
        <p:spPr>
          <a:xfrm>
            <a:off x="1190457" y="11240937"/>
            <a:ext cx="626865" cy="179411"/>
          </a:xfrm>
          <a:custGeom>
            <a:avLst/>
            <a:gdLst>
              <a:gd name="connsiteX0" fmla="*/ 168 w 626865"/>
              <a:gd name="connsiteY0" fmla="*/ 177951 h 179411"/>
              <a:gd name="connsiteX1" fmla="*/ 100181 w 626865"/>
              <a:gd name="connsiteY1" fmla="*/ 155726 h 179411"/>
              <a:gd name="connsiteX2" fmla="*/ 43031 w 626865"/>
              <a:gd name="connsiteY2" fmla="*/ 84288 h 179411"/>
              <a:gd name="connsiteX3" fmla="*/ 136693 w 626865"/>
              <a:gd name="connsiteY3" fmla="*/ 106513 h 179411"/>
              <a:gd name="connsiteX4" fmla="*/ 108118 w 626865"/>
              <a:gd name="connsiteY4" fmla="*/ 95401 h 179411"/>
              <a:gd name="connsiteX5" fmla="*/ 481181 w 626865"/>
              <a:gd name="connsiteY5" fmla="*/ 39838 h 179411"/>
              <a:gd name="connsiteX6" fmla="*/ 625643 w 626865"/>
              <a:gd name="connsiteY6" fmla="*/ 151 h 179411"/>
              <a:gd name="connsiteX7" fmla="*/ 412918 w 626865"/>
              <a:gd name="connsiteY7" fmla="*/ 54126 h 179411"/>
              <a:gd name="connsiteX8" fmla="*/ 181143 w 626865"/>
              <a:gd name="connsiteY8" fmla="*/ 85876 h 179411"/>
              <a:gd name="connsiteX9" fmla="*/ 38268 w 626865"/>
              <a:gd name="connsiteY9" fmla="*/ 103338 h 179411"/>
              <a:gd name="connsiteX10" fmla="*/ 128756 w 626865"/>
              <a:gd name="connsiteY10" fmla="*/ 120801 h 179411"/>
              <a:gd name="connsiteX11" fmla="*/ 168 w 626865"/>
              <a:gd name="connsiteY11" fmla="*/ 177951 h 17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6865" h="179411">
                <a:moveTo>
                  <a:pt x="168" y="177951"/>
                </a:moveTo>
                <a:cubicBezTo>
                  <a:pt x="-4594" y="183772"/>
                  <a:pt x="93037" y="171336"/>
                  <a:pt x="100181" y="155726"/>
                </a:cubicBezTo>
                <a:cubicBezTo>
                  <a:pt x="107325" y="140116"/>
                  <a:pt x="36946" y="92490"/>
                  <a:pt x="43031" y="84288"/>
                </a:cubicBezTo>
                <a:cubicBezTo>
                  <a:pt x="49116" y="76086"/>
                  <a:pt x="125845" y="104661"/>
                  <a:pt x="136693" y="106513"/>
                </a:cubicBezTo>
                <a:cubicBezTo>
                  <a:pt x="147541" y="108365"/>
                  <a:pt x="50703" y="106514"/>
                  <a:pt x="108118" y="95401"/>
                </a:cubicBezTo>
                <a:cubicBezTo>
                  <a:pt x="165533" y="84288"/>
                  <a:pt x="394927" y="55713"/>
                  <a:pt x="481181" y="39838"/>
                </a:cubicBezTo>
                <a:cubicBezTo>
                  <a:pt x="567435" y="23963"/>
                  <a:pt x="637020" y="-2230"/>
                  <a:pt x="625643" y="151"/>
                </a:cubicBezTo>
                <a:cubicBezTo>
                  <a:pt x="614266" y="2532"/>
                  <a:pt x="487001" y="39839"/>
                  <a:pt x="412918" y="54126"/>
                </a:cubicBezTo>
                <a:cubicBezTo>
                  <a:pt x="338835" y="68413"/>
                  <a:pt x="243585" y="77674"/>
                  <a:pt x="181143" y="85876"/>
                </a:cubicBezTo>
                <a:cubicBezTo>
                  <a:pt x="118701" y="94078"/>
                  <a:pt x="46999" y="97517"/>
                  <a:pt x="38268" y="103338"/>
                </a:cubicBezTo>
                <a:cubicBezTo>
                  <a:pt x="29537" y="109159"/>
                  <a:pt x="135635" y="108630"/>
                  <a:pt x="128756" y="120801"/>
                </a:cubicBezTo>
                <a:cubicBezTo>
                  <a:pt x="121877" y="132972"/>
                  <a:pt x="4930" y="172130"/>
                  <a:pt x="168" y="177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62AE919C-172B-F38C-F3F5-F619C501C416}"/>
              </a:ext>
            </a:extLst>
          </p:cNvPr>
          <p:cNvSpPr/>
          <p:nvPr/>
        </p:nvSpPr>
        <p:spPr>
          <a:xfrm>
            <a:off x="1739079" y="11315519"/>
            <a:ext cx="405030" cy="467356"/>
          </a:xfrm>
          <a:custGeom>
            <a:avLst/>
            <a:gdLst>
              <a:gd name="connsiteX0" fmla="*/ 204021 w 405030"/>
              <a:gd name="connsiteY0" fmla="*/ 181 h 467356"/>
              <a:gd name="connsiteX1" fmla="*/ 143696 w 405030"/>
              <a:gd name="connsiteY1" fmla="*/ 84319 h 467356"/>
              <a:gd name="connsiteX2" fmla="*/ 88134 w 405030"/>
              <a:gd name="connsiteY2" fmla="*/ 97019 h 467356"/>
              <a:gd name="connsiteX3" fmla="*/ 148459 w 405030"/>
              <a:gd name="connsiteY3" fmla="*/ 122419 h 467356"/>
              <a:gd name="connsiteX4" fmla="*/ 275459 w 405030"/>
              <a:gd name="connsiteY4" fmla="*/ 208144 h 467356"/>
              <a:gd name="connsiteX5" fmla="*/ 277046 w 405030"/>
              <a:gd name="connsiteY5" fmla="*/ 217669 h 467356"/>
              <a:gd name="connsiteX6" fmla="*/ 354834 w 405030"/>
              <a:gd name="connsiteY6" fmla="*/ 306569 h 467356"/>
              <a:gd name="connsiteX7" fmla="*/ 388171 w 405030"/>
              <a:gd name="connsiteY7" fmla="*/ 371656 h 467356"/>
              <a:gd name="connsiteX8" fmla="*/ 381821 w 405030"/>
              <a:gd name="connsiteY8" fmla="*/ 417694 h 467356"/>
              <a:gd name="connsiteX9" fmla="*/ 115121 w 405030"/>
              <a:gd name="connsiteY9" fmla="*/ 466906 h 467356"/>
              <a:gd name="connsiteX10" fmla="*/ 391346 w 405030"/>
              <a:gd name="connsiteY10" fmla="*/ 387531 h 467356"/>
              <a:gd name="connsiteX11" fmla="*/ 218309 w 405030"/>
              <a:gd name="connsiteY11" fmla="*/ 206556 h 467356"/>
              <a:gd name="connsiteX12" fmla="*/ 69084 w 405030"/>
              <a:gd name="connsiteY12" fmla="*/ 116069 h 467356"/>
              <a:gd name="connsiteX13" fmla="*/ 2409 w 405030"/>
              <a:gd name="connsiteY13" fmla="*/ 101781 h 467356"/>
              <a:gd name="connsiteX14" fmla="*/ 148459 w 405030"/>
              <a:gd name="connsiteY14" fmla="*/ 62094 h 467356"/>
              <a:gd name="connsiteX15" fmla="*/ 204021 w 405030"/>
              <a:gd name="connsiteY15" fmla="*/ 181 h 46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5030" h="467356">
                <a:moveTo>
                  <a:pt x="204021" y="181"/>
                </a:moveTo>
                <a:cubicBezTo>
                  <a:pt x="203227" y="3885"/>
                  <a:pt x="163011" y="68179"/>
                  <a:pt x="143696" y="84319"/>
                </a:cubicBezTo>
                <a:cubicBezTo>
                  <a:pt x="124381" y="100459"/>
                  <a:pt x="87340" y="90669"/>
                  <a:pt x="88134" y="97019"/>
                </a:cubicBezTo>
                <a:cubicBezTo>
                  <a:pt x="88928" y="103369"/>
                  <a:pt x="117238" y="103898"/>
                  <a:pt x="148459" y="122419"/>
                </a:cubicBezTo>
                <a:cubicBezTo>
                  <a:pt x="179680" y="140940"/>
                  <a:pt x="254028" y="192269"/>
                  <a:pt x="275459" y="208144"/>
                </a:cubicBezTo>
                <a:cubicBezTo>
                  <a:pt x="296890" y="224019"/>
                  <a:pt x="263817" y="201265"/>
                  <a:pt x="277046" y="217669"/>
                </a:cubicBezTo>
                <a:cubicBezTo>
                  <a:pt x="290275" y="234073"/>
                  <a:pt x="336313" y="280905"/>
                  <a:pt x="354834" y="306569"/>
                </a:cubicBezTo>
                <a:cubicBezTo>
                  <a:pt x="373355" y="332233"/>
                  <a:pt x="383673" y="353135"/>
                  <a:pt x="388171" y="371656"/>
                </a:cubicBezTo>
                <a:cubicBezTo>
                  <a:pt x="392669" y="390177"/>
                  <a:pt x="427329" y="401819"/>
                  <a:pt x="381821" y="417694"/>
                </a:cubicBezTo>
                <a:cubicBezTo>
                  <a:pt x="336313" y="433569"/>
                  <a:pt x="113534" y="471933"/>
                  <a:pt x="115121" y="466906"/>
                </a:cubicBezTo>
                <a:cubicBezTo>
                  <a:pt x="116708" y="461879"/>
                  <a:pt x="374148" y="430923"/>
                  <a:pt x="391346" y="387531"/>
                </a:cubicBezTo>
                <a:cubicBezTo>
                  <a:pt x="408544" y="344139"/>
                  <a:pt x="272019" y="251800"/>
                  <a:pt x="218309" y="206556"/>
                </a:cubicBezTo>
                <a:cubicBezTo>
                  <a:pt x="164599" y="161312"/>
                  <a:pt x="105067" y="133531"/>
                  <a:pt x="69084" y="116069"/>
                </a:cubicBezTo>
                <a:cubicBezTo>
                  <a:pt x="33101" y="98607"/>
                  <a:pt x="-10820" y="110777"/>
                  <a:pt x="2409" y="101781"/>
                </a:cubicBezTo>
                <a:cubicBezTo>
                  <a:pt x="15638" y="92785"/>
                  <a:pt x="114063" y="73471"/>
                  <a:pt x="148459" y="62094"/>
                </a:cubicBezTo>
                <a:cubicBezTo>
                  <a:pt x="182855" y="50717"/>
                  <a:pt x="204815" y="-3523"/>
                  <a:pt x="204021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03593156-60E8-59A8-FE95-734261BBD191}"/>
              </a:ext>
            </a:extLst>
          </p:cNvPr>
          <p:cNvSpPr/>
          <p:nvPr/>
        </p:nvSpPr>
        <p:spPr>
          <a:xfrm>
            <a:off x="1111131" y="11466806"/>
            <a:ext cx="297300" cy="242614"/>
          </a:xfrm>
          <a:custGeom>
            <a:avLst/>
            <a:gdLst>
              <a:gd name="connsiteX0" fmla="*/ 295394 w 297300"/>
              <a:gd name="connsiteY0" fmla="*/ 2882 h 242614"/>
              <a:gd name="connsiteX1" fmla="*/ 65207 w 297300"/>
              <a:gd name="connsiteY1" fmla="*/ 163219 h 242614"/>
              <a:gd name="connsiteX2" fmla="*/ 119 w 297300"/>
              <a:gd name="connsiteY2" fmla="*/ 242594 h 242614"/>
              <a:gd name="connsiteX3" fmla="*/ 52507 w 297300"/>
              <a:gd name="connsiteY3" fmla="*/ 156869 h 242614"/>
              <a:gd name="connsiteX4" fmla="*/ 168394 w 297300"/>
              <a:gd name="connsiteY4" fmla="*/ 66382 h 242614"/>
              <a:gd name="connsiteX5" fmla="*/ 295394 w 297300"/>
              <a:gd name="connsiteY5" fmla="*/ 2882 h 24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300" h="242614">
                <a:moveTo>
                  <a:pt x="295394" y="2882"/>
                </a:moveTo>
                <a:cubicBezTo>
                  <a:pt x="278196" y="19021"/>
                  <a:pt x="114419" y="123267"/>
                  <a:pt x="65207" y="163219"/>
                </a:cubicBezTo>
                <a:cubicBezTo>
                  <a:pt x="15995" y="203171"/>
                  <a:pt x="2236" y="243652"/>
                  <a:pt x="119" y="242594"/>
                </a:cubicBezTo>
                <a:cubicBezTo>
                  <a:pt x="-1998" y="241536"/>
                  <a:pt x="24461" y="186238"/>
                  <a:pt x="52507" y="156869"/>
                </a:cubicBezTo>
                <a:cubicBezTo>
                  <a:pt x="80553" y="127500"/>
                  <a:pt x="127913" y="90195"/>
                  <a:pt x="168394" y="66382"/>
                </a:cubicBezTo>
                <a:cubicBezTo>
                  <a:pt x="208875" y="42570"/>
                  <a:pt x="312592" y="-13257"/>
                  <a:pt x="295394" y="2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110B46FA-1136-FC3C-1537-F3305B0BA1E1}"/>
              </a:ext>
            </a:extLst>
          </p:cNvPr>
          <p:cNvSpPr/>
          <p:nvPr/>
        </p:nvSpPr>
        <p:spPr>
          <a:xfrm>
            <a:off x="1214425" y="11529501"/>
            <a:ext cx="638073" cy="184712"/>
          </a:xfrm>
          <a:custGeom>
            <a:avLst/>
            <a:gdLst>
              <a:gd name="connsiteX0" fmla="*/ 13 w 638073"/>
              <a:gd name="connsiteY0" fmla="*/ 184662 h 184712"/>
              <a:gd name="connsiteX1" fmla="*/ 287350 w 638073"/>
              <a:gd name="connsiteY1" fmla="*/ 35437 h 184712"/>
              <a:gd name="connsiteX2" fmla="*/ 635013 w 638073"/>
              <a:gd name="connsiteY2" fmla="*/ 21149 h 184712"/>
              <a:gd name="connsiteX3" fmla="*/ 452450 w 638073"/>
              <a:gd name="connsiteY3" fmla="*/ 14799 h 184712"/>
              <a:gd name="connsiteX4" fmla="*/ 369900 w 638073"/>
              <a:gd name="connsiteY4" fmla="*/ 5274 h 184712"/>
              <a:gd name="connsiteX5" fmla="*/ 298463 w 638073"/>
              <a:gd name="connsiteY5" fmla="*/ 17974 h 184712"/>
              <a:gd name="connsiteX6" fmla="*/ 13 w 638073"/>
              <a:gd name="connsiteY6" fmla="*/ 184662 h 18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073" h="184712">
                <a:moveTo>
                  <a:pt x="13" y="184662"/>
                </a:moveTo>
                <a:cubicBezTo>
                  <a:pt x="-1839" y="187572"/>
                  <a:pt x="181517" y="62689"/>
                  <a:pt x="287350" y="35437"/>
                </a:cubicBezTo>
                <a:cubicBezTo>
                  <a:pt x="393183" y="8185"/>
                  <a:pt x="607496" y="24589"/>
                  <a:pt x="635013" y="21149"/>
                </a:cubicBezTo>
                <a:cubicBezTo>
                  <a:pt x="662530" y="17709"/>
                  <a:pt x="496635" y="17445"/>
                  <a:pt x="452450" y="14799"/>
                </a:cubicBezTo>
                <a:cubicBezTo>
                  <a:pt x="408265" y="12153"/>
                  <a:pt x="395564" y="4745"/>
                  <a:pt x="369900" y="5274"/>
                </a:cubicBezTo>
                <a:cubicBezTo>
                  <a:pt x="344236" y="5803"/>
                  <a:pt x="364080" y="-13247"/>
                  <a:pt x="298463" y="17974"/>
                </a:cubicBezTo>
                <a:cubicBezTo>
                  <a:pt x="232846" y="49195"/>
                  <a:pt x="1865" y="181752"/>
                  <a:pt x="13" y="184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09131A13-112E-2E86-8FFB-1B20C1E9632C}"/>
              </a:ext>
            </a:extLst>
          </p:cNvPr>
          <p:cNvSpPr/>
          <p:nvPr/>
        </p:nvSpPr>
        <p:spPr>
          <a:xfrm>
            <a:off x="1750953" y="11603111"/>
            <a:ext cx="249197" cy="109471"/>
          </a:xfrm>
          <a:custGeom>
            <a:avLst/>
            <a:gdLst>
              <a:gd name="connsiteX0" fmla="*/ 60 w 249197"/>
              <a:gd name="connsiteY0" fmla="*/ 1514 h 109471"/>
              <a:gd name="connsiteX1" fmla="*/ 223897 w 249197"/>
              <a:gd name="connsiteY1" fmla="*/ 26914 h 109471"/>
              <a:gd name="connsiteX2" fmla="*/ 246122 w 249197"/>
              <a:gd name="connsiteY2" fmla="*/ 109464 h 109471"/>
              <a:gd name="connsiteX3" fmla="*/ 242947 w 249197"/>
              <a:gd name="connsiteY3" fmla="*/ 22152 h 109471"/>
              <a:gd name="connsiteX4" fmla="*/ 201672 w 249197"/>
              <a:gd name="connsiteY4" fmla="*/ 3102 h 109471"/>
              <a:gd name="connsiteX5" fmla="*/ 60 w 249197"/>
              <a:gd name="connsiteY5" fmla="*/ 1514 h 10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197" h="109471">
                <a:moveTo>
                  <a:pt x="60" y="1514"/>
                </a:moveTo>
                <a:cubicBezTo>
                  <a:pt x="3764" y="5483"/>
                  <a:pt x="182887" y="8922"/>
                  <a:pt x="223897" y="26914"/>
                </a:cubicBezTo>
                <a:cubicBezTo>
                  <a:pt x="264907" y="44906"/>
                  <a:pt x="242947" y="110258"/>
                  <a:pt x="246122" y="109464"/>
                </a:cubicBezTo>
                <a:cubicBezTo>
                  <a:pt x="249297" y="108670"/>
                  <a:pt x="250355" y="39879"/>
                  <a:pt x="242947" y="22152"/>
                </a:cubicBezTo>
                <a:cubicBezTo>
                  <a:pt x="235539" y="4425"/>
                  <a:pt x="240036" y="3631"/>
                  <a:pt x="201672" y="3102"/>
                </a:cubicBezTo>
                <a:cubicBezTo>
                  <a:pt x="163308" y="2573"/>
                  <a:pt x="-3644" y="-2455"/>
                  <a:pt x="60" y="1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23903EBF-E09A-93DA-FE85-72DFF8085092}"/>
              </a:ext>
            </a:extLst>
          </p:cNvPr>
          <p:cNvSpPr/>
          <p:nvPr/>
        </p:nvSpPr>
        <p:spPr>
          <a:xfrm>
            <a:off x="6337300" y="10716604"/>
            <a:ext cx="73370" cy="1049218"/>
          </a:xfrm>
          <a:custGeom>
            <a:avLst/>
            <a:gdLst>
              <a:gd name="connsiteX0" fmla="*/ 73025 w 73370"/>
              <a:gd name="connsiteY0" fmla="*/ 2196 h 1049218"/>
              <a:gd name="connsiteX1" fmla="*/ 28575 w 73370"/>
              <a:gd name="connsiteY1" fmla="*/ 306996 h 1049218"/>
              <a:gd name="connsiteX2" fmla="*/ 53975 w 73370"/>
              <a:gd name="connsiteY2" fmla="*/ 1021371 h 1049218"/>
              <a:gd name="connsiteX3" fmla="*/ 53975 w 73370"/>
              <a:gd name="connsiteY3" fmla="*/ 859446 h 1049218"/>
              <a:gd name="connsiteX4" fmla="*/ 0 w 73370"/>
              <a:gd name="connsiteY4" fmla="*/ 443521 h 1049218"/>
              <a:gd name="connsiteX5" fmla="*/ 73025 w 73370"/>
              <a:gd name="connsiteY5" fmla="*/ 2196 h 104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70" h="1049218">
                <a:moveTo>
                  <a:pt x="73025" y="2196"/>
                </a:moveTo>
                <a:cubicBezTo>
                  <a:pt x="77788" y="-20558"/>
                  <a:pt x="31750" y="137134"/>
                  <a:pt x="28575" y="306996"/>
                </a:cubicBezTo>
                <a:cubicBezTo>
                  <a:pt x="25400" y="476858"/>
                  <a:pt x="49742" y="929296"/>
                  <a:pt x="53975" y="1021371"/>
                </a:cubicBezTo>
                <a:cubicBezTo>
                  <a:pt x="58208" y="1113446"/>
                  <a:pt x="62971" y="955754"/>
                  <a:pt x="53975" y="859446"/>
                </a:cubicBezTo>
                <a:cubicBezTo>
                  <a:pt x="44979" y="763138"/>
                  <a:pt x="0" y="584808"/>
                  <a:pt x="0" y="443521"/>
                </a:cubicBezTo>
                <a:cubicBezTo>
                  <a:pt x="0" y="302234"/>
                  <a:pt x="68262" y="24950"/>
                  <a:pt x="73025" y="2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46913DB7-67E8-A63B-2EFD-DC4B8097CAA0}"/>
              </a:ext>
            </a:extLst>
          </p:cNvPr>
          <p:cNvSpPr/>
          <p:nvPr/>
        </p:nvSpPr>
        <p:spPr>
          <a:xfrm>
            <a:off x="6317721" y="11329857"/>
            <a:ext cx="77251" cy="1020624"/>
          </a:xfrm>
          <a:custGeom>
            <a:avLst/>
            <a:gdLst>
              <a:gd name="connsiteX0" fmla="*/ 529 w 77251"/>
              <a:gd name="connsiteY0" fmla="*/ 1718 h 1020624"/>
              <a:gd name="connsiteX1" fmla="*/ 54504 w 77251"/>
              <a:gd name="connsiteY1" fmla="*/ 341443 h 1020624"/>
              <a:gd name="connsiteX2" fmla="*/ 54504 w 77251"/>
              <a:gd name="connsiteY2" fmla="*/ 1005018 h 1020624"/>
              <a:gd name="connsiteX3" fmla="*/ 76729 w 77251"/>
              <a:gd name="connsiteY3" fmla="*/ 763718 h 1020624"/>
              <a:gd name="connsiteX4" fmla="*/ 29104 w 77251"/>
              <a:gd name="connsiteY4" fmla="*/ 233493 h 1020624"/>
              <a:gd name="connsiteX5" fmla="*/ 529 w 77251"/>
              <a:gd name="connsiteY5" fmla="*/ 1718 h 102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51" h="1020624">
                <a:moveTo>
                  <a:pt x="529" y="1718"/>
                </a:moveTo>
                <a:cubicBezTo>
                  <a:pt x="4762" y="19710"/>
                  <a:pt x="45508" y="174226"/>
                  <a:pt x="54504" y="341443"/>
                </a:cubicBezTo>
                <a:cubicBezTo>
                  <a:pt x="63500" y="508660"/>
                  <a:pt x="50800" y="934639"/>
                  <a:pt x="54504" y="1005018"/>
                </a:cubicBezTo>
                <a:cubicBezTo>
                  <a:pt x="58208" y="1075397"/>
                  <a:pt x="80962" y="892305"/>
                  <a:pt x="76729" y="763718"/>
                </a:cubicBezTo>
                <a:cubicBezTo>
                  <a:pt x="72496" y="635131"/>
                  <a:pt x="39687" y="356789"/>
                  <a:pt x="29104" y="233493"/>
                </a:cubicBezTo>
                <a:cubicBezTo>
                  <a:pt x="18521" y="110197"/>
                  <a:pt x="-3704" y="-16274"/>
                  <a:pt x="529" y="1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FC8B76D5-D84D-C0A5-91FC-C0CF2EC61145}"/>
              </a:ext>
            </a:extLst>
          </p:cNvPr>
          <p:cNvSpPr/>
          <p:nvPr/>
        </p:nvSpPr>
        <p:spPr>
          <a:xfrm>
            <a:off x="6800520" y="10585790"/>
            <a:ext cx="337371" cy="1780974"/>
          </a:xfrm>
          <a:custGeom>
            <a:avLst/>
            <a:gdLst>
              <a:gd name="connsiteX0" fmla="*/ 327355 w 337371"/>
              <a:gd name="connsiteY0" fmla="*/ 18710 h 1780974"/>
              <a:gd name="connsiteX1" fmla="*/ 133680 w 337371"/>
              <a:gd name="connsiteY1" fmla="*/ 418760 h 1780974"/>
              <a:gd name="connsiteX2" fmla="*/ 165430 w 337371"/>
              <a:gd name="connsiteY2" fmla="*/ 272710 h 1780974"/>
              <a:gd name="connsiteX3" fmla="*/ 181305 w 337371"/>
              <a:gd name="connsiteY3" fmla="*/ 542585 h 1780974"/>
              <a:gd name="connsiteX4" fmla="*/ 108280 w 337371"/>
              <a:gd name="connsiteY4" fmla="*/ 888660 h 1780974"/>
              <a:gd name="connsiteX5" fmla="*/ 127330 w 337371"/>
              <a:gd name="connsiteY5" fmla="*/ 1250610 h 1780974"/>
              <a:gd name="connsiteX6" fmla="*/ 149555 w 337371"/>
              <a:gd name="connsiteY6" fmla="*/ 1479210 h 1780974"/>
              <a:gd name="connsiteX7" fmla="*/ 330 w 337371"/>
              <a:gd name="connsiteY7" fmla="*/ 1780835 h 1780974"/>
              <a:gd name="connsiteX8" fmla="*/ 108280 w 337371"/>
              <a:gd name="connsiteY8" fmla="*/ 1514135 h 1780974"/>
              <a:gd name="connsiteX9" fmla="*/ 73355 w 337371"/>
              <a:gd name="connsiteY9" fmla="*/ 1212510 h 1780974"/>
              <a:gd name="connsiteX10" fmla="*/ 165430 w 337371"/>
              <a:gd name="connsiteY10" fmla="*/ 418760 h 1780974"/>
              <a:gd name="connsiteX11" fmla="*/ 178130 w 337371"/>
              <a:gd name="connsiteY11" fmla="*/ 275885 h 1780974"/>
              <a:gd name="connsiteX12" fmla="*/ 295605 w 337371"/>
              <a:gd name="connsiteY12" fmla="*/ 85385 h 1780974"/>
              <a:gd name="connsiteX13" fmla="*/ 327355 w 337371"/>
              <a:gd name="connsiteY13" fmla="*/ 18710 h 178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371" h="1780974">
                <a:moveTo>
                  <a:pt x="327355" y="18710"/>
                </a:moveTo>
                <a:cubicBezTo>
                  <a:pt x="300368" y="74272"/>
                  <a:pt x="160668" y="376427"/>
                  <a:pt x="133680" y="418760"/>
                </a:cubicBezTo>
                <a:cubicBezTo>
                  <a:pt x="106692" y="461093"/>
                  <a:pt x="157492" y="252073"/>
                  <a:pt x="165430" y="272710"/>
                </a:cubicBezTo>
                <a:cubicBezTo>
                  <a:pt x="173367" y="293348"/>
                  <a:pt x="190830" y="439927"/>
                  <a:pt x="181305" y="542585"/>
                </a:cubicBezTo>
                <a:cubicBezTo>
                  <a:pt x="171780" y="645243"/>
                  <a:pt x="117276" y="770656"/>
                  <a:pt x="108280" y="888660"/>
                </a:cubicBezTo>
                <a:cubicBezTo>
                  <a:pt x="99284" y="1006664"/>
                  <a:pt x="120451" y="1152185"/>
                  <a:pt x="127330" y="1250610"/>
                </a:cubicBezTo>
                <a:cubicBezTo>
                  <a:pt x="134209" y="1349035"/>
                  <a:pt x="170722" y="1390839"/>
                  <a:pt x="149555" y="1479210"/>
                </a:cubicBezTo>
                <a:cubicBezTo>
                  <a:pt x="128388" y="1567581"/>
                  <a:pt x="7209" y="1775014"/>
                  <a:pt x="330" y="1780835"/>
                </a:cubicBezTo>
                <a:cubicBezTo>
                  <a:pt x="-6549" y="1786656"/>
                  <a:pt x="96109" y="1608856"/>
                  <a:pt x="108280" y="1514135"/>
                </a:cubicBezTo>
                <a:cubicBezTo>
                  <a:pt x="120451" y="1419414"/>
                  <a:pt x="63830" y="1395073"/>
                  <a:pt x="73355" y="1212510"/>
                </a:cubicBezTo>
                <a:cubicBezTo>
                  <a:pt x="82880" y="1029948"/>
                  <a:pt x="147967" y="574864"/>
                  <a:pt x="165430" y="418760"/>
                </a:cubicBezTo>
                <a:cubicBezTo>
                  <a:pt x="182893" y="262656"/>
                  <a:pt x="156434" y="331447"/>
                  <a:pt x="178130" y="275885"/>
                </a:cubicBezTo>
                <a:cubicBezTo>
                  <a:pt x="199826" y="220323"/>
                  <a:pt x="270205" y="125602"/>
                  <a:pt x="295605" y="85385"/>
                </a:cubicBezTo>
                <a:cubicBezTo>
                  <a:pt x="321005" y="45168"/>
                  <a:pt x="354342" y="-36852"/>
                  <a:pt x="327355" y="18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B080C56C-8252-3845-01EE-DC7ECC95ED5C}"/>
              </a:ext>
            </a:extLst>
          </p:cNvPr>
          <p:cNvSpPr/>
          <p:nvPr/>
        </p:nvSpPr>
        <p:spPr>
          <a:xfrm>
            <a:off x="6921207" y="10947137"/>
            <a:ext cx="127880" cy="1403149"/>
          </a:xfrm>
          <a:custGeom>
            <a:avLst/>
            <a:gdLst>
              <a:gd name="connsiteX0" fmla="*/ 127293 w 127880"/>
              <a:gd name="connsiteY0" fmla="*/ 263 h 1403149"/>
              <a:gd name="connsiteX1" fmla="*/ 105068 w 127880"/>
              <a:gd name="connsiteY1" fmla="*/ 317763 h 1403149"/>
              <a:gd name="connsiteX2" fmla="*/ 60618 w 127880"/>
              <a:gd name="connsiteY2" fmla="*/ 454288 h 1403149"/>
              <a:gd name="connsiteX3" fmla="*/ 54268 w 127880"/>
              <a:gd name="connsiteY3" fmla="*/ 822588 h 1403149"/>
              <a:gd name="connsiteX4" fmla="*/ 47918 w 127880"/>
              <a:gd name="connsiteY4" fmla="*/ 1213113 h 1403149"/>
              <a:gd name="connsiteX5" fmla="*/ 293 w 127880"/>
              <a:gd name="connsiteY5" fmla="*/ 1400438 h 1403149"/>
              <a:gd name="connsiteX6" fmla="*/ 73318 w 127880"/>
              <a:gd name="connsiteY6" fmla="*/ 1082938 h 1403149"/>
              <a:gd name="connsiteX7" fmla="*/ 117768 w 127880"/>
              <a:gd name="connsiteY7" fmla="*/ 374913 h 1403149"/>
              <a:gd name="connsiteX8" fmla="*/ 127293 w 127880"/>
              <a:gd name="connsiteY8" fmla="*/ 263 h 140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80" h="1403149">
                <a:moveTo>
                  <a:pt x="127293" y="263"/>
                </a:moveTo>
                <a:cubicBezTo>
                  <a:pt x="125176" y="-9262"/>
                  <a:pt x="116180" y="242092"/>
                  <a:pt x="105068" y="317763"/>
                </a:cubicBezTo>
                <a:cubicBezTo>
                  <a:pt x="93956" y="393434"/>
                  <a:pt x="69085" y="370151"/>
                  <a:pt x="60618" y="454288"/>
                </a:cubicBezTo>
                <a:cubicBezTo>
                  <a:pt x="52151" y="538425"/>
                  <a:pt x="56385" y="696117"/>
                  <a:pt x="54268" y="822588"/>
                </a:cubicBezTo>
                <a:cubicBezTo>
                  <a:pt x="52151" y="949059"/>
                  <a:pt x="56914" y="1116805"/>
                  <a:pt x="47918" y="1213113"/>
                </a:cubicBezTo>
                <a:cubicBezTo>
                  <a:pt x="38922" y="1309421"/>
                  <a:pt x="-3940" y="1422134"/>
                  <a:pt x="293" y="1400438"/>
                </a:cubicBezTo>
                <a:cubicBezTo>
                  <a:pt x="4526" y="1378742"/>
                  <a:pt x="53739" y="1253859"/>
                  <a:pt x="73318" y="1082938"/>
                </a:cubicBezTo>
                <a:cubicBezTo>
                  <a:pt x="92897" y="912017"/>
                  <a:pt x="109830" y="553242"/>
                  <a:pt x="117768" y="374913"/>
                </a:cubicBezTo>
                <a:cubicBezTo>
                  <a:pt x="125705" y="196584"/>
                  <a:pt x="129410" y="9788"/>
                  <a:pt x="127293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2D9554C6-6FA5-F0F4-1003-C85C6F58691A}"/>
              </a:ext>
            </a:extLst>
          </p:cNvPr>
          <p:cNvSpPr/>
          <p:nvPr/>
        </p:nvSpPr>
        <p:spPr>
          <a:xfrm>
            <a:off x="7302448" y="10674027"/>
            <a:ext cx="298811" cy="1575735"/>
          </a:xfrm>
          <a:custGeom>
            <a:avLst/>
            <a:gdLst>
              <a:gd name="connsiteX0" fmla="*/ 295327 w 298811"/>
              <a:gd name="connsiteY0" fmla="*/ 323 h 1575735"/>
              <a:gd name="connsiteX1" fmla="*/ 193727 w 298811"/>
              <a:gd name="connsiteY1" fmla="*/ 711523 h 1575735"/>
              <a:gd name="connsiteX2" fmla="*/ 6402 w 298811"/>
              <a:gd name="connsiteY2" fmla="*/ 1546548 h 1575735"/>
              <a:gd name="connsiteX3" fmla="*/ 63552 w 298811"/>
              <a:gd name="connsiteY3" fmla="*/ 1314773 h 1575735"/>
              <a:gd name="connsiteX4" fmla="*/ 257227 w 298811"/>
              <a:gd name="connsiteY4" fmla="*/ 628973 h 1575735"/>
              <a:gd name="connsiteX5" fmla="*/ 295327 w 298811"/>
              <a:gd name="connsiteY5" fmla="*/ 323 h 157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11" h="1575735">
                <a:moveTo>
                  <a:pt x="295327" y="323"/>
                </a:moveTo>
                <a:cubicBezTo>
                  <a:pt x="284744" y="14081"/>
                  <a:pt x="241881" y="453819"/>
                  <a:pt x="193727" y="711523"/>
                </a:cubicBezTo>
                <a:cubicBezTo>
                  <a:pt x="145573" y="969227"/>
                  <a:pt x="28098" y="1446006"/>
                  <a:pt x="6402" y="1546548"/>
                </a:cubicBezTo>
                <a:cubicBezTo>
                  <a:pt x="-15294" y="1647090"/>
                  <a:pt x="21748" y="1467702"/>
                  <a:pt x="63552" y="1314773"/>
                </a:cubicBezTo>
                <a:cubicBezTo>
                  <a:pt x="105356" y="1161844"/>
                  <a:pt x="222302" y="843286"/>
                  <a:pt x="257227" y="628973"/>
                </a:cubicBezTo>
                <a:cubicBezTo>
                  <a:pt x="292152" y="414661"/>
                  <a:pt x="305910" y="-13435"/>
                  <a:pt x="295327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15BC5BA1-6F1A-072D-3604-499C470C3C9A}"/>
              </a:ext>
            </a:extLst>
          </p:cNvPr>
          <p:cNvSpPr/>
          <p:nvPr/>
        </p:nvSpPr>
        <p:spPr>
          <a:xfrm>
            <a:off x="3695506" y="9321698"/>
            <a:ext cx="82766" cy="411724"/>
          </a:xfrm>
          <a:custGeom>
            <a:avLst/>
            <a:gdLst>
              <a:gd name="connsiteX0" fmla="*/ 60519 w 82766"/>
              <a:gd name="connsiteY0" fmla="*/ 102 h 411724"/>
              <a:gd name="connsiteX1" fmla="*/ 57344 w 82766"/>
              <a:gd name="connsiteY1" fmla="*/ 241402 h 411724"/>
              <a:gd name="connsiteX2" fmla="*/ 82744 w 82766"/>
              <a:gd name="connsiteY2" fmla="*/ 409677 h 411724"/>
              <a:gd name="connsiteX3" fmla="*/ 60519 w 82766"/>
              <a:gd name="connsiteY3" fmla="*/ 327127 h 411724"/>
              <a:gd name="connsiteX4" fmla="*/ 194 w 82766"/>
              <a:gd name="connsiteY4" fmla="*/ 212827 h 411724"/>
              <a:gd name="connsiteX5" fmla="*/ 60519 w 82766"/>
              <a:gd name="connsiteY5" fmla="*/ 102 h 41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66" h="411724">
                <a:moveTo>
                  <a:pt x="60519" y="102"/>
                </a:moveTo>
                <a:cubicBezTo>
                  <a:pt x="70044" y="4865"/>
                  <a:pt x="53640" y="173140"/>
                  <a:pt x="57344" y="241402"/>
                </a:cubicBezTo>
                <a:cubicBezTo>
                  <a:pt x="61048" y="309664"/>
                  <a:pt x="82215" y="395390"/>
                  <a:pt x="82744" y="409677"/>
                </a:cubicBezTo>
                <a:cubicBezTo>
                  <a:pt x="83273" y="423965"/>
                  <a:pt x="74277" y="359935"/>
                  <a:pt x="60519" y="327127"/>
                </a:cubicBezTo>
                <a:cubicBezTo>
                  <a:pt x="46761" y="294319"/>
                  <a:pt x="-3510" y="267860"/>
                  <a:pt x="194" y="212827"/>
                </a:cubicBezTo>
                <a:cubicBezTo>
                  <a:pt x="3898" y="157794"/>
                  <a:pt x="50994" y="-4661"/>
                  <a:pt x="60519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0EE7FB56-5F0B-07AC-5E02-B69646EEA4AB}"/>
              </a:ext>
            </a:extLst>
          </p:cNvPr>
          <p:cNvSpPr/>
          <p:nvPr/>
        </p:nvSpPr>
        <p:spPr>
          <a:xfrm>
            <a:off x="5025829" y="9201076"/>
            <a:ext cx="169560" cy="1295830"/>
          </a:xfrm>
          <a:custGeom>
            <a:avLst/>
            <a:gdLst>
              <a:gd name="connsiteX0" fmla="*/ 168471 w 169560"/>
              <a:gd name="connsiteY0" fmla="*/ 74 h 1295830"/>
              <a:gd name="connsiteX1" fmla="*/ 124021 w 169560"/>
              <a:gd name="connsiteY1" fmla="*/ 412824 h 1295830"/>
              <a:gd name="connsiteX2" fmla="*/ 22421 w 169560"/>
              <a:gd name="connsiteY2" fmla="*/ 838274 h 1295830"/>
              <a:gd name="connsiteX3" fmla="*/ 196 w 169560"/>
              <a:gd name="connsiteY3" fmla="*/ 1279599 h 1295830"/>
              <a:gd name="connsiteX4" fmla="*/ 28771 w 169560"/>
              <a:gd name="connsiteY4" fmla="*/ 1127199 h 1295830"/>
              <a:gd name="connsiteX5" fmla="*/ 82746 w 169560"/>
              <a:gd name="connsiteY5" fmla="*/ 444574 h 1295830"/>
              <a:gd name="connsiteX6" fmla="*/ 168471 w 169560"/>
              <a:gd name="connsiteY6" fmla="*/ 74 h 129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60" h="1295830">
                <a:moveTo>
                  <a:pt x="168471" y="74"/>
                </a:moveTo>
                <a:cubicBezTo>
                  <a:pt x="175350" y="-5218"/>
                  <a:pt x="148363" y="273124"/>
                  <a:pt x="124021" y="412824"/>
                </a:cubicBezTo>
                <a:cubicBezTo>
                  <a:pt x="99679" y="552524"/>
                  <a:pt x="43058" y="693812"/>
                  <a:pt x="22421" y="838274"/>
                </a:cubicBezTo>
                <a:cubicBezTo>
                  <a:pt x="1784" y="982736"/>
                  <a:pt x="-862" y="1231445"/>
                  <a:pt x="196" y="1279599"/>
                </a:cubicBezTo>
                <a:cubicBezTo>
                  <a:pt x="1254" y="1327753"/>
                  <a:pt x="15013" y="1266370"/>
                  <a:pt x="28771" y="1127199"/>
                </a:cubicBezTo>
                <a:cubicBezTo>
                  <a:pt x="42529" y="988028"/>
                  <a:pt x="56817" y="627666"/>
                  <a:pt x="82746" y="444574"/>
                </a:cubicBezTo>
                <a:cubicBezTo>
                  <a:pt x="108675" y="261482"/>
                  <a:pt x="161592" y="5366"/>
                  <a:pt x="168471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74C031E0-645F-B4CD-0E7C-81504B737F67}"/>
              </a:ext>
            </a:extLst>
          </p:cNvPr>
          <p:cNvSpPr/>
          <p:nvPr/>
        </p:nvSpPr>
        <p:spPr>
          <a:xfrm>
            <a:off x="4787896" y="9706635"/>
            <a:ext cx="219315" cy="1461306"/>
          </a:xfrm>
          <a:custGeom>
            <a:avLst/>
            <a:gdLst>
              <a:gd name="connsiteX0" fmla="*/ 4 w 219315"/>
              <a:gd name="connsiteY0" fmla="*/ 2515 h 1461306"/>
              <a:gd name="connsiteX1" fmla="*/ 69854 w 219315"/>
              <a:gd name="connsiteY1" fmla="*/ 529565 h 1461306"/>
              <a:gd name="connsiteX2" fmla="*/ 88904 w 219315"/>
              <a:gd name="connsiteY2" fmla="*/ 891515 h 1461306"/>
              <a:gd name="connsiteX3" fmla="*/ 155579 w 219315"/>
              <a:gd name="connsiteY3" fmla="*/ 1418565 h 1461306"/>
              <a:gd name="connsiteX4" fmla="*/ 158754 w 219315"/>
              <a:gd name="connsiteY4" fmla="*/ 1355065 h 1461306"/>
              <a:gd name="connsiteX5" fmla="*/ 219079 w 219315"/>
              <a:gd name="connsiteY5" fmla="*/ 761340 h 1461306"/>
              <a:gd name="connsiteX6" fmla="*/ 133354 w 219315"/>
              <a:gd name="connsiteY6" fmla="*/ 1212190 h 1461306"/>
              <a:gd name="connsiteX7" fmla="*/ 114304 w 219315"/>
              <a:gd name="connsiteY7" fmla="*/ 843890 h 1461306"/>
              <a:gd name="connsiteX8" fmla="*/ 66679 w 219315"/>
              <a:gd name="connsiteY8" fmla="*/ 351765 h 1461306"/>
              <a:gd name="connsiteX9" fmla="*/ 4 w 219315"/>
              <a:gd name="connsiteY9" fmla="*/ 2515 h 146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315" h="1461306">
                <a:moveTo>
                  <a:pt x="4" y="2515"/>
                </a:moveTo>
                <a:cubicBezTo>
                  <a:pt x="533" y="32148"/>
                  <a:pt x="55037" y="381398"/>
                  <a:pt x="69854" y="529565"/>
                </a:cubicBezTo>
                <a:cubicBezTo>
                  <a:pt x="84671" y="677732"/>
                  <a:pt x="74617" y="743348"/>
                  <a:pt x="88904" y="891515"/>
                </a:cubicBezTo>
                <a:cubicBezTo>
                  <a:pt x="103191" y="1039682"/>
                  <a:pt x="143937" y="1341307"/>
                  <a:pt x="155579" y="1418565"/>
                </a:cubicBezTo>
                <a:cubicBezTo>
                  <a:pt x="167221" y="1495823"/>
                  <a:pt x="148171" y="1464602"/>
                  <a:pt x="158754" y="1355065"/>
                </a:cubicBezTo>
                <a:cubicBezTo>
                  <a:pt x="169337" y="1245528"/>
                  <a:pt x="223312" y="785152"/>
                  <a:pt x="219079" y="761340"/>
                </a:cubicBezTo>
                <a:cubicBezTo>
                  <a:pt x="214846" y="737528"/>
                  <a:pt x="150816" y="1198432"/>
                  <a:pt x="133354" y="1212190"/>
                </a:cubicBezTo>
                <a:cubicBezTo>
                  <a:pt x="115892" y="1225948"/>
                  <a:pt x="125416" y="987294"/>
                  <a:pt x="114304" y="843890"/>
                </a:cubicBezTo>
                <a:cubicBezTo>
                  <a:pt x="103192" y="700486"/>
                  <a:pt x="88904" y="491465"/>
                  <a:pt x="66679" y="351765"/>
                </a:cubicBezTo>
                <a:cubicBezTo>
                  <a:pt x="44454" y="212065"/>
                  <a:pt x="-525" y="-27118"/>
                  <a:pt x="4" y="2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5C775200-5613-0358-E11B-4B668DFA1CFD}"/>
              </a:ext>
            </a:extLst>
          </p:cNvPr>
          <p:cNvSpPr/>
          <p:nvPr/>
        </p:nvSpPr>
        <p:spPr>
          <a:xfrm>
            <a:off x="5108571" y="7848494"/>
            <a:ext cx="241872" cy="260612"/>
          </a:xfrm>
          <a:custGeom>
            <a:avLst/>
            <a:gdLst>
              <a:gd name="connsiteX0" fmla="*/ 4 w 241872"/>
              <a:gd name="connsiteY0" fmla="*/ 106 h 260612"/>
              <a:gd name="connsiteX1" fmla="*/ 231779 w 241872"/>
              <a:gd name="connsiteY1" fmla="*/ 101706 h 260612"/>
              <a:gd name="connsiteX2" fmla="*/ 165104 w 241872"/>
              <a:gd name="connsiteY2" fmla="*/ 152506 h 260612"/>
              <a:gd name="connsiteX3" fmla="*/ 19054 w 241872"/>
              <a:gd name="connsiteY3" fmla="*/ 260456 h 260612"/>
              <a:gd name="connsiteX4" fmla="*/ 123829 w 241872"/>
              <a:gd name="connsiteY4" fmla="*/ 174731 h 260612"/>
              <a:gd name="connsiteX5" fmla="*/ 146054 w 241872"/>
              <a:gd name="connsiteY5" fmla="*/ 101706 h 260612"/>
              <a:gd name="connsiteX6" fmla="*/ 238129 w 241872"/>
              <a:gd name="connsiteY6" fmla="*/ 82656 h 260612"/>
              <a:gd name="connsiteX7" fmla="*/ 4 w 241872"/>
              <a:gd name="connsiteY7" fmla="*/ 106 h 2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872" h="260612">
                <a:moveTo>
                  <a:pt x="4" y="106"/>
                </a:moveTo>
                <a:cubicBezTo>
                  <a:pt x="-1054" y="3281"/>
                  <a:pt x="204262" y="76306"/>
                  <a:pt x="231779" y="101706"/>
                </a:cubicBezTo>
                <a:cubicBezTo>
                  <a:pt x="259296" y="127106"/>
                  <a:pt x="200558" y="126048"/>
                  <a:pt x="165104" y="152506"/>
                </a:cubicBezTo>
                <a:lnTo>
                  <a:pt x="19054" y="260456"/>
                </a:lnTo>
                <a:cubicBezTo>
                  <a:pt x="12175" y="264160"/>
                  <a:pt x="102662" y="201189"/>
                  <a:pt x="123829" y="174731"/>
                </a:cubicBezTo>
                <a:cubicBezTo>
                  <a:pt x="144996" y="148273"/>
                  <a:pt x="127004" y="117052"/>
                  <a:pt x="146054" y="101706"/>
                </a:cubicBezTo>
                <a:cubicBezTo>
                  <a:pt x="165104" y="86360"/>
                  <a:pt x="261942" y="99589"/>
                  <a:pt x="238129" y="82656"/>
                </a:cubicBezTo>
                <a:cubicBezTo>
                  <a:pt x="214317" y="65723"/>
                  <a:pt x="1062" y="-3069"/>
                  <a:pt x="4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71410DE0-7764-6827-51CD-B92DC10169BE}"/>
              </a:ext>
            </a:extLst>
          </p:cNvPr>
          <p:cNvSpPr/>
          <p:nvPr/>
        </p:nvSpPr>
        <p:spPr>
          <a:xfrm>
            <a:off x="4536176" y="7923180"/>
            <a:ext cx="403874" cy="329591"/>
          </a:xfrm>
          <a:custGeom>
            <a:avLst/>
            <a:gdLst>
              <a:gd name="connsiteX0" fmla="*/ 70749 w 403874"/>
              <a:gd name="connsiteY0" fmla="*/ 4795 h 329591"/>
              <a:gd name="connsiteX1" fmla="*/ 385074 w 403874"/>
              <a:gd name="connsiteY1" fmla="*/ 319120 h 329591"/>
              <a:gd name="connsiteX2" fmla="*/ 359674 w 403874"/>
              <a:gd name="connsiteY2" fmla="*/ 258795 h 329591"/>
              <a:gd name="connsiteX3" fmla="*/ 289824 w 403874"/>
              <a:gd name="connsiteY3" fmla="*/ 300070 h 329591"/>
              <a:gd name="connsiteX4" fmla="*/ 245374 w 403874"/>
              <a:gd name="connsiteY4" fmla="*/ 249270 h 329591"/>
              <a:gd name="connsiteX5" fmla="*/ 899 w 403874"/>
              <a:gd name="connsiteY5" fmla="*/ 154020 h 329591"/>
              <a:gd name="connsiteX6" fmla="*/ 343799 w 403874"/>
              <a:gd name="connsiteY6" fmla="*/ 303245 h 329591"/>
              <a:gd name="connsiteX7" fmla="*/ 239024 w 403874"/>
              <a:gd name="connsiteY7" fmla="*/ 141320 h 329591"/>
              <a:gd name="connsiteX8" fmla="*/ 70749 w 403874"/>
              <a:gd name="connsiteY8" fmla="*/ 4795 h 32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874" h="329591">
                <a:moveTo>
                  <a:pt x="70749" y="4795"/>
                </a:moveTo>
                <a:cubicBezTo>
                  <a:pt x="95091" y="34428"/>
                  <a:pt x="336920" y="276787"/>
                  <a:pt x="385074" y="319120"/>
                </a:cubicBezTo>
                <a:cubicBezTo>
                  <a:pt x="433228" y="361453"/>
                  <a:pt x="375549" y="261970"/>
                  <a:pt x="359674" y="258795"/>
                </a:cubicBezTo>
                <a:cubicBezTo>
                  <a:pt x="343799" y="255620"/>
                  <a:pt x="308874" y="301657"/>
                  <a:pt x="289824" y="300070"/>
                </a:cubicBezTo>
                <a:cubicBezTo>
                  <a:pt x="270774" y="298483"/>
                  <a:pt x="293528" y="273612"/>
                  <a:pt x="245374" y="249270"/>
                </a:cubicBezTo>
                <a:cubicBezTo>
                  <a:pt x="197220" y="224928"/>
                  <a:pt x="-15505" y="145024"/>
                  <a:pt x="899" y="154020"/>
                </a:cubicBezTo>
                <a:cubicBezTo>
                  <a:pt x="17303" y="163016"/>
                  <a:pt x="304112" y="305362"/>
                  <a:pt x="343799" y="303245"/>
                </a:cubicBezTo>
                <a:cubicBezTo>
                  <a:pt x="383486" y="301128"/>
                  <a:pt x="282945" y="192120"/>
                  <a:pt x="239024" y="141320"/>
                </a:cubicBezTo>
                <a:cubicBezTo>
                  <a:pt x="195103" y="90520"/>
                  <a:pt x="46407" y="-24838"/>
                  <a:pt x="70749" y="4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4C11B19B-E251-926F-A373-17CBF2D00DB3}"/>
              </a:ext>
            </a:extLst>
          </p:cNvPr>
          <p:cNvSpPr/>
          <p:nvPr/>
        </p:nvSpPr>
        <p:spPr>
          <a:xfrm>
            <a:off x="5152483" y="7988109"/>
            <a:ext cx="259056" cy="305792"/>
          </a:xfrm>
          <a:custGeom>
            <a:avLst/>
            <a:gdLst>
              <a:gd name="connsiteX0" fmla="*/ 257717 w 259056"/>
              <a:gd name="connsiteY0" fmla="*/ 3366 h 305792"/>
              <a:gd name="connsiteX1" fmla="*/ 41817 w 259056"/>
              <a:gd name="connsiteY1" fmla="*/ 231966 h 305792"/>
              <a:gd name="connsiteX2" fmla="*/ 6892 w 259056"/>
              <a:gd name="connsiteY2" fmla="*/ 301816 h 305792"/>
              <a:gd name="connsiteX3" fmla="*/ 130717 w 259056"/>
              <a:gd name="connsiteY3" fmla="*/ 133541 h 305792"/>
              <a:gd name="connsiteX4" fmla="*/ 133892 w 259056"/>
              <a:gd name="connsiteY4" fmla="*/ 95441 h 305792"/>
              <a:gd name="connsiteX5" fmla="*/ 257717 w 259056"/>
              <a:gd name="connsiteY5" fmla="*/ 3366 h 30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56" h="305792">
                <a:moveTo>
                  <a:pt x="257717" y="3366"/>
                </a:moveTo>
                <a:cubicBezTo>
                  <a:pt x="242371" y="26120"/>
                  <a:pt x="83621" y="182224"/>
                  <a:pt x="41817" y="231966"/>
                </a:cubicBezTo>
                <a:cubicBezTo>
                  <a:pt x="13" y="281708"/>
                  <a:pt x="-7925" y="318220"/>
                  <a:pt x="6892" y="301816"/>
                </a:cubicBezTo>
                <a:cubicBezTo>
                  <a:pt x="21709" y="285412"/>
                  <a:pt x="109550" y="167937"/>
                  <a:pt x="130717" y="133541"/>
                </a:cubicBezTo>
                <a:cubicBezTo>
                  <a:pt x="151884" y="99145"/>
                  <a:pt x="115900" y="110787"/>
                  <a:pt x="133892" y="95441"/>
                </a:cubicBezTo>
                <a:cubicBezTo>
                  <a:pt x="151884" y="80095"/>
                  <a:pt x="273063" y="-19388"/>
                  <a:pt x="257717" y="3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AD1E10B4-C244-ED82-C212-9EFEC6FDD288}"/>
              </a:ext>
            </a:extLst>
          </p:cNvPr>
          <p:cNvSpPr/>
          <p:nvPr/>
        </p:nvSpPr>
        <p:spPr>
          <a:xfrm>
            <a:off x="4830160" y="8613649"/>
            <a:ext cx="132373" cy="987290"/>
          </a:xfrm>
          <a:custGeom>
            <a:avLst/>
            <a:gdLst>
              <a:gd name="connsiteX0" fmla="*/ 132365 w 132373"/>
              <a:gd name="connsiteY0" fmla="*/ 126 h 987290"/>
              <a:gd name="connsiteX1" fmla="*/ 18065 w 132373"/>
              <a:gd name="connsiteY1" fmla="*/ 292226 h 987290"/>
              <a:gd name="connsiteX2" fmla="*/ 8540 w 132373"/>
              <a:gd name="connsiteY2" fmla="*/ 609726 h 987290"/>
              <a:gd name="connsiteX3" fmla="*/ 100615 w 132373"/>
              <a:gd name="connsiteY3" fmla="*/ 974851 h 987290"/>
              <a:gd name="connsiteX4" fmla="*/ 56165 w 132373"/>
              <a:gd name="connsiteY4" fmla="*/ 847851 h 987290"/>
              <a:gd name="connsiteX5" fmla="*/ 24415 w 132373"/>
              <a:gd name="connsiteY5" fmla="*/ 327151 h 987290"/>
              <a:gd name="connsiteX6" fmla="*/ 132365 w 132373"/>
              <a:gd name="connsiteY6" fmla="*/ 126 h 98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73" h="987290">
                <a:moveTo>
                  <a:pt x="132365" y="126"/>
                </a:moveTo>
                <a:cubicBezTo>
                  <a:pt x="131307" y="-5695"/>
                  <a:pt x="38703" y="190626"/>
                  <a:pt x="18065" y="292226"/>
                </a:cubicBezTo>
                <a:cubicBezTo>
                  <a:pt x="-2573" y="393826"/>
                  <a:pt x="-5218" y="495955"/>
                  <a:pt x="8540" y="609726"/>
                </a:cubicBezTo>
                <a:cubicBezTo>
                  <a:pt x="22298" y="723497"/>
                  <a:pt x="92678" y="935164"/>
                  <a:pt x="100615" y="974851"/>
                </a:cubicBezTo>
                <a:cubicBezTo>
                  <a:pt x="108552" y="1014538"/>
                  <a:pt x="68865" y="955801"/>
                  <a:pt x="56165" y="847851"/>
                </a:cubicBezTo>
                <a:cubicBezTo>
                  <a:pt x="43465" y="739901"/>
                  <a:pt x="13832" y="465264"/>
                  <a:pt x="24415" y="327151"/>
                </a:cubicBezTo>
                <a:cubicBezTo>
                  <a:pt x="34998" y="189039"/>
                  <a:pt x="133423" y="5947"/>
                  <a:pt x="132365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59A747C4-E20C-DF51-D171-65BD533F14E3}"/>
              </a:ext>
            </a:extLst>
          </p:cNvPr>
          <p:cNvSpPr/>
          <p:nvPr/>
        </p:nvSpPr>
        <p:spPr>
          <a:xfrm>
            <a:off x="4945277" y="8610398"/>
            <a:ext cx="212189" cy="1587894"/>
          </a:xfrm>
          <a:custGeom>
            <a:avLst/>
            <a:gdLst>
              <a:gd name="connsiteX0" fmla="*/ 106148 w 212189"/>
              <a:gd name="connsiteY0" fmla="*/ 202 h 1587894"/>
              <a:gd name="connsiteX1" fmla="*/ 163298 w 212189"/>
              <a:gd name="connsiteY1" fmla="*/ 476452 h 1587894"/>
              <a:gd name="connsiteX2" fmla="*/ 61698 w 212189"/>
              <a:gd name="connsiteY2" fmla="*/ 1124152 h 1587894"/>
              <a:gd name="connsiteX3" fmla="*/ 64873 w 212189"/>
              <a:gd name="connsiteY3" fmla="*/ 1174952 h 1587894"/>
              <a:gd name="connsiteX4" fmla="*/ 29948 w 212189"/>
              <a:gd name="connsiteY4" fmla="*/ 1238452 h 1587894"/>
              <a:gd name="connsiteX5" fmla="*/ 10898 w 212189"/>
              <a:gd name="connsiteY5" fmla="*/ 1587702 h 1587894"/>
              <a:gd name="connsiteX6" fmla="*/ 17248 w 212189"/>
              <a:gd name="connsiteY6" fmla="*/ 1273377 h 1587894"/>
              <a:gd name="connsiteX7" fmla="*/ 210923 w 212189"/>
              <a:gd name="connsiteY7" fmla="*/ 428827 h 1587894"/>
              <a:gd name="connsiteX8" fmla="*/ 106148 w 212189"/>
              <a:gd name="connsiteY8" fmla="*/ 202 h 158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189" h="1587894">
                <a:moveTo>
                  <a:pt x="106148" y="202"/>
                </a:moveTo>
                <a:cubicBezTo>
                  <a:pt x="98211" y="8139"/>
                  <a:pt x="170706" y="289127"/>
                  <a:pt x="163298" y="476452"/>
                </a:cubicBezTo>
                <a:cubicBezTo>
                  <a:pt x="155890" y="663777"/>
                  <a:pt x="78102" y="1007735"/>
                  <a:pt x="61698" y="1124152"/>
                </a:cubicBezTo>
                <a:cubicBezTo>
                  <a:pt x="45294" y="1240569"/>
                  <a:pt x="70165" y="1155902"/>
                  <a:pt x="64873" y="1174952"/>
                </a:cubicBezTo>
                <a:cubicBezTo>
                  <a:pt x="59581" y="1194002"/>
                  <a:pt x="38944" y="1169660"/>
                  <a:pt x="29948" y="1238452"/>
                </a:cubicBezTo>
                <a:cubicBezTo>
                  <a:pt x="20952" y="1307244"/>
                  <a:pt x="13015" y="1581881"/>
                  <a:pt x="10898" y="1587702"/>
                </a:cubicBezTo>
                <a:cubicBezTo>
                  <a:pt x="8781" y="1593523"/>
                  <a:pt x="-16089" y="1466523"/>
                  <a:pt x="17248" y="1273377"/>
                </a:cubicBezTo>
                <a:cubicBezTo>
                  <a:pt x="50585" y="1080231"/>
                  <a:pt x="196636" y="638906"/>
                  <a:pt x="210923" y="428827"/>
                </a:cubicBezTo>
                <a:cubicBezTo>
                  <a:pt x="225211" y="218748"/>
                  <a:pt x="114085" y="-7735"/>
                  <a:pt x="106148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07C297D8-3F01-47B0-A6B2-8D90D79B0444}"/>
              </a:ext>
            </a:extLst>
          </p:cNvPr>
          <p:cNvSpPr/>
          <p:nvPr/>
        </p:nvSpPr>
        <p:spPr>
          <a:xfrm>
            <a:off x="4930344" y="10683815"/>
            <a:ext cx="134833" cy="1623308"/>
          </a:xfrm>
          <a:custGeom>
            <a:avLst/>
            <a:gdLst>
              <a:gd name="connsiteX0" fmla="*/ 79806 w 134833"/>
              <a:gd name="connsiteY0" fmla="*/ 60 h 1623308"/>
              <a:gd name="connsiteX1" fmla="*/ 51231 w 134833"/>
              <a:gd name="connsiteY1" fmla="*/ 463610 h 1623308"/>
              <a:gd name="connsiteX2" fmla="*/ 44881 w 134833"/>
              <a:gd name="connsiteY2" fmla="*/ 428685 h 1623308"/>
              <a:gd name="connsiteX3" fmla="*/ 92506 w 134833"/>
              <a:gd name="connsiteY3" fmla="*/ 873185 h 1623308"/>
              <a:gd name="connsiteX4" fmla="*/ 73456 w 134833"/>
              <a:gd name="connsiteY4" fmla="*/ 723960 h 1623308"/>
              <a:gd name="connsiteX5" fmla="*/ 82981 w 134833"/>
              <a:gd name="connsiteY5" fmla="*/ 1165285 h 1623308"/>
              <a:gd name="connsiteX6" fmla="*/ 35356 w 134833"/>
              <a:gd name="connsiteY6" fmla="*/ 1403410 h 1623308"/>
              <a:gd name="connsiteX7" fmla="*/ 130606 w 134833"/>
              <a:gd name="connsiteY7" fmla="*/ 1612960 h 1623308"/>
              <a:gd name="connsiteX8" fmla="*/ 92506 w 134833"/>
              <a:gd name="connsiteY8" fmla="*/ 1555810 h 1623308"/>
              <a:gd name="connsiteX9" fmla="*/ 431 w 134833"/>
              <a:gd name="connsiteY9" fmla="*/ 1251010 h 1623308"/>
              <a:gd name="connsiteX10" fmla="*/ 133781 w 134833"/>
              <a:gd name="connsiteY10" fmla="*/ 587435 h 1623308"/>
              <a:gd name="connsiteX11" fmla="*/ 63931 w 134833"/>
              <a:gd name="connsiteY11" fmla="*/ 431860 h 1623308"/>
              <a:gd name="connsiteX12" fmla="*/ 79806 w 134833"/>
              <a:gd name="connsiteY12" fmla="*/ 60 h 16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833" h="1623308">
                <a:moveTo>
                  <a:pt x="79806" y="60"/>
                </a:moveTo>
                <a:cubicBezTo>
                  <a:pt x="77689" y="5352"/>
                  <a:pt x="57052" y="392173"/>
                  <a:pt x="51231" y="463610"/>
                </a:cubicBezTo>
                <a:cubicBezTo>
                  <a:pt x="45410" y="535048"/>
                  <a:pt x="38002" y="360423"/>
                  <a:pt x="44881" y="428685"/>
                </a:cubicBezTo>
                <a:cubicBezTo>
                  <a:pt x="51760" y="496947"/>
                  <a:pt x="87744" y="823973"/>
                  <a:pt x="92506" y="873185"/>
                </a:cubicBezTo>
                <a:cubicBezTo>
                  <a:pt x="97269" y="922398"/>
                  <a:pt x="75043" y="675277"/>
                  <a:pt x="73456" y="723960"/>
                </a:cubicBezTo>
                <a:cubicBezTo>
                  <a:pt x="71869" y="772643"/>
                  <a:pt x="89331" y="1052043"/>
                  <a:pt x="82981" y="1165285"/>
                </a:cubicBezTo>
                <a:cubicBezTo>
                  <a:pt x="76631" y="1278527"/>
                  <a:pt x="27419" y="1328798"/>
                  <a:pt x="35356" y="1403410"/>
                </a:cubicBezTo>
                <a:cubicBezTo>
                  <a:pt x="43293" y="1478022"/>
                  <a:pt x="121081" y="1587560"/>
                  <a:pt x="130606" y="1612960"/>
                </a:cubicBezTo>
                <a:cubicBezTo>
                  <a:pt x="140131" y="1638360"/>
                  <a:pt x="114202" y="1616135"/>
                  <a:pt x="92506" y="1555810"/>
                </a:cubicBezTo>
                <a:cubicBezTo>
                  <a:pt x="70810" y="1495485"/>
                  <a:pt x="-6448" y="1412406"/>
                  <a:pt x="431" y="1251010"/>
                </a:cubicBezTo>
                <a:cubicBezTo>
                  <a:pt x="7310" y="1089614"/>
                  <a:pt x="123198" y="723960"/>
                  <a:pt x="133781" y="587435"/>
                </a:cubicBezTo>
                <a:cubicBezTo>
                  <a:pt x="144364" y="450910"/>
                  <a:pt x="71868" y="523935"/>
                  <a:pt x="63931" y="431860"/>
                </a:cubicBezTo>
                <a:cubicBezTo>
                  <a:pt x="55994" y="339785"/>
                  <a:pt x="81923" y="-5232"/>
                  <a:pt x="79806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144F0880-7B37-59BD-7150-7BF26F7E5565}"/>
              </a:ext>
            </a:extLst>
          </p:cNvPr>
          <p:cNvSpPr/>
          <p:nvPr/>
        </p:nvSpPr>
        <p:spPr>
          <a:xfrm>
            <a:off x="4903619" y="11045763"/>
            <a:ext cx="156852" cy="694831"/>
          </a:xfrm>
          <a:custGeom>
            <a:avLst/>
            <a:gdLst>
              <a:gd name="connsiteX0" fmla="*/ 30331 w 156852"/>
              <a:gd name="connsiteY0" fmla="*/ 62 h 694831"/>
              <a:gd name="connsiteX1" fmla="*/ 46206 w 156852"/>
              <a:gd name="connsiteY1" fmla="*/ 273112 h 694831"/>
              <a:gd name="connsiteX2" fmla="*/ 150981 w 156852"/>
              <a:gd name="connsiteY2" fmla="*/ 689037 h 694831"/>
              <a:gd name="connsiteX3" fmla="*/ 128756 w 156852"/>
              <a:gd name="connsiteY3" fmla="*/ 501712 h 694831"/>
              <a:gd name="connsiteX4" fmla="*/ 4931 w 156852"/>
              <a:gd name="connsiteY4" fmla="*/ 295337 h 694831"/>
              <a:gd name="connsiteX5" fmla="*/ 30331 w 156852"/>
              <a:gd name="connsiteY5" fmla="*/ 62 h 69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852" h="694831">
                <a:moveTo>
                  <a:pt x="30331" y="62"/>
                </a:moveTo>
                <a:cubicBezTo>
                  <a:pt x="37210" y="-3642"/>
                  <a:pt x="26098" y="158283"/>
                  <a:pt x="46206" y="273112"/>
                </a:cubicBezTo>
                <a:cubicBezTo>
                  <a:pt x="66314" y="387941"/>
                  <a:pt x="137223" y="650937"/>
                  <a:pt x="150981" y="689037"/>
                </a:cubicBezTo>
                <a:cubicBezTo>
                  <a:pt x="164739" y="727137"/>
                  <a:pt x="153098" y="567329"/>
                  <a:pt x="128756" y="501712"/>
                </a:cubicBezTo>
                <a:cubicBezTo>
                  <a:pt x="104414" y="436095"/>
                  <a:pt x="22923" y="372595"/>
                  <a:pt x="4931" y="295337"/>
                </a:cubicBezTo>
                <a:cubicBezTo>
                  <a:pt x="-13061" y="218079"/>
                  <a:pt x="23452" y="3766"/>
                  <a:pt x="30331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F722D8D3-D6D2-E817-EB2C-3EDB51D68EB9}"/>
              </a:ext>
            </a:extLst>
          </p:cNvPr>
          <p:cNvSpPr/>
          <p:nvPr/>
        </p:nvSpPr>
        <p:spPr>
          <a:xfrm>
            <a:off x="4900429" y="11464847"/>
            <a:ext cx="226891" cy="827057"/>
          </a:xfrm>
          <a:custGeom>
            <a:avLst/>
            <a:gdLst>
              <a:gd name="connsiteX0" fmla="*/ 33521 w 226891"/>
              <a:gd name="connsiteY0" fmla="*/ 78 h 827057"/>
              <a:gd name="connsiteX1" fmla="*/ 170046 w 226891"/>
              <a:gd name="connsiteY1" fmla="*/ 387428 h 827057"/>
              <a:gd name="connsiteX2" fmla="*/ 112896 w 226891"/>
              <a:gd name="connsiteY2" fmla="*/ 739853 h 827057"/>
              <a:gd name="connsiteX3" fmla="*/ 4946 w 226891"/>
              <a:gd name="connsiteY3" fmla="*/ 825578 h 827057"/>
              <a:gd name="connsiteX4" fmla="*/ 36696 w 226891"/>
              <a:gd name="connsiteY4" fmla="*/ 777953 h 827057"/>
              <a:gd name="connsiteX5" fmla="*/ 198621 w 226891"/>
              <a:gd name="connsiteY5" fmla="*/ 584278 h 827057"/>
              <a:gd name="connsiteX6" fmla="*/ 211321 w 226891"/>
              <a:gd name="connsiteY6" fmla="*/ 355678 h 827057"/>
              <a:gd name="connsiteX7" fmla="*/ 33521 w 226891"/>
              <a:gd name="connsiteY7" fmla="*/ 78 h 82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891" h="827057">
                <a:moveTo>
                  <a:pt x="33521" y="78"/>
                </a:moveTo>
                <a:cubicBezTo>
                  <a:pt x="26642" y="5370"/>
                  <a:pt x="156817" y="264132"/>
                  <a:pt x="170046" y="387428"/>
                </a:cubicBezTo>
                <a:cubicBezTo>
                  <a:pt x="183275" y="510724"/>
                  <a:pt x="140413" y="666828"/>
                  <a:pt x="112896" y="739853"/>
                </a:cubicBezTo>
                <a:cubicBezTo>
                  <a:pt x="85379" y="812878"/>
                  <a:pt x="17646" y="819228"/>
                  <a:pt x="4946" y="825578"/>
                </a:cubicBezTo>
                <a:cubicBezTo>
                  <a:pt x="-7754" y="831928"/>
                  <a:pt x="4417" y="818170"/>
                  <a:pt x="36696" y="777953"/>
                </a:cubicBezTo>
                <a:cubicBezTo>
                  <a:pt x="68975" y="737736"/>
                  <a:pt x="169517" y="654657"/>
                  <a:pt x="198621" y="584278"/>
                </a:cubicBezTo>
                <a:cubicBezTo>
                  <a:pt x="227725" y="513899"/>
                  <a:pt x="238309" y="453574"/>
                  <a:pt x="211321" y="355678"/>
                </a:cubicBezTo>
                <a:cubicBezTo>
                  <a:pt x="184334" y="257782"/>
                  <a:pt x="40400" y="-5214"/>
                  <a:pt x="3352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C0D8CF10-454F-DB66-94FB-475CE594EFC5}"/>
              </a:ext>
            </a:extLst>
          </p:cNvPr>
          <p:cNvSpPr/>
          <p:nvPr/>
        </p:nvSpPr>
        <p:spPr>
          <a:xfrm>
            <a:off x="-5168" y="11730320"/>
            <a:ext cx="560274" cy="60577"/>
          </a:xfrm>
          <a:custGeom>
            <a:avLst/>
            <a:gdLst>
              <a:gd name="connsiteX0" fmla="*/ 5168 w 560274"/>
              <a:gd name="connsiteY0" fmla="*/ 59513 h 60577"/>
              <a:gd name="connsiteX1" fmla="*/ 542801 w 560274"/>
              <a:gd name="connsiteY1" fmla="*/ 38347 h 60577"/>
              <a:gd name="connsiteX2" fmla="*/ 415801 w 560274"/>
              <a:gd name="connsiteY2" fmla="*/ 38347 h 60577"/>
              <a:gd name="connsiteX3" fmla="*/ 280335 w 560274"/>
              <a:gd name="connsiteY3" fmla="*/ 247 h 60577"/>
              <a:gd name="connsiteX4" fmla="*/ 5168 w 560274"/>
              <a:gd name="connsiteY4" fmla="*/ 59513 h 6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274" h="60577">
                <a:moveTo>
                  <a:pt x="5168" y="59513"/>
                </a:moveTo>
                <a:cubicBezTo>
                  <a:pt x="48912" y="65863"/>
                  <a:pt x="474362" y="41875"/>
                  <a:pt x="542801" y="38347"/>
                </a:cubicBezTo>
                <a:cubicBezTo>
                  <a:pt x="611240" y="34819"/>
                  <a:pt x="459545" y="44697"/>
                  <a:pt x="415801" y="38347"/>
                </a:cubicBezTo>
                <a:cubicBezTo>
                  <a:pt x="372057" y="31997"/>
                  <a:pt x="353007" y="-3281"/>
                  <a:pt x="280335" y="247"/>
                </a:cubicBezTo>
                <a:cubicBezTo>
                  <a:pt x="207663" y="3775"/>
                  <a:pt x="-38576" y="53163"/>
                  <a:pt x="5168" y="59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C1826ADB-0F67-7A54-0578-6CAD2306BB3B}"/>
              </a:ext>
            </a:extLst>
          </p:cNvPr>
          <p:cNvSpPr/>
          <p:nvPr/>
        </p:nvSpPr>
        <p:spPr>
          <a:xfrm>
            <a:off x="16933" y="12305978"/>
            <a:ext cx="1937128" cy="120957"/>
          </a:xfrm>
          <a:custGeom>
            <a:avLst/>
            <a:gdLst>
              <a:gd name="connsiteX0" fmla="*/ 0 w 1937128"/>
              <a:gd name="connsiteY0" fmla="*/ 51122 h 120957"/>
              <a:gd name="connsiteX1" fmla="*/ 393700 w 1937128"/>
              <a:gd name="connsiteY1" fmla="*/ 17255 h 120957"/>
              <a:gd name="connsiteX2" fmla="*/ 554567 w 1937128"/>
              <a:gd name="connsiteY2" fmla="*/ 29955 h 120957"/>
              <a:gd name="connsiteX3" fmla="*/ 728134 w 1937128"/>
              <a:gd name="connsiteY3" fmla="*/ 13022 h 120957"/>
              <a:gd name="connsiteX4" fmla="*/ 884767 w 1937128"/>
              <a:gd name="connsiteY4" fmla="*/ 21489 h 120957"/>
              <a:gd name="connsiteX5" fmla="*/ 1477434 w 1937128"/>
              <a:gd name="connsiteY5" fmla="*/ 38422 h 120957"/>
              <a:gd name="connsiteX6" fmla="*/ 1934634 w 1937128"/>
              <a:gd name="connsiteY6" fmla="*/ 322 h 120957"/>
              <a:gd name="connsiteX7" fmla="*/ 1672167 w 1937128"/>
              <a:gd name="connsiteY7" fmla="*/ 63822 h 120957"/>
              <a:gd name="connsiteX8" fmla="*/ 1346200 w 1937128"/>
              <a:gd name="connsiteY8" fmla="*/ 118855 h 120957"/>
              <a:gd name="connsiteX9" fmla="*/ 1147234 w 1937128"/>
              <a:gd name="connsiteY9" fmla="*/ 110389 h 120957"/>
              <a:gd name="connsiteX10" fmla="*/ 0 w 1937128"/>
              <a:gd name="connsiteY10" fmla="*/ 51122 h 12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7128" h="120957">
                <a:moveTo>
                  <a:pt x="0" y="51122"/>
                </a:moveTo>
                <a:cubicBezTo>
                  <a:pt x="150636" y="35952"/>
                  <a:pt x="301272" y="20783"/>
                  <a:pt x="393700" y="17255"/>
                </a:cubicBezTo>
                <a:cubicBezTo>
                  <a:pt x="486128" y="13727"/>
                  <a:pt x="498828" y="30660"/>
                  <a:pt x="554567" y="29955"/>
                </a:cubicBezTo>
                <a:cubicBezTo>
                  <a:pt x="610306" y="29249"/>
                  <a:pt x="673101" y="14433"/>
                  <a:pt x="728134" y="13022"/>
                </a:cubicBezTo>
                <a:cubicBezTo>
                  <a:pt x="783167" y="11611"/>
                  <a:pt x="884767" y="21489"/>
                  <a:pt x="884767" y="21489"/>
                </a:cubicBezTo>
                <a:cubicBezTo>
                  <a:pt x="1009650" y="25722"/>
                  <a:pt x="1302456" y="41950"/>
                  <a:pt x="1477434" y="38422"/>
                </a:cubicBezTo>
                <a:cubicBezTo>
                  <a:pt x="1652412" y="34894"/>
                  <a:pt x="1902179" y="-3911"/>
                  <a:pt x="1934634" y="322"/>
                </a:cubicBezTo>
                <a:cubicBezTo>
                  <a:pt x="1967090" y="4555"/>
                  <a:pt x="1672167" y="63822"/>
                  <a:pt x="1672167" y="63822"/>
                </a:cubicBezTo>
                <a:cubicBezTo>
                  <a:pt x="1574095" y="83577"/>
                  <a:pt x="1433689" y="111094"/>
                  <a:pt x="1346200" y="118855"/>
                </a:cubicBezTo>
                <a:cubicBezTo>
                  <a:pt x="1258711" y="126616"/>
                  <a:pt x="1147234" y="110389"/>
                  <a:pt x="1147234" y="110389"/>
                </a:cubicBezTo>
                <a:lnTo>
                  <a:pt x="0" y="511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900E5062-E4C9-3370-12CA-B257878BA801}"/>
              </a:ext>
            </a:extLst>
          </p:cNvPr>
          <p:cNvSpPr/>
          <p:nvPr/>
        </p:nvSpPr>
        <p:spPr>
          <a:xfrm>
            <a:off x="1587361" y="11897926"/>
            <a:ext cx="440412" cy="514086"/>
          </a:xfrm>
          <a:custGeom>
            <a:avLst/>
            <a:gdLst>
              <a:gd name="connsiteX0" fmla="*/ 440406 w 440412"/>
              <a:gd name="connsiteY0" fmla="*/ 10441 h 514086"/>
              <a:gd name="connsiteX1" fmla="*/ 364206 w 440412"/>
              <a:gd name="connsiteY1" fmla="*/ 467641 h 514086"/>
              <a:gd name="connsiteX2" fmla="*/ 139 w 440412"/>
              <a:gd name="connsiteY2" fmla="*/ 497274 h 514086"/>
              <a:gd name="connsiteX3" fmla="*/ 321872 w 440412"/>
              <a:gd name="connsiteY3" fmla="*/ 454941 h 514086"/>
              <a:gd name="connsiteX4" fmla="*/ 398072 w 440412"/>
              <a:gd name="connsiteY4" fmla="*/ 361807 h 514086"/>
              <a:gd name="connsiteX5" fmla="*/ 368439 w 440412"/>
              <a:gd name="connsiteY5" fmla="*/ 162841 h 514086"/>
              <a:gd name="connsiteX6" fmla="*/ 440406 w 440412"/>
              <a:gd name="connsiteY6" fmla="*/ 10441 h 51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412" h="514086">
                <a:moveTo>
                  <a:pt x="440406" y="10441"/>
                </a:moveTo>
                <a:cubicBezTo>
                  <a:pt x="439701" y="61241"/>
                  <a:pt x="437584" y="386502"/>
                  <a:pt x="364206" y="467641"/>
                </a:cubicBezTo>
                <a:cubicBezTo>
                  <a:pt x="290828" y="548780"/>
                  <a:pt x="7195" y="499391"/>
                  <a:pt x="139" y="497274"/>
                </a:cubicBezTo>
                <a:cubicBezTo>
                  <a:pt x="-6917" y="495157"/>
                  <a:pt x="255550" y="477519"/>
                  <a:pt x="321872" y="454941"/>
                </a:cubicBezTo>
                <a:cubicBezTo>
                  <a:pt x="388194" y="432363"/>
                  <a:pt x="390311" y="410490"/>
                  <a:pt x="398072" y="361807"/>
                </a:cubicBezTo>
                <a:cubicBezTo>
                  <a:pt x="405833" y="313124"/>
                  <a:pt x="357150" y="217874"/>
                  <a:pt x="368439" y="162841"/>
                </a:cubicBezTo>
                <a:cubicBezTo>
                  <a:pt x="379728" y="107808"/>
                  <a:pt x="441111" y="-40359"/>
                  <a:pt x="440406" y="10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0183F2E7-A853-922C-22FC-812F1561C20E}"/>
              </a:ext>
            </a:extLst>
          </p:cNvPr>
          <p:cNvSpPr/>
          <p:nvPr/>
        </p:nvSpPr>
        <p:spPr>
          <a:xfrm>
            <a:off x="2029419" y="11778614"/>
            <a:ext cx="404569" cy="427330"/>
          </a:xfrm>
          <a:custGeom>
            <a:avLst/>
            <a:gdLst>
              <a:gd name="connsiteX0" fmla="*/ 61848 w 404569"/>
              <a:gd name="connsiteY0" fmla="*/ 49319 h 427330"/>
              <a:gd name="connsiteX1" fmla="*/ 61848 w 404569"/>
              <a:gd name="connsiteY1" fmla="*/ 244053 h 427330"/>
              <a:gd name="connsiteX2" fmla="*/ 396281 w 404569"/>
              <a:gd name="connsiteY2" fmla="*/ 421853 h 427330"/>
              <a:gd name="connsiteX3" fmla="*/ 277748 w 404569"/>
              <a:gd name="connsiteY3" fmla="*/ 371053 h 427330"/>
              <a:gd name="connsiteX4" fmla="*/ 2581 w 404569"/>
              <a:gd name="connsiteY4" fmla="*/ 260986 h 427330"/>
              <a:gd name="connsiteX5" fmla="*/ 133814 w 404569"/>
              <a:gd name="connsiteY5" fmla="*/ 15453 h 427330"/>
              <a:gd name="connsiteX6" fmla="*/ 61848 w 404569"/>
              <a:gd name="connsiteY6" fmla="*/ 49319 h 42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569" h="427330">
                <a:moveTo>
                  <a:pt x="61848" y="49319"/>
                </a:moveTo>
                <a:cubicBezTo>
                  <a:pt x="49854" y="87419"/>
                  <a:pt x="6109" y="181964"/>
                  <a:pt x="61848" y="244053"/>
                </a:cubicBezTo>
                <a:cubicBezTo>
                  <a:pt x="117587" y="306142"/>
                  <a:pt x="360298" y="400686"/>
                  <a:pt x="396281" y="421853"/>
                </a:cubicBezTo>
                <a:cubicBezTo>
                  <a:pt x="432264" y="443020"/>
                  <a:pt x="343365" y="397864"/>
                  <a:pt x="277748" y="371053"/>
                </a:cubicBezTo>
                <a:cubicBezTo>
                  <a:pt x="212131" y="344242"/>
                  <a:pt x="26570" y="320253"/>
                  <a:pt x="2581" y="260986"/>
                </a:cubicBezTo>
                <a:cubicBezTo>
                  <a:pt x="-21408" y="201719"/>
                  <a:pt x="129581" y="50731"/>
                  <a:pt x="133814" y="15453"/>
                </a:cubicBezTo>
                <a:cubicBezTo>
                  <a:pt x="138047" y="-19825"/>
                  <a:pt x="73842" y="11219"/>
                  <a:pt x="61848" y="49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5FDEA695-277C-FE1E-269B-184B1BE4F13B}"/>
              </a:ext>
            </a:extLst>
          </p:cNvPr>
          <p:cNvSpPr/>
          <p:nvPr/>
        </p:nvSpPr>
        <p:spPr>
          <a:xfrm>
            <a:off x="1536446" y="12087680"/>
            <a:ext cx="908075" cy="347644"/>
          </a:xfrm>
          <a:custGeom>
            <a:avLst/>
            <a:gdLst>
              <a:gd name="connsiteX0" fmla="*/ 605621 w 908075"/>
              <a:gd name="connsiteY0" fmla="*/ 11187 h 347644"/>
              <a:gd name="connsiteX1" fmla="*/ 499787 w 908075"/>
              <a:gd name="connsiteY1" fmla="*/ 252487 h 347644"/>
              <a:gd name="connsiteX2" fmla="*/ 876554 w 908075"/>
              <a:gd name="connsiteY2" fmla="*/ 282120 h 347644"/>
              <a:gd name="connsiteX3" fmla="*/ 787654 w 908075"/>
              <a:gd name="connsiteY3" fmla="*/ 315987 h 347644"/>
              <a:gd name="connsiteX4" fmla="*/ 254 w 908075"/>
              <a:gd name="connsiteY4" fmla="*/ 345620 h 347644"/>
              <a:gd name="connsiteX5" fmla="*/ 698754 w 908075"/>
              <a:gd name="connsiteY5" fmla="*/ 256720 h 347644"/>
              <a:gd name="connsiteX6" fmla="*/ 465921 w 908075"/>
              <a:gd name="connsiteY6" fmla="*/ 218620 h 347644"/>
              <a:gd name="connsiteX7" fmla="*/ 635254 w 908075"/>
              <a:gd name="connsiteY7" fmla="*/ 57753 h 347644"/>
              <a:gd name="connsiteX8" fmla="*/ 605621 w 908075"/>
              <a:gd name="connsiteY8" fmla="*/ 11187 h 34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075" h="347644">
                <a:moveTo>
                  <a:pt x="605621" y="11187"/>
                </a:moveTo>
                <a:cubicBezTo>
                  <a:pt x="583043" y="43643"/>
                  <a:pt x="454632" y="207332"/>
                  <a:pt x="499787" y="252487"/>
                </a:cubicBezTo>
                <a:cubicBezTo>
                  <a:pt x="544942" y="297642"/>
                  <a:pt x="828576" y="271537"/>
                  <a:pt x="876554" y="282120"/>
                </a:cubicBezTo>
                <a:cubicBezTo>
                  <a:pt x="924532" y="292703"/>
                  <a:pt x="933704" y="305404"/>
                  <a:pt x="787654" y="315987"/>
                </a:cubicBezTo>
                <a:cubicBezTo>
                  <a:pt x="641604" y="326570"/>
                  <a:pt x="15071" y="355498"/>
                  <a:pt x="254" y="345620"/>
                </a:cubicBezTo>
                <a:cubicBezTo>
                  <a:pt x="-14563" y="335742"/>
                  <a:pt x="621143" y="277887"/>
                  <a:pt x="698754" y="256720"/>
                </a:cubicBezTo>
                <a:cubicBezTo>
                  <a:pt x="776365" y="235553"/>
                  <a:pt x="476504" y="251781"/>
                  <a:pt x="465921" y="218620"/>
                </a:cubicBezTo>
                <a:cubicBezTo>
                  <a:pt x="455338" y="185459"/>
                  <a:pt x="606326" y="91620"/>
                  <a:pt x="635254" y="57753"/>
                </a:cubicBezTo>
                <a:cubicBezTo>
                  <a:pt x="664182" y="23886"/>
                  <a:pt x="628199" y="-21269"/>
                  <a:pt x="605621" y="11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77E29E84-8205-802A-EFD8-8EA71C30C214}"/>
              </a:ext>
            </a:extLst>
          </p:cNvPr>
          <p:cNvSpPr/>
          <p:nvPr/>
        </p:nvSpPr>
        <p:spPr>
          <a:xfrm>
            <a:off x="2214033" y="12141200"/>
            <a:ext cx="1251426" cy="74363"/>
          </a:xfrm>
          <a:custGeom>
            <a:avLst/>
            <a:gdLst>
              <a:gd name="connsiteX0" fmla="*/ 0 w 1251426"/>
              <a:gd name="connsiteY0" fmla="*/ 0 h 74363"/>
              <a:gd name="connsiteX1" fmla="*/ 80434 w 1251426"/>
              <a:gd name="connsiteY1" fmla="*/ 0 h 74363"/>
              <a:gd name="connsiteX2" fmla="*/ 1227667 w 1251426"/>
              <a:gd name="connsiteY2" fmla="*/ 16933 h 74363"/>
              <a:gd name="connsiteX3" fmla="*/ 884767 w 1251426"/>
              <a:gd name="connsiteY3" fmla="*/ 42333 h 74363"/>
              <a:gd name="connsiteX4" fmla="*/ 524934 w 1251426"/>
              <a:gd name="connsiteY4" fmla="*/ 71967 h 74363"/>
              <a:gd name="connsiteX5" fmla="*/ 0 w 1251426"/>
              <a:gd name="connsiteY5" fmla="*/ 0 h 7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426" h="74363">
                <a:moveTo>
                  <a:pt x="0" y="0"/>
                </a:moveTo>
                <a:lnTo>
                  <a:pt x="80434" y="0"/>
                </a:lnTo>
                <a:lnTo>
                  <a:pt x="1227667" y="16933"/>
                </a:lnTo>
                <a:cubicBezTo>
                  <a:pt x="1361723" y="23989"/>
                  <a:pt x="884767" y="42333"/>
                  <a:pt x="884767" y="42333"/>
                </a:cubicBezTo>
                <a:cubicBezTo>
                  <a:pt x="767645" y="51505"/>
                  <a:pt x="675923" y="83256"/>
                  <a:pt x="524934" y="71967"/>
                </a:cubicBezTo>
                <a:cubicBezTo>
                  <a:pt x="373945" y="60678"/>
                  <a:pt x="176389" y="1763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CCDD1763-135C-4C68-FC13-7A2E5474D38F}"/>
              </a:ext>
            </a:extLst>
          </p:cNvPr>
          <p:cNvSpPr/>
          <p:nvPr/>
        </p:nvSpPr>
        <p:spPr>
          <a:xfrm>
            <a:off x="2690843" y="12199605"/>
            <a:ext cx="743816" cy="41082"/>
          </a:xfrm>
          <a:custGeom>
            <a:avLst/>
            <a:gdLst>
              <a:gd name="connsiteX0" fmla="*/ 16374 w 743816"/>
              <a:gd name="connsiteY0" fmla="*/ 28378 h 41082"/>
              <a:gd name="connsiteX1" fmla="*/ 81990 w 743816"/>
              <a:gd name="connsiteY1" fmla="*/ 17795 h 41082"/>
              <a:gd name="connsiteX2" fmla="*/ 651374 w 743816"/>
              <a:gd name="connsiteY2" fmla="*/ 2978 h 41082"/>
              <a:gd name="connsiteX3" fmla="*/ 738157 w 743816"/>
              <a:gd name="connsiteY3" fmla="*/ 862 h 41082"/>
              <a:gd name="connsiteX4" fmla="*/ 600574 w 743816"/>
              <a:gd name="connsiteY4" fmla="*/ 13562 h 41082"/>
              <a:gd name="connsiteX5" fmla="*/ 410074 w 743816"/>
              <a:gd name="connsiteY5" fmla="*/ 41078 h 41082"/>
              <a:gd name="connsiteX6" fmla="*/ 206874 w 743816"/>
              <a:gd name="connsiteY6" fmla="*/ 11445 h 41082"/>
              <a:gd name="connsiteX7" fmla="*/ 16374 w 743816"/>
              <a:gd name="connsiteY7" fmla="*/ 28378 h 4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816" h="41082">
                <a:moveTo>
                  <a:pt x="16374" y="28378"/>
                </a:moveTo>
                <a:cubicBezTo>
                  <a:pt x="-4440" y="29436"/>
                  <a:pt x="-23843" y="22028"/>
                  <a:pt x="81990" y="17795"/>
                </a:cubicBezTo>
                <a:cubicBezTo>
                  <a:pt x="187823" y="13562"/>
                  <a:pt x="651374" y="2978"/>
                  <a:pt x="651374" y="2978"/>
                </a:cubicBezTo>
                <a:cubicBezTo>
                  <a:pt x="760735" y="156"/>
                  <a:pt x="746624" y="-902"/>
                  <a:pt x="738157" y="862"/>
                </a:cubicBezTo>
                <a:cubicBezTo>
                  <a:pt x="729690" y="2626"/>
                  <a:pt x="655254" y="6859"/>
                  <a:pt x="600574" y="13562"/>
                </a:cubicBezTo>
                <a:cubicBezTo>
                  <a:pt x="545894" y="20265"/>
                  <a:pt x="475691" y="41431"/>
                  <a:pt x="410074" y="41078"/>
                </a:cubicBezTo>
                <a:cubicBezTo>
                  <a:pt x="344457" y="40725"/>
                  <a:pt x="270374" y="13209"/>
                  <a:pt x="206874" y="11445"/>
                </a:cubicBezTo>
                <a:cubicBezTo>
                  <a:pt x="143374" y="9681"/>
                  <a:pt x="37188" y="27320"/>
                  <a:pt x="16374" y="28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7EBBCB03-3B89-656B-11D7-D7056E1AE1E7}"/>
              </a:ext>
            </a:extLst>
          </p:cNvPr>
          <p:cNvSpPr/>
          <p:nvPr/>
        </p:nvSpPr>
        <p:spPr>
          <a:xfrm>
            <a:off x="2753664" y="7866336"/>
            <a:ext cx="468217" cy="800694"/>
          </a:xfrm>
          <a:custGeom>
            <a:avLst/>
            <a:gdLst>
              <a:gd name="connsiteX0" fmla="*/ 119 w 468217"/>
              <a:gd name="connsiteY0" fmla="*/ 102914 h 800694"/>
              <a:gd name="connsiteX1" fmla="*/ 235069 w 468217"/>
              <a:gd name="connsiteY1" fmla="*/ 33064 h 800694"/>
              <a:gd name="connsiteX2" fmla="*/ 207553 w 468217"/>
              <a:gd name="connsiteY2" fmla="*/ 66931 h 800694"/>
              <a:gd name="connsiteX3" fmla="*/ 450969 w 468217"/>
              <a:gd name="connsiteY3" fmla="*/ 771781 h 800694"/>
              <a:gd name="connsiteX4" fmla="*/ 423453 w 468217"/>
              <a:gd name="connsiteY4" fmla="*/ 617264 h 800694"/>
              <a:gd name="connsiteX5" fmla="*/ 224486 w 468217"/>
              <a:gd name="connsiteY5" fmla="*/ 176997 h 800694"/>
              <a:gd name="connsiteX6" fmla="*/ 203319 w 468217"/>
              <a:gd name="connsiteY6" fmla="*/ 54231 h 800694"/>
              <a:gd name="connsiteX7" fmla="*/ 119 w 468217"/>
              <a:gd name="connsiteY7" fmla="*/ 102914 h 80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217" h="800694">
                <a:moveTo>
                  <a:pt x="119" y="102914"/>
                </a:moveTo>
                <a:cubicBezTo>
                  <a:pt x="5411" y="99386"/>
                  <a:pt x="200497" y="39061"/>
                  <a:pt x="235069" y="33064"/>
                </a:cubicBezTo>
                <a:cubicBezTo>
                  <a:pt x="269641" y="27067"/>
                  <a:pt x="171570" y="-56189"/>
                  <a:pt x="207553" y="66931"/>
                </a:cubicBezTo>
                <a:cubicBezTo>
                  <a:pt x="243536" y="190051"/>
                  <a:pt x="414986" y="680059"/>
                  <a:pt x="450969" y="771781"/>
                </a:cubicBezTo>
                <a:cubicBezTo>
                  <a:pt x="486952" y="863503"/>
                  <a:pt x="461200" y="716395"/>
                  <a:pt x="423453" y="617264"/>
                </a:cubicBezTo>
                <a:cubicBezTo>
                  <a:pt x="385706" y="518133"/>
                  <a:pt x="261175" y="270836"/>
                  <a:pt x="224486" y="176997"/>
                </a:cubicBezTo>
                <a:cubicBezTo>
                  <a:pt x="187797" y="83158"/>
                  <a:pt x="240361" y="66578"/>
                  <a:pt x="203319" y="54231"/>
                </a:cubicBezTo>
                <a:cubicBezTo>
                  <a:pt x="166277" y="41884"/>
                  <a:pt x="-5173" y="106442"/>
                  <a:pt x="119" y="10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C0777C5E-E453-BA00-69B9-17829917A17A}"/>
              </a:ext>
            </a:extLst>
          </p:cNvPr>
          <p:cNvSpPr/>
          <p:nvPr/>
        </p:nvSpPr>
        <p:spPr>
          <a:xfrm>
            <a:off x="2781036" y="7879114"/>
            <a:ext cx="309552" cy="755802"/>
          </a:xfrm>
          <a:custGeom>
            <a:avLst/>
            <a:gdLst>
              <a:gd name="connsiteX0" fmla="*/ 184414 w 309552"/>
              <a:gd name="connsiteY0" fmla="*/ 5469 h 755802"/>
              <a:gd name="connsiteX1" fmla="*/ 8731 w 309552"/>
              <a:gd name="connsiteY1" fmla="*/ 75319 h 755802"/>
              <a:gd name="connsiteX2" fmla="*/ 34131 w 309552"/>
              <a:gd name="connsiteY2" fmla="*/ 117653 h 755802"/>
              <a:gd name="connsiteX3" fmla="*/ 99747 w 309552"/>
              <a:gd name="connsiteY3" fmla="*/ 236186 h 755802"/>
              <a:gd name="connsiteX4" fmla="*/ 309297 w 309552"/>
              <a:gd name="connsiteY4" fmla="*/ 754769 h 755802"/>
              <a:gd name="connsiteX5" fmla="*/ 53181 w 309552"/>
              <a:gd name="connsiteY5" fmla="*/ 85903 h 755802"/>
              <a:gd name="connsiteX6" fmla="*/ 184414 w 309552"/>
              <a:gd name="connsiteY6" fmla="*/ 5469 h 75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552" h="755802">
                <a:moveTo>
                  <a:pt x="184414" y="5469"/>
                </a:moveTo>
                <a:cubicBezTo>
                  <a:pt x="177006" y="3705"/>
                  <a:pt x="33778" y="56622"/>
                  <a:pt x="8731" y="75319"/>
                </a:cubicBezTo>
                <a:cubicBezTo>
                  <a:pt x="-16316" y="94016"/>
                  <a:pt x="18962" y="90842"/>
                  <a:pt x="34131" y="117653"/>
                </a:cubicBezTo>
                <a:cubicBezTo>
                  <a:pt x="49300" y="144464"/>
                  <a:pt x="53886" y="130000"/>
                  <a:pt x="99747" y="236186"/>
                </a:cubicBezTo>
                <a:cubicBezTo>
                  <a:pt x="145608" y="342372"/>
                  <a:pt x="317058" y="779816"/>
                  <a:pt x="309297" y="754769"/>
                </a:cubicBezTo>
                <a:cubicBezTo>
                  <a:pt x="301536" y="729722"/>
                  <a:pt x="74348" y="205847"/>
                  <a:pt x="53181" y="85903"/>
                </a:cubicBezTo>
                <a:cubicBezTo>
                  <a:pt x="32014" y="-34041"/>
                  <a:pt x="191822" y="7233"/>
                  <a:pt x="184414" y="5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B7BC63E5-EEED-F67F-822C-3D91CDBA17A5}"/>
              </a:ext>
            </a:extLst>
          </p:cNvPr>
          <p:cNvSpPr/>
          <p:nvPr/>
        </p:nvSpPr>
        <p:spPr>
          <a:xfrm>
            <a:off x="3022999" y="8524371"/>
            <a:ext cx="385226" cy="944076"/>
          </a:xfrm>
          <a:custGeom>
            <a:avLst/>
            <a:gdLst>
              <a:gd name="connsiteX0" fmla="*/ 1718 w 385226"/>
              <a:gd name="connsiteY0" fmla="*/ 5796 h 944076"/>
              <a:gd name="connsiteX1" fmla="*/ 359434 w 385226"/>
              <a:gd name="connsiteY1" fmla="*/ 884212 h 944076"/>
              <a:gd name="connsiteX2" fmla="*/ 344618 w 385226"/>
              <a:gd name="connsiteY2" fmla="*/ 833412 h 944076"/>
              <a:gd name="connsiteX3" fmla="*/ 245134 w 385226"/>
              <a:gd name="connsiteY3" fmla="*/ 570946 h 944076"/>
              <a:gd name="connsiteX4" fmla="*/ 223968 w 385226"/>
              <a:gd name="connsiteY4" fmla="*/ 505329 h 944076"/>
              <a:gd name="connsiteX5" fmla="*/ 1718 w 385226"/>
              <a:gd name="connsiteY5" fmla="*/ 5796 h 94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226" h="944076">
                <a:moveTo>
                  <a:pt x="1718" y="5796"/>
                </a:moveTo>
                <a:cubicBezTo>
                  <a:pt x="24296" y="68943"/>
                  <a:pt x="302284" y="746276"/>
                  <a:pt x="359434" y="884212"/>
                </a:cubicBezTo>
                <a:cubicBezTo>
                  <a:pt x="416584" y="1022148"/>
                  <a:pt x="363668" y="885623"/>
                  <a:pt x="344618" y="833412"/>
                </a:cubicBezTo>
                <a:cubicBezTo>
                  <a:pt x="325568" y="781201"/>
                  <a:pt x="265242" y="625626"/>
                  <a:pt x="245134" y="570946"/>
                </a:cubicBezTo>
                <a:cubicBezTo>
                  <a:pt x="225026" y="516266"/>
                  <a:pt x="262068" y="596346"/>
                  <a:pt x="223968" y="505329"/>
                </a:cubicBezTo>
                <a:cubicBezTo>
                  <a:pt x="185868" y="414312"/>
                  <a:pt x="-20860" y="-57351"/>
                  <a:pt x="1718" y="5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: 図形 1415">
            <a:extLst>
              <a:ext uri="{FF2B5EF4-FFF2-40B4-BE49-F238E27FC236}">
                <a16:creationId xmlns:a16="http://schemas.microsoft.com/office/drawing/2014/main" id="{FD02AB17-01D5-D7B5-5B74-DDAA4EE8F522}"/>
              </a:ext>
            </a:extLst>
          </p:cNvPr>
          <p:cNvSpPr/>
          <p:nvPr/>
        </p:nvSpPr>
        <p:spPr>
          <a:xfrm>
            <a:off x="3198521" y="8624123"/>
            <a:ext cx="410724" cy="1009003"/>
          </a:xfrm>
          <a:custGeom>
            <a:avLst/>
            <a:gdLst>
              <a:gd name="connsiteX0" fmla="*/ 6112 w 410724"/>
              <a:gd name="connsiteY0" fmla="*/ 30927 h 1009003"/>
              <a:gd name="connsiteX1" fmla="*/ 382879 w 410724"/>
              <a:gd name="connsiteY1" fmla="*/ 945327 h 1009003"/>
              <a:gd name="connsiteX2" fmla="*/ 359596 w 410724"/>
              <a:gd name="connsiteY2" fmla="*/ 873360 h 1009003"/>
              <a:gd name="connsiteX3" fmla="*/ 175446 w 410724"/>
              <a:gd name="connsiteY3" fmla="*/ 407694 h 1009003"/>
              <a:gd name="connsiteX4" fmla="*/ 150046 w 410724"/>
              <a:gd name="connsiteY4" fmla="*/ 234127 h 1009003"/>
              <a:gd name="connsiteX5" fmla="*/ 6112 w 410724"/>
              <a:gd name="connsiteY5" fmla="*/ 30927 h 100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724" h="1009003">
                <a:moveTo>
                  <a:pt x="6112" y="30927"/>
                </a:moveTo>
                <a:cubicBezTo>
                  <a:pt x="44918" y="149460"/>
                  <a:pt x="323965" y="804922"/>
                  <a:pt x="382879" y="945327"/>
                </a:cubicBezTo>
                <a:cubicBezTo>
                  <a:pt x="441793" y="1085732"/>
                  <a:pt x="394168" y="962966"/>
                  <a:pt x="359596" y="873360"/>
                </a:cubicBezTo>
                <a:cubicBezTo>
                  <a:pt x="325024" y="783755"/>
                  <a:pt x="210371" y="514233"/>
                  <a:pt x="175446" y="407694"/>
                </a:cubicBezTo>
                <a:cubicBezTo>
                  <a:pt x="140521" y="301155"/>
                  <a:pt x="175093" y="300097"/>
                  <a:pt x="150046" y="234127"/>
                </a:cubicBezTo>
                <a:cubicBezTo>
                  <a:pt x="124999" y="168157"/>
                  <a:pt x="-32694" y="-87606"/>
                  <a:pt x="6112" y="30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48CADC4D-5A22-6639-655D-F2EA0983CAF1}"/>
              </a:ext>
            </a:extLst>
          </p:cNvPr>
          <p:cNvSpPr/>
          <p:nvPr/>
        </p:nvSpPr>
        <p:spPr>
          <a:xfrm>
            <a:off x="3238829" y="9095389"/>
            <a:ext cx="280398" cy="705647"/>
          </a:xfrm>
          <a:custGeom>
            <a:avLst/>
            <a:gdLst>
              <a:gd name="connsiteX0" fmla="*/ 1788 w 280398"/>
              <a:gd name="connsiteY0" fmla="*/ 8394 h 705647"/>
              <a:gd name="connsiteX1" fmla="*/ 270604 w 280398"/>
              <a:gd name="connsiteY1" fmla="*/ 675144 h 705647"/>
              <a:gd name="connsiteX2" fmla="*/ 215571 w 280398"/>
              <a:gd name="connsiteY2" fmla="*/ 565078 h 705647"/>
              <a:gd name="connsiteX3" fmla="*/ 156304 w 280398"/>
              <a:gd name="connsiteY3" fmla="*/ 315311 h 705647"/>
              <a:gd name="connsiteX4" fmla="*/ 1788 w 280398"/>
              <a:gd name="connsiteY4" fmla="*/ 8394 h 70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" h="705647">
                <a:moveTo>
                  <a:pt x="1788" y="8394"/>
                </a:moveTo>
                <a:cubicBezTo>
                  <a:pt x="20838" y="68366"/>
                  <a:pt x="234974" y="582363"/>
                  <a:pt x="270604" y="675144"/>
                </a:cubicBezTo>
                <a:cubicBezTo>
                  <a:pt x="306234" y="767925"/>
                  <a:pt x="234621" y="625050"/>
                  <a:pt x="215571" y="565078"/>
                </a:cubicBezTo>
                <a:cubicBezTo>
                  <a:pt x="196521" y="505106"/>
                  <a:pt x="191229" y="404211"/>
                  <a:pt x="156304" y="315311"/>
                </a:cubicBezTo>
                <a:cubicBezTo>
                  <a:pt x="121379" y="226411"/>
                  <a:pt x="-17262" y="-51578"/>
                  <a:pt x="1788" y="8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3F438ED1-44AC-5E63-8209-78B295FA4452}"/>
              </a:ext>
            </a:extLst>
          </p:cNvPr>
          <p:cNvSpPr/>
          <p:nvPr/>
        </p:nvSpPr>
        <p:spPr>
          <a:xfrm>
            <a:off x="3530643" y="9479766"/>
            <a:ext cx="154897" cy="295496"/>
          </a:xfrm>
          <a:custGeom>
            <a:avLst/>
            <a:gdLst>
              <a:gd name="connsiteX0" fmla="*/ 2074 w 154897"/>
              <a:gd name="connsiteY0" fmla="*/ 11367 h 295496"/>
              <a:gd name="connsiteX1" fmla="*/ 146007 w 154897"/>
              <a:gd name="connsiteY1" fmla="*/ 284417 h 295496"/>
              <a:gd name="connsiteX2" fmla="*/ 131190 w 154897"/>
              <a:gd name="connsiteY2" fmla="*/ 225151 h 295496"/>
              <a:gd name="connsiteX3" fmla="*/ 63457 w 154897"/>
              <a:gd name="connsiteY3" fmla="*/ 66401 h 295496"/>
              <a:gd name="connsiteX4" fmla="*/ 2074 w 154897"/>
              <a:gd name="connsiteY4" fmla="*/ 11367 h 29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97" h="295496">
                <a:moveTo>
                  <a:pt x="2074" y="11367"/>
                </a:moveTo>
                <a:cubicBezTo>
                  <a:pt x="15832" y="47703"/>
                  <a:pt x="124488" y="248786"/>
                  <a:pt x="146007" y="284417"/>
                </a:cubicBezTo>
                <a:cubicBezTo>
                  <a:pt x="167526" y="320048"/>
                  <a:pt x="144948" y="261487"/>
                  <a:pt x="131190" y="225151"/>
                </a:cubicBezTo>
                <a:cubicBezTo>
                  <a:pt x="117432" y="188815"/>
                  <a:pt x="80037" y="98151"/>
                  <a:pt x="63457" y="66401"/>
                </a:cubicBezTo>
                <a:cubicBezTo>
                  <a:pt x="46877" y="34651"/>
                  <a:pt x="-11684" y="-24969"/>
                  <a:pt x="2074" y="11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27D325ED-89E8-330E-7104-0F7B0C5F42A2}"/>
              </a:ext>
            </a:extLst>
          </p:cNvPr>
          <p:cNvSpPr/>
          <p:nvPr/>
        </p:nvSpPr>
        <p:spPr>
          <a:xfrm>
            <a:off x="3458633" y="9757826"/>
            <a:ext cx="1320758" cy="70731"/>
          </a:xfrm>
          <a:custGeom>
            <a:avLst/>
            <a:gdLst>
              <a:gd name="connsiteX0" fmla="*/ 0 w 1320758"/>
              <a:gd name="connsiteY0" fmla="*/ 4241 h 70731"/>
              <a:gd name="connsiteX1" fmla="*/ 558800 w 1320758"/>
              <a:gd name="connsiteY1" fmla="*/ 2124 h 70731"/>
              <a:gd name="connsiteX2" fmla="*/ 1248834 w 1320758"/>
              <a:gd name="connsiteY2" fmla="*/ 29641 h 70731"/>
              <a:gd name="connsiteX3" fmla="*/ 1299634 w 1320758"/>
              <a:gd name="connsiteY3" fmla="*/ 69857 h 70731"/>
              <a:gd name="connsiteX4" fmla="*/ 1250950 w 1320758"/>
              <a:gd name="connsiteY4" fmla="*/ 57157 h 70731"/>
              <a:gd name="connsiteX5" fmla="*/ 939800 w 1320758"/>
              <a:gd name="connsiteY5" fmla="*/ 55041 h 70731"/>
              <a:gd name="connsiteX6" fmla="*/ 996950 w 1320758"/>
              <a:gd name="connsiteY6" fmla="*/ 14824 h 70731"/>
              <a:gd name="connsiteX7" fmla="*/ 702734 w 1320758"/>
              <a:gd name="connsiteY7" fmla="*/ 4241 h 70731"/>
              <a:gd name="connsiteX8" fmla="*/ 505884 w 1320758"/>
              <a:gd name="connsiteY8" fmla="*/ 23291 h 70731"/>
              <a:gd name="connsiteX9" fmla="*/ 0 w 1320758"/>
              <a:gd name="connsiteY9" fmla="*/ 4241 h 7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0758" h="70731">
                <a:moveTo>
                  <a:pt x="0" y="4241"/>
                </a:moveTo>
                <a:cubicBezTo>
                  <a:pt x="8819" y="713"/>
                  <a:pt x="350661" y="-2109"/>
                  <a:pt x="558800" y="2124"/>
                </a:cubicBezTo>
                <a:cubicBezTo>
                  <a:pt x="766939" y="6357"/>
                  <a:pt x="1125362" y="18352"/>
                  <a:pt x="1248834" y="29641"/>
                </a:cubicBezTo>
                <a:cubicBezTo>
                  <a:pt x="1372306" y="40930"/>
                  <a:pt x="1299281" y="65271"/>
                  <a:pt x="1299634" y="69857"/>
                </a:cubicBezTo>
                <a:cubicBezTo>
                  <a:pt x="1299987" y="74443"/>
                  <a:pt x="1310922" y="59626"/>
                  <a:pt x="1250950" y="57157"/>
                </a:cubicBezTo>
                <a:cubicBezTo>
                  <a:pt x="1190978" y="54688"/>
                  <a:pt x="982133" y="62096"/>
                  <a:pt x="939800" y="55041"/>
                </a:cubicBezTo>
                <a:cubicBezTo>
                  <a:pt x="897467" y="47986"/>
                  <a:pt x="1036461" y="23291"/>
                  <a:pt x="996950" y="14824"/>
                </a:cubicBezTo>
                <a:cubicBezTo>
                  <a:pt x="957439" y="6357"/>
                  <a:pt x="784578" y="2830"/>
                  <a:pt x="702734" y="4241"/>
                </a:cubicBezTo>
                <a:cubicBezTo>
                  <a:pt x="620890" y="5652"/>
                  <a:pt x="620890" y="19058"/>
                  <a:pt x="505884" y="23291"/>
                </a:cubicBezTo>
                <a:lnTo>
                  <a:pt x="0" y="42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79CBF78C-D115-0657-4A28-6E2C9A3D0C34}"/>
              </a:ext>
            </a:extLst>
          </p:cNvPr>
          <p:cNvSpPr/>
          <p:nvPr/>
        </p:nvSpPr>
        <p:spPr>
          <a:xfrm>
            <a:off x="3428760" y="9795379"/>
            <a:ext cx="1351709" cy="112848"/>
          </a:xfrm>
          <a:custGeom>
            <a:avLst/>
            <a:gdLst>
              <a:gd name="connsiteX0" fmla="*/ 34107 w 1351709"/>
              <a:gd name="connsiteY0" fmla="*/ 17488 h 112848"/>
              <a:gd name="connsiteX1" fmla="*/ 946390 w 1351709"/>
              <a:gd name="connsiteY1" fmla="*/ 34421 h 112848"/>
              <a:gd name="connsiteX2" fmla="*/ 906173 w 1351709"/>
              <a:gd name="connsiteY2" fmla="*/ 34421 h 112848"/>
              <a:gd name="connsiteX3" fmla="*/ 1221557 w 1351709"/>
              <a:gd name="connsiteY3" fmla="*/ 34421 h 112848"/>
              <a:gd name="connsiteX4" fmla="*/ 1346440 w 1351709"/>
              <a:gd name="connsiteY4" fmla="*/ 112738 h 112848"/>
              <a:gd name="connsiteX5" fmla="*/ 1321040 w 1351709"/>
              <a:gd name="connsiteY5" fmla="*/ 51354 h 112848"/>
              <a:gd name="connsiteX6" fmla="*/ 1253307 w 1351709"/>
              <a:gd name="connsiteY6" fmla="*/ 38654 h 112848"/>
              <a:gd name="connsiteX7" fmla="*/ 575973 w 1351709"/>
              <a:gd name="connsiteY7" fmla="*/ 2671 h 112848"/>
              <a:gd name="connsiteX8" fmla="*/ 233073 w 1351709"/>
              <a:gd name="connsiteY8" fmla="*/ 6904 h 112848"/>
              <a:gd name="connsiteX9" fmla="*/ 34107 w 1351709"/>
              <a:gd name="connsiteY9" fmla="*/ 17488 h 1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1709" h="112848">
                <a:moveTo>
                  <a:pt x="34107" y="17488"/>
                </a:moveTo>
                <a:cubicBezTo>
                  <a:pt x="152993" y="22074"/>
                  <a:pt x="801046" y="31599"/>
                  <a:pt x="946390" y="34421"/>
                </a:cubicBezTo>
                <a:cubicBezTo>
                  <a:pt x="1091734" y="37243"/>
                  <a:pt x="906173" y="34421"/>
                  <a:pt x="906173" y="34421"/>
                </a:cubicBezTo>
                <a:cubicBezTo>
                  <a:pt x="952034" y="34421"/>
                  <a:pt x="1148179" y="21368"/>
                  <a:pt x="1221557" y="34421"/>
                </a:cubicBezTo>
                <a:cubicBezTo>
                  <a:pt x="1294935" y="47474"/>
                  <a:pt x="1329860" y="109916"/>
                  <a:pt x="1346440" y="112738"/>
                </a:cubicBezTo>
                <a:cubicBezTo>
                  <a:pt x="1363020" y="115560"/>
                  <a:pt x="1336562" y="63701"/>
                  <a:pt x="1321040" y="51354"/>
                </a:cubicBezTo>
                <a:cubicBezTo>
                  <a:pt x="1305518" y="39007"/>
                  <a:pt x="1377485" y="46768"/>
                  <a:pt x="1253307" y="38654"/>
                </a:cubicBezTo>
                <a:cubicBezTo>
                  <a:pt x="1129129" y="30540"/>
                  <a:pt x="746012" y="7963"/>
                  <a:pt x="575973" y="2671"/>
                </a:cubicBezTo>
                <a:cubicBezTo>
                  <a:pt x="405934" y="-2621"/>
                  <a:pt x="328323" y="554"/>
                  <a:pt x="233073" y="6904"/>
                </a:cubicBezTo>
                <a:cubicBezTo>
                  <a:pt x="137823" y="13254"/>
                  <a:pt x="-84779" y="12902"/>
                  <a:pt x="34107" y="17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34D0DB15-5C4F-0C5E-D7C4-84CE135793CF}"/>
              </a:ext>
            </a:extLst>
          </p:cNvPr>
          <p:cNvSpPr/>
          <p:nvPr/>
        </p:nvSpPr>
        <p:spPr>
          <a:xfrm>
            <a:off x="3401483" y="9758533"/>
            <a:ext cx="46627" cy="809900"/>
          </a:xfrm>
          <a:custGeom>
            <a:avLst/>
            <a:gdLst>
              <a:gd name="connsiteX0" fmla="*/ 35984 w 46627"/>
              <a:gd name="connsiteY0" fmla="*/ 9884 h 809900"/>
              <a:gd name="connsiteX1" fmla="*/ 46567 w 46627"/>
              <a:gd name="connsiteY1" fmla="*/ 365484 h 809900"/>
              <a:gd name="connsiteX2" fmla="*/ 40217 w 46627"/>
              <a:gd name="connsiteY2" fmla="*/ 795167 h 809900"/>
              <a:gd name="connsiteX3" fmla="*/ 38100 w 46627"/>
              <a:gd name="connsiteY3" fmla="*/ 676634 h 809900"/>
              <a:gd name="connsiteX4" fmla="*/ 35984 w 46627"/>
              <a:gd name="connsiteY4" fmla="*/ 348550 h 809900"/>
              <a:gd name="connsiteX5" fmla="*/ 35984 w 46627"/>
              <a:gd name="connsiteY5" fmla="*/ 246950 h 809900"/>
              <a:gd name="connsiteX6" fmla="*/ 0 w 46627"/>
              <a:gd name="connsiteY6" fmla="*/ 113600 h 809900"/>
              <a:gd name="connsiteX7" fmla="*/ 35984 w 46627"/>
              <a:gd name="connsiteY7" fmla="*/ 9884 h 80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27" h="809900">
                <a:moveTo>
                  <a:pt x="35984" y="9884"/>
                </a:moveTo>
                <a:cubicBezTo>
                  <a:pt x="43745" y="51865"/>
                  <a:pt x="45862" y="234604"/>
                  <a:pt x="46567" y="365484"/>
                </a:cubicBezTo>
                <a:cubicBezTo>
                  <a:pt x="47272" y="496364"/>
                  <a:pt x="41628" y="743309"/>
                  <a:pt x="40217" y="795167"/>
                </a:cubicBezTo>
                <a:cubicBezTo>
                  <a:pt x="38806" y="847025"/>
                  <a:pt x="38805" y="751070"/>
                  <a:pt x="38100" y="676634"/>
                </a:cubicBezTo>
                <a:cubicBezTo>
                  <a:pt x="37395" y="602198"/>
                  <a:pt x="36337" y="420164"/>
                  <a:pt x="35984" y="348550"/>
                </a:cubicBezTo>
                <a:cubicBezTo>
                  <a:pt x="35631" y="276936"/>
                  <a:pt x="41981" y="286108"/>
                  <a:pt x="35984" y="246950"/>
                </a:cubicBezTo>
                <a:cubicBezTo>
                  <a:pt x="29987" y="207792"/>
                  <a:pt x="0" y="156639"/>
                  <a:pt x="0" y="113600"/>
                </a:cubicBezTo>
                <a:cubicBezTo>
                  <a:pt x="0" y="70561"/>
                  <a:pt x="28223" y="-32097"/>
                  <a:pt x="35984" y="9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3D269BE0-D025-3579-443D-D443BAAE198F}"/>
              </a:ext>
            </a:extLst>
          </p:cNvPr>
          <p:cNvSpPr/>
          <p:nvPr/>
        </p:nvSpPr>
        <p:spPr>
          <a:xfrm>
            <a:off x="3477680" y="9798040"/>
            <a:ext cx="27809" cy="770997"/>
          </a:xfrm>
          <a:custGeom>
            <a:avLst/>
            <a:gdLst>
              <a:gd name="connsiteX0" fmla="*/ 27520 w 27809"/>
              <a:gd name="connsiteY0" fmla="*/ 10 h 770997"/>
              <a:gd name="connsiteX1" fmla="*/ 14820 w 27809"/>
              <a:gd name="connsiteY1" fmla="*/ 194743 h 770997"/>
              <a:gd name="connsiteX2" fmla="*/ 21170 w 27809"/>
              <a:gd name="connsiteY2" fmla="*/ 745077 h 770997"/>
              <a:gd name="connsiteX3" fmla="*/ 16937 w 27809"/>
              <a:gd name="connsiteY3" fmla="*/ 641360 h 770997"/>
              <a:gd name="connsiteX4" fmla="*/ 2120 w 27809"/>
              <a:gd name="connsiteY4" fmla="*/ 287877 h 770997"/>
              <a:gd name="connsiteX5" fmla="*/ 3 w 27809"/>
              <a:gd name="connsiteY5" fmla="*/ 186277 h 770997"/>
              <a:gd name="connsiteX6" fmla="*/ 27520 w 27809"/>
              <a:gd name="connsiteY6" fmla="*/ 10 h 77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09" h="770997">
                <a:moveTo>
                  <a:pt x="27520" y="10"/>
                </a:moveTo>
                <a:cubicBezTo>
                  <a:pt x="29989" y="1421"/>
                  <a:pt x="15878" y="70565"/>
                  <a:pt x="14820" y="194743"/>
                </a:cubicBezTo>
                <a:cubicBezTo>
                  <a:pt x="13762" y="318921"/>
                  <a:pt x="20817" y="670641"/>
                  <a:pt x="21170" y="745077"/>
                </a:cubicBezTo>
                <a:cubicBezTo>
                  <a:pt x="21523" y="819513"/>
                  <a:pt x="20112" y="717560"/>
                  <a:pt x="16937" y="641360"/>
                </a:cubicBezTo>
                <a:cubicBezTo>
                  <a:pt x="13762" y="565160"/>
                  <a:pt x="4942" y="363724"/>
                  <a:pt x="2120" y="287877"/>
                </a:cubicBezTo>
                <a:cubicBezTo>
                  <a:pt x="-702" y="212030"/>
                  <a:pt x="356" y="233549"/>
                  <a:pt x="3" y="186277"/>
                </a:cubicBezTo>
                <a:cubicBezTo>
                  <a:pt x="-350" y="139005"/>
                  <a:pt x="25051" y="-1401"/>
                  <a:pt x="2752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70DE4098-4E14-7A49-BEE8-3CB017A5D8AB}"/>
              </a:ext>
            </a:extLst>
          </p:cNvPr>
          <p:cNvSpPr/>
          <p:nvPr/>
        </p:nvSpPr>
        <p:spPr>
          <a:xfrm>
            <a:off x="3639929" y="9756062"/>
            <a:ext cx="346044" cy="801658"/>
          </a:xfrm>
          <a:custGeom>
            <a:avLst/>
            <a:gdLst>
              <a:gd name="connsiteX0" fmla="*/ 2854 w 346044"/>
              <a:gd name="connsiteY0" fmla="*/ 1771 h 801658"/>
              <a:gd name="connsiteX1" fmla="*/ 227221 w 346044"/>
              <a:gd name="connsiteY1" fmla="*/ 526705 h 801658"/>
              <a:gd name="connsiteX2" fmla="*/ 337288 w 346044"/>
              <a:gd name="connsiteY2" fmla="*/ 791288 h 801658"/>
              <a:gd name="connsiteX3" fmla="*/ 314004 w 346044"/>
              <a:gd name="connsiteY3" fmla="*/ 710855 h 801658"/>
              <a:gd name="connsiteX4" fmla="*/ 115038 w 346044"/>
              <a:gd name="connsiteY4" fmla="*/ 367955 h 801658"/>
              <a:gd name="connsiteX5" fmla="*/ 2854 w 346044"/>
              <a:gd name="connsiteY5" fmla="*/ 1771 h 80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044" h="801658">
                <a:moveTo>
                  <a:pt x="2854" y="1771"/>
                </a:moveTo>
                <a:cubicBezTo>
                  <a:pt x="21551" y="28229"/>
                  <a:pt x="171482" y="395119"/>
                  <a:pt x="227221" y="526705"/>
                </a:cubicBezTo>
                <a:cubicBezTo>
                  <a:pt x="282960" y="658291"/>
                  <a:pt x="322824" y="760596"/>
                  <a:pt x="337288" y="791288"/>
                </a:cubicBezTo>
                <a:cubicBezTo>
                  <a:pt x="351752" y="821980"/>
                  <a:pt x="351046" y="781411"/>
                  <a:pt x="314004" y="710855"/>
                </a:cubicBezTo>
                <a:cubicBezTo>
                  <a:pt x="276962" y="640300"/>
                  <a:pt x="168660" y="483666"/>
                  <a:pt x="115038" y="367955"/>
                </a:cubicBezTo>
                <a:cubicBezTo>
                  <a:pt x="61416" y="252244"/>
                  <a:pt x="-15843" y="-24687"/>
                  <a:pt x="2854" y="1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BEB072EC-65B0-72E2-8078-D85E088DC375}"/>
              </a:ext>
            </a:extLst>
          </p:cNvPr>
          <p:cNvSpPr/>
          <p:nvPr/>
        </p:nvSpPr>
        <p:spPr>
          <a:xfrm>
            <a:off x="3511540" y="9842399"/>
            <a:ext cx="38764" cy="658399"/>
          </a:xfrm>
          <a:custGeom>
            <a:avLst/>
            <a:gdLst>
              <a:gd name="connsiteX0" fmla="*/ 38110 w 38764"/>
              <a:gd name="connsiteY0" fmla="*/ 101 h 658399"/>
              <a:gd name="connsiteX1" fmla="*/ 23293 w 38764"/>
              <a:gd name="connsiteY1" fmla="*/ 163084 h 658399"/>
              <a:gd name="connsiteX2" fmla="*/ 12710 w 38764"/>
              <a:gd name="connsiteY2" fmla="*/ 658384 h 658399"/>
              <a:gd name="connsiteX3" fmla="*/ 10 w 38764"/>
              <a:gd name="connsiteY3" fmla="*/ 180018 h 658399"/>
              <a:gd name="connsiteX4" fmla="*/ 38110 w 38764"/>
              <a:gd name="connsiteY4" fmla="*/ 101 h 6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64" h="658399">
                <a:moveTo>
                  <a:pt x="38110" y="101"/>
                </a:moveTo>
                <a:cubicBezTo>
                  <a:pt x="41991" y="-2721"/>
                  <a:pt x="27526" y="53370"/>
                  <a:pt x="23293" y="163084"/>
                </a:cubicBezTo>
                <a:cubicBezTo>
                  <a:pt x="19060" y="272798"/>
                  <a:pt x="16590" y="655562"/>
                  <a:pt x="12710" y="658384"/>
                </a:cubicBezTo>
                <a:cubicBezTo>
                  <a:pt x="8829" y="661206"/>
                  <a:pt x="715" y="285146"/>
                  <a:pt x="10" y="180018"/>
                </a:cubicBezTo>
                <a:cubicBezTo>
                  <a:pt x="-696" y="74890"/>
                  <a:pt x="34229" y="2923"/>
                  <a:pt x="38110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CF3B0919-CC34-551F-32D3-87CFD5B9B2FD}"/>
              </a:ext>
            </a:extLst>
          </p:cNvPr>
          <p:cNvSpPr/>
          <p:nvPr/>
        </p:nvSpPr>
        <p:spPr>
          <a:xfrm>
            <a:off x="3490374" y="9717484"/>
            <a:ext cx="336248" cy="846232"/>
          </a:xfrm>
          <a:custGeom>
            <a:avLst/>
            <a:gdLst>
              <a:gd name="connsiteX0" fmla="*/ 9 w 336248"/>
              <a:gd name="connsiteY0" fmla="*/ 133 h 846232"/>
              <a:gd name="connsiteX1" fmla="*/ 207443 w 336248"/>
              <a:gd name="connsiteY1" fmla="*/ 484849 h 846232"/>
              <a:gd name="connsiteX2" fmla="*/ 330209 w 336248"/>
              <a:gd name="connsiteY2" fmla="*/ 838333 h 846232"/>
              <a:gd name="connsiteX3" fmla="*/ 306926 w 336248"/>
              <a:gd name="connsiteY3" fmla="*/ 707099 h 846232"/>
              <a:gd name="connsiteX4" fmla="*/ 215909 w 336248"/>
              <a:gd name="connsiteY4" fmla="*/ 438283 h 846232"/>
              <a:gd name="connsiteX5" fmla="*/ 9 w 336248"/>
              <a:gd name="connsiteY5" fmla="*/ 133 h 84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248" h="846232">
                <a:moveTo>
                  <a:pt x="9" y="133"/>
                </a:moveTo>
                <a:cubicBezTo>
                  <a:pt x="-1402" y="7894"/>
                  <a:pt x="152410" y="345149"/>
                  <a:pt x="207443" y="484849"/>
                </a:cubicBezTo>
                <a:cubicBezTo>
                  <a:pt x="262476" y="624549"/>
                  <a:pt x="313629" y="801291"/>
                  <a:pt x="330209" y="838333"/>
                </a:cubicBezTo>
                <a:cubicBezTo>
                  <a:pt x="346790" y="875375"/>
                  <a:pt x="325976" y="773774"/>
                  <a:pt x="306926" y="707099"/>
                </a:cubicBezTo>
                <a:cubicBezTo>
                  <a:pt x="287876" y="640424"/>
                  <a:pt x="263534" y="550466"/>
                  <a:pt x="215909" y="438283"/>
                </a:cubicBezTo>
                <a:cubicBezTo>
                  <a:pt x="168284" y="326100"/>
                  <a:pt x="1420" y="-7628"/>
                  <a:pt x="9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388CB4B1-8F23-5B61-16EB-D1F2B86222A3}"/>
              </a:ext>
            </a:extLst>
          </p:cNvPr>
          <p:cNvSpPr/>
          <p:nvPr/>
        </p:nvSpPr>
        <p:spPr>
          <a:xfrm>
            <a:off x="4267200" y="9859312"/>
            <a:ext cx="467293" cy="37024"/>
          </a:xfrm>
          <a:custGeom>
            <a:avLst/>
            <a:gdLst>
              <a:gd name="connsiteX0" fmla="*/ 0 w 467293"/>
              <a:gd name="connsiteY0" fmla="*/ 121 h 37024"/>
              <a:gd name="connsiteX1" fmla="*/ 234950 w 467293"/>
              <a:gd name="connsiteY1" fmla="*/ 19171 h 37024"/>
              <a:gd name="connsiteX2" fmla="*/ 146050 w 467293"/>
              <a:gd name="connsiteY2" fmla="*/ 36105 h 37024"/>
              <a:gd name="connsiteX3" fmla="*/ 461433 w 467293"/>
              <a:gd name="connsiteY3" fmla="*/ 31871 h 37024"/>
              <a:gd name="connsiteX4" fmla="*/ 342900 w 467293"/>
              <a:gd name="connsiteY4" fmla="*/ 36105 h 37024"/>
              <a:gd name="connsiteX5" fmla="*/ 237067 w 467293"/>
              <a:gd name="connsiteY5" fmla="*/ 10705 h 37024"/>
              <a:gd name="connsiteX6" fmla="*/ 0 w 467293"/>
              <a:gd name="connsiteY6" fmla="*/ 121 h 3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93" h="37024">
                <a:moveTo>
                  <a:pt x="0" y="121"/>
                </a:moveTo>
                <a:cubicBezTo>
                  <a:pt x="-353" y="1532"/>
                  <a:pt x="210608" y="13174"/>
                  <a:pt x="234950" y="19171"/>
                </a:cubicBezTo>
                <a:cubicBezTo>
                  <a:pt x="259292" y="25168"/>
                  <a:pt x="108303" y="33988"/>
                  <a:pt x="146050" y="36105"/>
                </a:cubicBezTo>
                <a:cubicBezTo>
                  <a:pt x="183797" y="38222"/>
                  <a:pt x="428625" y="31871"/>
                  <a:pt x="461433" y="31871"/>
                </a:cubicBezTo>
                <a:cubicBezTo>
                  <a:pt x="494241" y="31871"/>
                  <a:pt x="380294" y="39633"/>
                  <a:pt x="342900" y="36105"/>
                </a:cubicBezTo>
                <a:cubicBezTo>
                  <a:pt x="305506" y="32577"/>
                  <a:pt x="290336" y="11411"/>
                  <a:pt x="237067" y="10705"/>
                </a:cubicBezTo>
                <a:cubicBezTo>
                  <a:pt x="183798" y="9999"/>
                  <a:pt x="353" y="-1290"/>
                  <a:pt x="0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7E07486C-F62E-22B9-3E0D-38393269372B}"/>
              </a:ext>
            </a:extLst>
          </p:cNvPr>
          <p:cNvSpPr/>
          <p:nvPr/>
        </p:nvSpPr>
        <p:spPr>
          <a:xfrm>
            <a:off x="4607102" y="9821487"/>
            <a:ext cx="124456" cy="743927"/>
          </a:xfrm>
          <a:custGeom>
            <a:avLst/>
            <a:gdLst>
              <a:gd name="connsiteX0" fmla="*/ 2998 w 124456"/>
              <a:gd name="connsiteY0" fmla="*/ 1963 h 743927"/>
              <a:gd name="connsiteX1" fmla="*/ 100365 w 124456"/>
              <a:gd name="connsiteY1" fmla="*/ 131080 h 743927"/>
              <a:gd name="connsiteX2" fmla="*/ 83431 w 124456"/>
              <a:gd name="connsiteY2" fmla="*/ 71813 h 743927"/>
              <a:gd name="connsiteX3" fmla="*/ 89781 w 124456"/>
              <a:gd name="connsiteY3" fmla="*/ 217863 h 743927"/>
              <a:gd name="connsiteX4" fmla="*/ 74965 w 124456"/>
              <a:gd name="connsiteY4" fmla="*/ 713163 h 743927"/>
              <a:gd name="connsiteX5" fmla="*/ 70731 w 124456"/>
              <a:gd name="connsiteY5" fmla="*/ 636963 h 743927"/>
              <a:gd name="connsiteX6" fmla="*/ 121531 w 124456"/>
              <a:gd name="connsiteY6" fmla="*/ 192463 h 743927"/>
              <a:gd name="connsiteX7" fmla="*/ 108831 w 124456"/>
              <a:gd name="connsiteY7" fmla="*/ 109913 h 743927"/>
              <a:gd name="connsiteX8" fmla="*/ 30515 w 124456"/>
              <a:gd name="connsiteY8" fmla="*/ 54880 h 743927"/>
              <a:gd name="connsiteX9" fmla="*/ 2998 w 124456"/>
              <a:gd name="connsiteY9" fmla="*/ 1963 h 7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56" h="743927">
                <a:moveTo>
                  <a:pt x="2998" y="1963"/>
                </a:moveTo>
                <a:cubicBezTo>
                  <a:pt x="14640" y="14663"/>
                  <a:pt x="86960" y="119438"/>
                  <a:pt x="100365" y="131080"/>
                </a:cubicBezTo>
                <a:cubicBezTo>
                  <a:pt x="113770" y="142722"/>
                  <a:pt x="85195" y="57349"/>
                  <a:pt x="83431" y="71813"/>
                </a:cubicBezTo>
                <a:cubicBezTo>
                  <a:pt x="81667" y="86277"/>
                  <a:pt x="91192" y="110971"/>
                  <a:pt x="89781" y="217863"/>
                </a:cubicBezTo>
                <a:cubicBezTo>
                  <a:pt x="88370" y="324755"/>
                  <a:pt x="78140" y="643313"/>
                  <a:pt x="74965" y="713163"/>
                </a:cubicBezTo>
                <a:cubicBezTo>
                  <a:pt x="71790" y="783013"/>
                  <a:pt x="62970" y="723746"/>
                  <a:pt x="70731" y="636963"/>
                </a:cubicBezTo>
                <a:cubicBezTo>
                  <a:pt x="78492" y="550180"/>
                  <a:pt x="115181" y="280305"/>
                  <a:pt x="121531" y="192463"/>
                </a:cubicBezTo>
                <a:cubicBezTo>
                  <a:pt x="127881" y="104621"/>
                  <a:pt x="124000" y="132843"/>
                  <a:pt x="108831" y="109913"/>
                </a:cubicBezTo>
                <a:cubicBezTo>
                  <a:pt x="93662" y="86983"/>
                  <a:pt x="44626" y="67933"/>
                  <a:pt x="30515" y="54880"/>
                </a:cubicBezTo>
                <a:cubicBezTo>
                  <a:pt x="16404" y="41827"/>
                  <a:pt x="-8644" y="-10737"/>
                  <a:pt x="2998" y="1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D35DDECB-2641-E174-02C0-6E502B0BEA44}"/>
              </a:ext>
            </a:extLst>
          </p:cNvPr>
          <p:cNvSpPr/>
          <p:nvPr/>
        </p:nvSpPr>
        <p:spPr>
          <a:xfrm>
            <a:off x="4746938" y="9802199"/>
            <a:ext cx="43091" cy="846207"/>
          </a:xfrm>
          <a:custGeom>
            <a:avLst/>
            <a:gdLst>
              <a:gd name="connsiteX0" fmla="*/ 13445 w 43091"/>
              <a:gd name="connsiteY0" fmla="*/ 84 h 846207"/>
              <a:gd name="connsiteX1" fmla="*/ 43079 w 43091"/>
              <a:gd name="connsiteY1" fmla="*/ 150368 h 846207"/>
              <a:gd name="connsiteX2" fmla="*/ 9212 w 43091"/>
              <a:gd name="connsiteY2" fmla="*/ 806534 h 846207"/>
              <a:gd name="connsiteX3" fmla="*/ 745 w 43091"/>
              <a:gd name="connsiteY3" fmla="*/ 723984 h 846207"/>
              <a:gd name="connsiteX4" fmla="*/ 24029 w 43091"/>
              <a:gd name="connsiteY4" fmla="*/ 319701 h 846207"/>
              <a:gd name="connsiteX5" fmla="*/ 38845 w 43091"/>
              <a:gd name="connsiteY5" fmla="*/ 131318 h 846207"/>
              <a:gd name="connsiteX6" fmla="*/ 13445 w 43091"/>
              <a:gd name="connsiteY6" fmla="*/ 84 h 84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91" h="846207">
                <a:moveTo>
                  <a:pt x="13445" y="84"/>
                </a:moveTo>
                <a:cubicBezTo>
                  <a:pt x="14151" y="3259"/>
                  <a:pt x="43784" y="15960"/>
                  <a:pt x="43079" y="150368"/>
                </a:cubicBezTo>
                <a:cubicBezTo>
                  <a:pt x="42374" y="284776"/>
                  <a:pt x="16268" y="710931"/>
                  <a:pt x="9212" y="806534"/>
                </a:cubicBezTo>
                <a:cubicBezTo>
                  <a:pt x="2156" y="902137"/>
                  <a:pt x="-1724" y="805123"/>
                  <a:pt x="745" y="723984"/>
                </a:cubicBezTo>
                <a:cubicBezTo>
                  <a:pt x="3214" y="642845"/>
                  <a:pt x="17679" y="418479"/>
                  <a:pt x="24029" y="319701"/>
                </a:cubicBezTo>
                <a:cubicBezTo>
                  <a:pt x="30379" y="220923"/>
                  <a:pt x="39551" y="178943"/>
                  <a:pt x="38845" y="131318"/>
                </a:cubicBezTo>
                <a:cubicBezTo>
                  <a:pt x="38139" y="83693"/>
                  <a:pt x="12739" y="-3091"/>
                  <a:pt x="1344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6582F25C-2B31-FA0E-2633-1D7BF25967DA}"/>
              </a:ext>
            </a:extLst>
          </p:cNvPr>
          <p:cNvSpPr/>
          <p:nvPr/>
        </p:nvSpPr>
        <p:spPr>
          <a:xfrm>
            <a:off x="3604602" y="9969146"/>
            <a:ext cx="75664" cy="583061"/>
          </a:xfrm>
          <a:custGeom>
            <a:avLst/>
            <a:gdLst>
              <a:gd name="connsiteX0" fmla="*/ 81 w 75664"/>
              <a:gd name="connsiteY0" fmla="*/ 354 h 583061"/>
              <a:gd name="connsiteX1" fmla="*/ 63581 w 75664"/>
              <a:gd name="connsiteY1" fmla="*/ 197204 h 583061"/>
              <a:gd name="connsiteX2" fmla="*/ 61465 w 75664"/>
              <a:gd name="connsiteY2" fmla="*/ 341137 h 583061"/>
              <a:gd name="connsiteX3" fmla="*/ 72048 w 75664"/>
              <a:gd name="connsiteY3" fmla="*/ 561271 h 583061"/>
              <a:gd name="connsiteX4" fmla="*/ 74165 w 75664"/>
              <a:gd name="connsiteY4" fmla="*/ 529521 h 583061"/>
              <a:gd name="connsiteX5" fmla="*/ 50881 w 75664"/>
              <a:gd name="connsiteY5" fmla="*/ 159104 h 583061"/>
              <a:gd name="connsiteX6" fmla="*/ 81 w 75664"/>
              <a:gd name="connsiteY6" fmla="*/ 354 h 5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64" h="583061">
                <a:moveTo>
                  <a:pt x="81" y="354"/>
                </a:moveTo>
                <a:cubicBezTo>
                  <a:pt x="2198" y="6704"/>
                  <a:pt x="53350" y="140407"/>
                  <a:pt x="63581" y="197204"/>
                </a:cubicBezTo>
                <a:cubicBezTo>
                  <a:pt x="73812" y="254001"/>
                  <a:pt x="60054" y="280459"/>
                  <a:pt x="61465" y="341137"/>
                </a:cubicBezTo>
                <a:cubicBezTo>
                  <a:pt x="62876" y="401815"/>
                  <a:pt x="69931" y="529874"/>
                  <a:pt x="72048" y="561271"/>
                </a:cubicBezTo>
                <a:cubicBezTo>
                  <a:pt x="74165" y="592668"/>
                  <a:pt x="77693" y="596549"/>
                  <a:pt x="74165" y="529521"/>
                </a:cubicBezTo>
                <a:cubicBezTo>
                  <a:pt x="70637" y="462493"/>
                  <a:pt x="64287" y="244123"/>
                  <a:pt x="50881" y="159104"/>
                </a:cubicBezTo>
                <a:cubicBezTo>
                  <a:pt x="37475" y="74085"/>
                  <a:pt x="-2036" y="-5996"/>
                  <a:pt x="81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6671BCB5-3019-93E9-413C-8EA392EAE8CC}"/>
              </a:ext>
            </a:extLst>
          </p:cNvPr>
          <p:cNvSpPr/>
          <p:nvPr/>
        </p:nvSpPr>
        <p:spPr>
          <a:xfrm>
            <a:off x="3379874" y="10491971"/>
            <a:ext cx="1417588" cy="80779"/>
          </a:xfrm>
          <a:custGeom>
            <a:avLst/>
            <a:gdLst>
              <a:gd name="connsiteX0" fmla="*/ 74526 w 1417588"/>
              <a:gd name="connsiteY0" fmla="*/ 19396 h 80779"/>
              <a:gd name="connsiteX1" fmla="*/ 252326 w 1417588"/>
              <a:gd name="connsiteY1" fmla="*/ 346 h 80779"/>
              <a:gd name="connsiteX2" fmla="*/ 466109 w 1417588"/>
              <a:gd name="connsiteY2" fmla="*/ 36329 h 80779"/>
              <a:gd name="connsiteX3" fmla="*/ 279843 w 1417588"/>
              <a:gd name="connsiteY3" fmla="*/ 8812 h 80779"/>
              <a:gd name="connsiteX4" fmla="*/ 809009 w 1417588"/>
              <a:gd name="connsiteY4" fmla="*/ 25746 h 80779"/>
              <a:gd name="connsiteX5" fmla="*/ 686243 w 1417588"/>
              <a:gd name="connsiteY5" fmla="*/ 36329 h 80779"/>
              <a:gd name="connsiteX6" fmla="*/ 654493 w 1417588"/>
              <a:gd name="connsiteY6" fmla="*/ 38446 h 80779"/>
              <a:gd name="connsiteX7" fmla="*/ 1022793 w 1417588"/>
              <a:gd name="connsiteY7" fmla="*/ 32096 h 80779"/>
              <a:gd name="connsiteX8" fmla="*/ 1005859 w 1417588"/>
              <a:gd name="connsiteY8" fmla="*/ 42679 h 80779"/>
              <a:gd name="connsiteX9" fmla="*/ 1412259 w 1417588"/>
              <a:gd name="connsiteY9" fmla="*/ 38446 h 80779"/>
              <a:gd name="connsiteX10" fmla="*/ 1240809 w 1417588"/>
              <a:gd name="connsiteY10" fmla="*/ 70196 h 80779"/>
              <a:gd name="connsiteX11" fmla="*/ 1281026 w 1417588"/>
              <a:gd name="connsiteY11" fmla="*/ 76546 h 80779"/>
              <a:gd name="connsiteX12" fmla="*/ 948709 w 1417588"/>
              <a:gd name="connsiteY12" fmla="*/ 80779 h 80779"/>
              <a:gd name="connsiteX13" fmla="*/ 457643 w 1417588"/>
              <a:gd name="connsiteY13" fmla="*/ 78662 h 80779"/>
              <a:gd name="connsiteX14" fmla="*/ 622743 w 1417588"/>
              <a:gd name="connsiteY14" fmla="*/ 49029 h 80779"/>
              <a:gd name="connsiteX15" fmla="*/ 343343 w 1417588"/>
              <a:gd name="connsiteY15" fmla="*/ 49029 h 80779"/>
              <a:gd name="connsiteX16" fmla="*/ 129559 w 1417588"/>
              <a:gd name="connsiteY16" fmla="*/ 40562 h 80779"/>
              <a:gd name="connsiteX17" fmla="*/ 443 w 1417588"/>
              <a:gd name="connsiteY17" fmla="*/ 40562 h 80779"/>
              <a:gd name="connsiteX18" fmla="*/ 74526 w 1417588"/>
              <a:gd name="connsiteY18" fmla="*/ 19396 h 8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17588" h="80779">
                <a:moveTo>
                  <a:pt x="74526" y="19396"/>
                </a:moveTo>
                <a:cubicBezTo>
                  <a:pt x="116507" y="12693"/>
                  <a:pt x="187062" y="-2476"/>
                  <a:pt x="252326" y="346"/>
                </a:cubicBezTo>
                <a:cubicBezTo>
                  <a:pt x="317590" y="3168"/>
                  <a:pt x="461523" y="34918"/>
                  <a:pt x="466109" y="36329"/>
                </a:cubicBezTo>
                <a:cubicBezTo>
                  <a:pt x="470695" y="37740"/>
                  <a:pt x="279843" y="8812"/>
                  <a:pt x="279843" y="8812"/>
                </a:cubicBezTo>
                <a:lnTo>
                  <a:pt x="809009" y="25746"/>
                </a:lnTo>
                <a:cubicBezTo>
                  <a:pt x="876742" y="30332"/>
                  <a:pt x="686243" y="36329"/>
                  <a:pt x="686243" y="36329"/>
                </a:cubicBezTo>
                <a:cubicBezTo>
                  <a:pt x="660490" y="38446"/>
                  <a:pt x="654493" y="38446"/>
                  <a:pt x="654493" y="38446"/>
                </a:cubicBezTo>
                <a:lnTo>
                  <a:pt x="1022793" y="32096"/>
                </a:lnTo>
                <a:cubicBezTo>
                  <a:pt x="1081354" y="32801"/>
                  <a:pt x="1005859" y="42679"/>
                  <a:pt x="1005859" y="42679"/>
                </a:cubicBezTo>
                <a:cubicBezTo>
                  <a:pt x="1070770" y="43737"/>
                  <a:pt x="1373101" y="33860"/>
                  <a:pt x="1412259" y="38446"/>
                </a:cubicBezTo>
                <a:cubicBezTo>
                  <a:pt x="1451417" y="43032"/>
                  <a:pt x="1262681" y="63846"/>
                  <a:pt x="1240809" y="70196"/>
                </a:cubicBezTo>
                <a:cubicBezTo>
                  <a:pt x="1218937" y="76546"/>
                  <a:pt x="1329709" y="74782"/>
                  <a:pt x="1281026" y="76546"/>
                </a:cubicBezTo>
                <a:cubicBezTo>
                  <a:pt x="1232343" y="78310"/>
                  <a:pt x="948709" y="80779"/>
                  <a:pt x="948709" y="80779"/>
                </a:cubicBezTo>
                <a:lnTo>
                  <a:pt x="457643" y="78662"/>
                </a:lnTo>
                <a:cubicBezTo>
                  <a:pt x="403315" y="73370"/>
                  <a:pt x="641793" y="53968"/>
                  <a:pt x="622743" y="49029"/>
                </a:cubicBezTo>
                <a:cubicBezTo>
                  <a:pt x="603693" y="44090"/>
                  <a:pt x="425540" y="50440"/>
                  <a:pt x="343343" y="49029"/>
                </a:cubicBezTo>
                <a:cubicBezTo>
                  <a:pt x="261146" y="47618"/>
                  <a:pt x="186709" y="41973"/>
                  <a:pt x="129559" y="40562"/>
                </a:cubicBezTo>
                <a:cubicBezTo>
                  <a:pt x="72409" y="39151"/>
                  <a:pt x="5382" y="38798"/>
                  <a:pt x="443" y="40562"/>
                </a:cubicBezTo>
                <a:cubicBezTo>
                  <a:pt x="-4496" y="42326"/>
                  <a:pt x="32545" y="26099"/>
                  <a:pt x="74526" y="19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6B7C45D4-DDA7-33AC-3255-3C173BD3E8E6}"/>
              </a:ext>
            </a:extLst>
          </p:cNvPr>
          <p:cNvSpPr/>
          <p:nvPr/>
        </p:nvSpPr>
        <p:spPr>
          <a:xfrm>
            <a:off x="3389688" y="10567759"/>
            <a:ext cx="1396550" cy="64322"/>
          </a:xfrm>
          <a:custGeom>
            <a:avLst/>
            <a:gdLst>
              <a:gd name="connsiteX0" fmla="*/ 56245 w 1396550"/>
              <a:gd name="connsiteY0" fmla="*/ 26158 h 64322"/>
              <a:gd name="connsiteX1" fmla="*/ 964295 w 1396550"/>
              <a:gd name="connsiteY1" fmla="*/ 43091 h 64322"/>
              <a:gd name="connsiteX2" fmla="*/ 769562 w 1396550"/>
              <a:gd name="connsiteY2" fmla="*/ 60024 h 64322"/>
              <a:gd name="connsiteX3" fmla="*/ 1262745 w 1396550"/>
              <a:gd name="connsiteY3" fmla="*/ 64258 h 64322"/>
              <a:gd name="connsiteX4" fmla="*/ 1396095 w 1396550"/>
              <a:gd name="connsiteY4" fmla="*/ 57908 h 64322"/>
              <a:gd name="connsiteX5" fmla="*/ 1298729 w 1396550"/>
              <a:gd name="connsiteY5" fmla="*/ 51558 h 64322"/>
              <a:gd name="connsiteX6" fmla="*/ 1101879 w 1396550"/>
              <a:gd name="connsiteY6" fmla="*/ 758 h 64322"/>
              <a:gd name="connsiteX7" fmla="*/ 1341062 w 1396550"/>
              <a:gd name="connsiteY7" fmla="*/ 24041 h 64322"/>
              <a:gd name="connsiteX8" fmla="*/ 900795 w 1396550"/>
              <a:gd name="connsiteY8" fmla="*/ 64258 h 64322"/>
              <a:gd name="connsiteX9" fmla="*/ 185362 w 1396550"/>
              <a:gd name="connsiteY9" fmla="*/ 21924 h 64322"/>
              <a:gd name="connsiteX10" fmla="*/ 56245 w 1396550"/>
              <a:gd name="connsiteY10" fmla="*/ 26158 h 6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6550" h="64322">
                <a:moveTo>
                  <a:pt x="56245" y="26158"/>
                </a:moveTo>
                <a:lnTo>
                  <a:pt x="964295" y="43091"/>
                </a:lnTo>
                <a:cubicBezTo>
                  <a:pt x="1083181" y="48735"/>
                  <a:pt x="719820" y="56496"/>
                  <a:pt x="769562" y="60024"/>
                </a:cubicBezTo>
                <a:cubicBezTo>
                  <a:pt x="819304" y="63552"/>
                  <a:pt x="1158323" y="64611"/>
                  <a:pt x="1262745" y="64258"/>
                </a:cubicBezTo>
                <a:cubicBezTo>
                  <a:pt x="1367167" y="63905"/>
                  <a:pt x="1390098" y="60025"/>
                  <a:pt x="1396095" y="57908"/>
                </a:cubicBezTo>
                <a:cubicBezTo>
                  <a:pt x="1402092" y="55791"/>
                  <a:pt x="1347765" y="61083"/>
                  <a:pt x="1298729" y="51558"/>
                </a:cubicBezTo>
                <a:cubicBezTo>
                  <a:pt x="1249693" y="42033"/>
                  <a:pt x="1094824" y="5344"/>
                  <a:pt x="1101879" y="758"/>
                </a:cubicBezTo>
                <a:cubicBezTo>
                  <a:pt x="1108934" y="-3828"/>
                  <a:pt x="1374576" y="13458"/>
                  <a:pt x="1341062" y="24041"/>
                </a:cubicBezTo>
                <a:cubicBezTo>
                  <a:pt x="1307548" y="34624"/>
                  <a:pt x="1093412" y="64611"/>
                  <a:pt x="900795" y="64258"/>
                </a:cubicBezTo>
                <a:cubicBezTo>
                  <a:pt x="708178" y="63905"/>
                  <a:pt x="327531" y="25805"/>
                  <a:pt x="185362" y="21924"/>
                </a:cubicBezTo>
                <a:cubicBezTo>
                  <a:pt x="43193" y="18043"/>
                  <a:pt x="-73577" y="22630"/>
                  <a:pt x="56245" y="26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A4135AF0-1E4A-067C-E773-C1266D7DC3FB}"/>
              </a:ext>
            </a:extLst>
          </p:cNvPr>
          <p:cNvSpPr/>
          <p:nvPr/>
        </p:nvSpPr>
        <p:spPr>
          <a:xfrm>
            <a:off x="3398811" y="10523677"/>
            <a:ext cx="45531" cy="688549"/>
          </a:xfrm>
          <a:custGeom>
            <a:avLst/>
            <a:gdLst>
              <a:gd name="connsiteX0" fmla="*/ 45006 w 45531"/>
              <a:gd name="connsiteY0" fmla="*/ 390 h 688549"/>
              <a:gd name="connsiteX1" fmla="*/ 23839 w 45531"/>
              <a:gd name="connsiteY1" fmla="*/ 205706 h 688549"/>
              <a:gd name="connsiteX2" fmla="*/ 6906 w 45531"/>
              <a:gd name="connsiteY2" fmla="*/ 681956 h 688549"/>
              <a:gd name="connsiteX3" fmla="*/ 15372 w 45531"/>
              <a:gd name="connsiteY3" fmla="*/ 468173 h 688549"/>
              <a:gd name="connsiteX4" fmla="*/ 556 w 45531"/>
              <a:gd name="connsiteY4" fmla="*/ 250156 h 688549"/>
              <a:gd name="connsiteX5" fmla="*/ 45006 w 45531"/>
              <a:gd name="connsiteY5" fmla="*/ 390 h 68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31" h="688549">
                <a:moveTo>
                  <a:pt x="45006" y="390"/>
                </a:moveTo>
                <a:cubicBezTo>
                  <a:pt x="48887" y="-7018"/>
                  <a:pt x="30189" y="92112"/>
                  <a:pt x="23839" y="205706"/>
                </a:cubicBezTo>
                <a:cubicBezTo>
                  <a:pt x="17489" y="319300"/>
                  <a:pt x="8317" y="638212"/>
                  <a:pt x="6906" y="681956"/>
                </a:cubicBezTo>
                <a:cubicBezTo>
                  <a:pt x="5495" y="725700"/>
                  <a:pt x="16430" y="540140"/>
                  <a:pt x="15372" y="468173"/>
                </a:cubicBezTo>
                <a:cubicBezTo>
                  <a:pt x="14314" y="396206"/>
                  <a:pt x="-3325" y="323887"/>
                  <a:pt x="556" y="250156"/>
                </a:cubicBezTo>
                <a:cubicBezTo>
                  <a:pt x="4437" y="176426"/>
                  <a:pt x="41125" y="7798"/>
                  <a:pt x="45006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1BC1C6AC-82EA-5771-75C0-E40C2079F866}"/>
              </a:ext>
            </a:extLst>
          </p:cNvPr>
          <p:cNvSpPr/>
          <p:nvPr/>
        </p:nvSpPr>
        <p:spPr>
          <a:xfrm>
            <a:off x="3392708" y="10888875"/>
            <a:ext cx="41515" cy="837242"/>
          </a:xfrm>
          <a:custGeom>
            <a:avLst/>
            <a:gdLst>
              <a:gd name="connsiteX0" fmla="*/ 309 w 41515"/>
              <a:gd name="connsiteY0" fmla="*/ 1375 h 837242"/>
              <a:gd name="connsiteX1" fmla="*/ 21475 w 41515"/>
              <a:gd name="connsiteY1" fmla="*/ 475508 h 837242"/>
              <a:gd name="connsiteX2" fmla="*/ 13009 w 41515"/>
              <a:gd name="connsiteY2" fmla="*/ 831108 h 837242"/>
              <a:gd name="connsiteX3" fmla="*/ 21475 w 41515"/>
              <a:gd name="connsiteY3" fmla="*/ 674475 h 837242"/>
              <a:gd name="connsiteX4" fmla="*/ 40525 w 41515"/>
              <a:gd name="connsiteY4" fmla="*/ 342158 h 837242"/>
              <a:gd name="connsiteX5" fmla="*/ 309 w 41515"/>
              <a:gd name="connsiteY5" fmla="*/ 1375 h 83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15" h="837242">
                <a:moveTo>
                  <a:pt x="309" y="1375"/>
                </a:moveTo>
                <a:cubicBezTo>
                  <a:pt x="-2866" y="23600"/>
                  <a:pt x="19358" y="337219"/>
                  <a:pt x="21475" y="475508"/>
                </a:cubicBezTo>
                <a:cubicBezTo>
                  <a:pt x="23592" y="613797"/>
                  <a:pt x="13009" y="797947"/>
                  <a:pt x="13009" y="831108"/>
                </a:cubicBezTo>
                <a:cubicBezTo>
                  <a:pt x="13009" y="864269"/>
                  <a:pt x="16889" y="755967"/>
                  <a:pt x="21475" y="674475"/>
                </a:cubicBezTo>
                <a:cubicBezTo>
                  <a:pt x="26061" y="592983"/>
                  <a:pt x="46169" y="452225"/>
                  <a:pt x="40525" y="342158"/>
                </a:cubicBezTo>
                <a:cubicBezTo>
                  <a:pt x="34881" y="232091"/>
                  <a:pt x="3484" y="-20850"/>
                  <a:pt x="309" y="1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A1A6BBB1-9E1B-8635-CCA0-8D0174C3C605}"/>
              </a:ext>
            </a:extLst>
          </p:cNvPr>
          <p:cNvSpPr/>
          <p:nvPr/>
        </p:nvSpPr>
        <p:spPr>
          <a:xfrm>
            <a:off x="4703212" y="10637904"/>
            <a:ext cx="39307" cy="997928"/>
          </a:xfrm>
          <a:custGeom>
            <a:avLst/>
            <a:gdLst>
              <a:gd name="connsiteX0" fmla="*/ 38121 w 39307"/>
              <a:gd name="connsiteY0" fmla="*/ 463 h 997928"/>
              <a:gd name="connsiteX1" fmla="*/ 29655 w 39307"/>
              <a:gd name="connsiteY1" fmla="*/ 243879 h 997928"/>
              <a:gd name="connsiteX2" fmla="*/ 29655 w 39307"/>
              <a:gd name="connsiteY2" fmla="*/ 967779 h 997928"/>
              <a:gd name="connsiteX3" fmla="*/ 21188 w 39307"/>
              <a:gd name="connsiteY3" fmla="*/ 804796 h 997928"/>
              <a:gd name="connsiteX4" fmla="*/ 21 w 39307"/>
              <a:gd name="connsiteY4" fmla="*/ 290446 h 997928"/>
              <a:gd name="connsiteX5" fmla="*/ 38121 w 39307"/>
              <a:gd name="connsiteY5" fmla="*/ 463 h 99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07" h="997928">
                <a:moveTo>
                  <a:pt x="38121" y="463"/>
                </a:moveTo>
                <a:cubicBezTo>
                  <a:pt x="43060" y="-7298"/>
                  <a:pt x="31066" y="82660"/>
                  <a:pt x="29655" y="243879"/>
                </a:cubicBezTo>
                <a:cubicBezTo>
                  <a:pt x="28244" y="405098"/>
                  <a:pt x="29655" y="967779"/>
                  <a:pt x="29655" y="967779"/>
                </a:cubicBezTo>
                <a:cubicBezTo>
                  <a:pt x="28244" y="1061265"/>
                  <a:pt x="26127" y="917685"/>
                  <a:pt x="21188" y="804796"/>
                </a:cubicBezTo>
                <a:cubicBezTo>
                  <a:pt x="16249" y="691907"/>
                  <a:pt x="-684" y="423796"/>
                  <a:pt x="21" y="290446"/>
                </a:cubicBezTo>
                <a:cubicBezTo>
                  <a:pt x="726" y="157096"/>
                  <a:pt x="33182" y="8224"/>
                  <a:pt x="38121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051C57DF-0E2A-D6D7-2048-310494643A63}"/>
              </a:ext>
            </a:extLst>
          </p:cNvPr>
          <p:cNvSpPr/>
          <p:nvPr/>
        </p:nvSpPr>
        <p:spPr>
          <a:xfrm>
            <a:off x="4684172" y="11540925"/>
            <a:ext cx="39097" cy="804247"/>
          </a:xfrm>
          <a:custGeom>
            <a:avLst/>
            <a:gdLst>
              <a:gd name="connsiteX0" fmla="*/ 25411 w 39097"/>
              <a:gd name="connsiteY0" fmla="*/ 9725 h 804247"/>
              <a:gd name="connsiteX1" fmla="*/ 35995 w 39097"/>
              <a:gd name="connsiteY1" fmla="*/ 761142 h 804247"/>
              <a:gd name="connsiteX2" fmla="*/ 35995 w 39097"/>
              <a:gd name="connsiteY2" fmla="*/ 674358 h 804247"/>
              <a:gd name="connsiteX3" fmla="*/ 11 w 39097"/>
              <a:gd name="connsiteY3" fmla="*/ 354742 h 804247"/>
              <a:gd name="connsiteX4" fmla="*/ 25411 w 39097"/>
              <a:gd name="connsiteY4" fmla="*/ 9725 h 8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97" h="804247">
                <a:moveTo>
                  <a:pt x="25411" y="9725"/>
                </a:moveTo>
                <a:cubicBezTo>
                  <a:pt x="31408" y="77458"/>
                  <a:pt x="34231" y="650370"/>
                  <a:pt x="35995" y="761142"/>
                </a:cubicBezTo>
                <a:cubicBezTo>
                  <a:pt x="37759" y="871914"/>
                  <a:pt x="41992" y="742091"/>
                  <a:pt x="35995" y="674358"/>
                </a:cubicBezTo>
                <a:cubicBezTo>
                  <a:pt x="29998" y="606625"/>
                  <a:pt x="-695" y="463045"/>
                  <a:pt x="11" y="354742"/>
                </a:cubicBezTo>
                <a:cubicBezTo>
                  <a:pt x="717" y="246439"/>
                  <a:pt x="19414" y="-58008"/>
                  <a:pt x="25411" y="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25730F30-D834-B9E4-CFCD-CCBB092566A4}"/>
              </a:ext>
            </a:extLst>
          </p:cNvPr>
          <p:cNvSpPr/>
          <p:nvPr/>
        </p:nvSpPr>
        <p:spPr>
          <a:xfrm>
            <a:off x="3372708" y="11721471"/>
            <a:ext cx="232294" cy="615981"/>
          </a:xfrm>
          <a:custGeom>
            <a:avLst/>
            <a:gdLst>
              <a:gd name="connsiteX0" fmla="*/ 20309 w 232294"/>
              <a:gd name="connsiteY0" fmla="*/ 4862 h 615981"/>
              <a:gd name="connsiteX1" fmla="*/ 26659 w 232294"/>
              <a:gd name="connsiteY1" fmla="*/ 387979 h 615981"/>
              <a:gd name="connsiteX2" fmla="*/ 28775 w 232294"/>
              <a:gd name="connsiteY2" fmla="*/ 476879 h 615981"/>
              <a:gd name="connsiteX3" fmla="*/ 223509 w 232294"/>
              <a:gd name="connsiteY3" fmla="*/ 612346 h 615981"/>
              <a:gd name="connsiteX4" fmla="*/ 179059 w 232294"/>
              <a:gd name="connsiteY4" fmla="*/ 574246 h 615981"/>
              <a:gd name="connsiteX5" fmla="*/ 3375 w 232294"/>
              <a:gd name="connsiteY5" fmla="*/ 542496 h 615981"/>
              <a:gd name="connsiteX6" fmla="*/ 62642 w 232294"/>
              <a:gd name="connsiteY6" fmla="*/ 436662 h 615981"/>
              <a:gd name="connsiteX7" fmla="*/ 54175 w 232294"/>
              <a:gd name="connsiteY7" fmla="*/ 191129 h 615981"/>
              <a:gd name="connsiteX8" fmla="*/ 20309 w 232294"/>
              <a:gd name="connsiteY8" fmla="*/ 4862 h 61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94" h="615981">
                <a:moveTo>
                  <a:pt x="20309" y="4862"/>
                </a:moveTo>
                <a:cubicBezTo>
                  <a:pt x="15723" y="37670"/>
                  <a:pt x="25248" y="309310"/>
                  <a:pt x="26659" y="387979"/>
                </a:cubicBezTo>
                <a:cubicBezTo>
                  <a:pt x="28070" y="466648"/>
                  <a:pt x="-4033" y="439485"/>
                  <a:pt x="28775" y="476879"/>
                </a:cubicBezTo>
                <a:cubicBezTo>
                  <a:pt x="61583" y="514274"/>
                  <a:pt x="198462" y="596118"/>
                  <a:pt x="223509" y="612346"/>
                </a:cubicBezTo>
                <a:cubicBezTo>
                  <a:pt x="248556" y="628574"/>
                  <a:pt x="215748" y="585888"/>
                  <a:pt x="179059" y="574246"/>
                </a:cubicBezTo>
                <a:cubicBezTo>
                  <a:pt x="142370" y="562604"/>
                  <a:pt x="22778" y="565427"/>
                  <a:pt x="3375" y="542496"/>
                </a:cubicBezTo>
                <a:cubicBezTo>
                  <a:pt x="-16028" y="519565"/>
                  <a:pt x="54175" y="495223"/>
                  <a:pt x="62642" y="436662"/>
                </a:cubicBezTo>
                <a:cubicBezTo>
                  <a:pt x="71109" y="378101"/>
                  <a:pt x="57703" y="269093"/>
                  <a:pt x="54175" y="191129"/>
                </a:cubicBezTo>
                <a:cubicBezTo>
                  <a:pt x="50647" y="113165"/>
                  <a:pt x="24895" y="-27946"/>
                  <a:pt x="20309" y="4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3664DDB2-DE7E-2EA5-386A-634FC0231F7A}"/>
              </a:ext>
            </a:extLst>
          </p:cNvPr>
          <p:cNvSpPr/>
          <p:nvPr/>
        </p:nvSpPr>
        <p:spPr>
          <a:xfrm>
            <a:off x="3423913" y="11616267"/>
            <a:ext cx="1299685" cy="312375"/>
          </a:xfrm>
          <a:custGeom>
            <a:avLst/>
            <a:gdLst>
              <a:gd name="connsiteX0" fmla="*/ 2970 w 1299685"/>
              <a:gd name="connsiteY0" fmla="*/ 0 h 312375"/>
              <a:gd name="connsiteX1" fmla="*/ 66470 w 1299685"/>
              <a:gd name="connsiteY1" fmla="*/ 57150 h 312375"/>
              <a:gd name="connsiteX2" fmla="*/ 407254 w 1299685"/>
              <a:gd name="connsiteY2" fmla="*/ 251883 h 312375"/>
              <a:gd name="connsiteX3" fmla="*/ 229454 w 1299685"/>
              <a:gd name="connsiteY3" fmla="*/ 194733 h 312375"/>
              <a:gd name="connsiteX4" fmla="*/ 836937 w 1299685"/>
              <a:gd name="connsiteY4" fmla="*/ 275166 h 312375"/>
              <a:gd name="connsiteX5" fmla="*/ 786137 w 1299685"/>
              <a:gd name="connsiteY5" fmla="*/ 273050 h 312375"/>
              <a:gd name="connsiteX6" fmla="*/ 1294137 w 1299685"/>
              <a:gd name="connsiteY6" fmla="*/ 179916 h 312375"/>
              <a:gd name="connsiteX7" fmla="*/ 1038020 w 1299685"/>
              <a:gd name="connsiteY7" fmla="*/ 228600 h 312375"/>
              <a:gd name="connsiteX8" fmla="*/ 748037 w 1299685"/>
              <a:gd name="connsiteY8" fmla="*/ 311150 h 312375"/>
              <a:gd name="connsiteX9" fmla="*/ 733220 w 1299685"/>
              <a:gd name="connsiteY9" fmla="*/ 277283 h 312375"/>
              <a:gd name="connsiteX10" fmla="*/ 453820 w 1299685"/>
              <a:gd name="connsiteY10" fmla="*/ 266700 h 312375"/>
              <a:gd name="connsiteX11" fmla="*/ 142670 w 1299685"/>
              <a:gd name="connsiteY11" fmla="*/ 175683 h 312375"/>
              <a:gd name="connsiteX12" fmla="*/ 280254 w 1299685"/>
              <a:gd name="connsiteY12" fmla="*/ 226483 h 312375"/>
              <a:gd name="connsiteX13" fmla="*/ 185004 w 1299685"/>
              <a:gd name="connsiteY13" fmla="*/ 171450 h 312375"/>
              <a:gd name="connsiteX14" fmla="*/ 204054 w 1299685"/>
              <a:gd name="connsiteY14" fmla="*/ 156633 h 312375"/>
              <a:gd name="connsiteX15" fmla="*/ 30487 w 1299685"/>
              <a:gd name="connsiteY15" fmla="*/ 57150 h 312375"/>
              <a:gd name="connsiteX16" fmla="*/ 2970 w 1299685"/>
              <a:gd name="connsiteY16" fmla="*/ 0 h 31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99685" h="312375">
                <a:moveTo>
                  <a:pt x="2970" y="0"/>
                </a:moveTo>
                <a:cubicBezTo>
                  <a:pt x="8967" y="0"/>
                  <a:pt x="-911" y="15170"/>
                  <a:pt x="66470" y="57150"/>
                </a:cubicBezTo>
                <a:cubicBezTo>
                  <a:pt x="133851" y="99131"/>
                  <a:pt x="380090" y="228953"/>
                  <a:pt x="407254" y="251883"/>
                </a:cubicBezTo>
                <a:cubicBezTo>
                  <a:pt x="434418" y="274813"/>
                  <a:pt x="157840" y="190853"/>
                  <a:pt x="229454" y="194733"/>
                </a:cubicBezTo>
                <a:cubicBezTo>
                  <a:pt x="301068" y="198614"/>
                  <a:pt x="744157" y="262113"/>
                  <a:pt x="836937" y="275166"/>
                </a:cubicBezTo>
                <a:cubicBezTo>
                  <a:pt x="929717" y="288219"/>
                  <a:pt x="709937" y="288925"/>
                  <a:pt x="786137" y="273050"/>
                </a:cubicBezTo>
                <a:cubicBezTo>
                  <a:pt x="862337" y="257175"/>
                  <a:pt x="1252157" y="187324"/>
                  <a:pt x="1294137" y="179916"/>
                </a:cubicBezTo>
                <a:cubicBezTo>
                  <a:pt x="1336118" y="172508"/>
                  <a:pt x="1129037" y="206728"/>
                  <a:pt x="1038020" y="228600"/>
                </a:cubicBezTo>
                <a:cubicBezTo>
                  <a:pt x="947003" y="250472"/>
                  <a:pt x="798837" y="303036"/>
                  <a:pt x="748037" y="311150"/>
                </a:cubicBezTo>
                <a:cubicBezTo>
                  <a:pt x="697237" y="319264"/>
                  <a:pt x="782256" y="284691"/>
                  <a:pt x="733220" y="277283"/>
                </a:cubicBezTo>
                <a:cubicBezTo>
                  <a:pt x="684184" y="269875"/>
                  <a:pt x="552245" y="283633"/>
                  <a:pt x="453820" y="266700"/>
                </a:cubicBezTo>
                <a:cubicBezTo>
                  <a:pt x="355395" y="249767"/>
                  <a:pt x="171597" y="182386"/>
                  <a:pt x="142670" y="175683"/>
                </a:cubicBezTo>
                <a:cubicBezTo>
                  <a:pt x="113743" y="168980"/>
                  <a:pt x="273198" y="227188"/>
                  <a:pt x="280254" y="226483"/>
                </a:cubicBezTo>
                <a:cubicBezTo>
                  <a:pt x="287310" y="225778"/>
                  <a:pt x="197704" y="183092"/>
                  <a:pt x="185004" y="171450"/>
                </a:cubicBezTo>
                <a:cubicBezTo>
                  <a:pt x="172304" y="159808"/>
                  <a:pt x="229807" y="175683"/>
                  <a:pt x="204054" y="156633"/>
                </a:cubicBezTo>
                <a:cubicBezTo>
                  <a:pt x="178301" y="137583"/>
                  <a:pt x="63648" y="77964"/>
                  <a:pt x="30487" y="57150"/>
                </a:cubicBezTo>
                <a:cubicBezTo>
                  <a:pt x="-2674" y="36336"/>
                  <a:pt x="-3027" y="0"/>
                  <a:pt x="29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A00828D7-9848-C8B2-58D1-8B4990E50E69}"/>
              </a:ext>
            </a:extLst>
          </p:cNvPr>
          <p:cNvSpPr/>
          <p:nvPr/>
        </p:nvSpPr>
        <p:spPr>
          <a:xfrm>
            <a:off x="3429575" y="11944205"/>
            <a:ext cx="1275527" cy="89469"/>
          </a:xfrm>
          <a:custGeom>
            <a:avLst/>
            <a:gdLst>
              <a:gd name="connsiteX0" fmla="*/ 1542 w 1275527"/>
              <a:gd name="connsiteY0" fmla="*/ 17078 h 89469"/>
              <a:gd name="connsiteX1" fmla="*/ 314808 w 1275527"/>
              <a:gd name="connsiteY1" fmla="*/ 57295 h 89469"/>
              <a:gd name="connsiteX2" fmla="*/ 355025 w 1275527"/>
              <a:gd name="connsiteY2" fmla="*/ 61528 h 89469"/>
              <a:gd name="connsiteX3" fmla="*/ 873608 w 1275527"/>
              <a:gd name="connsiteY3" fmla="*/ 72112 h 89469"/>
              <a:gd name="connsiteX4" fmla="*/ 799525 w 1275527"/>
              <a:gd name="connsiteY4" fmla="*/ 89045 h 89469"/>
              <a:gd name="connsiteX5" fmla="*/ 1172058 w 1275527"/>
              <a:gd name="connsiteY5" fmla="*/ 53062 h 89469"/>
              <a:gd name="connsiteX6" fmla="*/ 1271542 w 1275527"/>
              <a:gd name="connsiteY6" fmla="*/ 145 h 89469"/>
              <a:gd name="connsiteX7" fmla="*/ 1070458 w 1275527"/>
              <a:gd name="connsiteY7" fmla="*/ 38245 h 89469"/>
              <a:gd name="connsiteX8" fmla="*/ 733908 w 1275527"/>
              <a:gd name="connsiteY8" fmla="*/ 65762 h 89469"/>
              <a:gd name="connsiteX9" fmla="*/ 289408 w 1275527"/>
              <a:gd name="connsiteY9" fmla="*/ 46712 h 89469"/>
              <a:gd name="connsiteX10" fmla="*/ 462975 w 1275527"/>
              <a:gd name="connsiteY10" fmla="*/ 50945 h 89469"/>
              <a:gd name="connsiteX11" fmla="*/ 1542 w 1275527"/>
              <a:gd name="connsiteY11" fmla="*/ 17078 h 8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5527" h="89469">
                <a:moveTo>
                  <a:pt x="1542" y="17078"/>
                </a:moveTo>
                <a:cubicBezTo>
                  <a:pt x="-23152" y="18136"/>
                  <a:pt x="255894" y="49887"/>
                  <a:pt x="314808" y="57295"/>
                </a:cubicBezTo>
                <a:cubicBezTo>
                  <a:pt x="373722" y="64703"/>
                  <a:pt x="355025" y="61528"/>
                  <a:pt x="355025" y="61528"/>
                </a:cubicBezTo>
                <a:lnTo>
                  <a:pt x="873608" y="72112"/>
                </a:lnTo>
                <a:cubicBezTo>
                  <a:pt x="947691" y="76698"/>
                  <a:pt x="749783" y="92220"/>
                  <a:pt x="799525" y="89045"/>
                </a:cubicBezTo>
                <a:cubicBezTo>
                  <a:pt x="849267" y="85870"/>
                  <a:pt x="1093389" y="67879"/>
                  <a:pt x="1172058" y="53062"/>
                </a:cubicBezTo>
                <a:cubicBezTo>
                  <a:pt x="1250728" y="38245"/>
                  <a:pt x="1288475" y="2614"/>
                  <a:pt x="1271542" y="145"/>
                </a:cubicBezTo>
                <a:cubicBezTo>
                  <a:pt x="1254609" y="-2324"/>
                  <a:pt x="1160064" y="27309"/>
                  <a:pt x="1070458" y="38245"/>
                </a:cubicBezTo>
                <a:cubicBezTo>
                  <a:pt x="980852" y="49181"/>
                  <a:pt x="864083" y="64351"/>
                  <a:pt x="733908" y="65762"/>
                </a:cubicBezTo>
                <a:cubicBezTo>
                  <a:pt x="603733" y="67173"/>
                  <a:pt x="334563" y="49181"/>
                  <a:pt x="289408" y="46712"/>
                </a:cubicBezTo>
                <a:cubicBezTo>
                  <a:pt x="244253" y="44243"/>
                  <a:pt x="510600" y="59059"/>
                  <a:pt x="462975" y="50945"/>
                </a:cubicBezTo>
                <a:cubicBezTo>
                  <a:pt x="415350" y="42831"/>
                  <a:pt x="26236" y="16020"/>
                  <a:pt x="1542" y="17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7E6DC07D-CFA7-F9C2-D5C5-E50E2636E3B6}"/>
              </a:ext>
            </a:extLst>
          </p:cNvPr>
          <p:cNvSpPr/>
          <p:nvPr/>
        </p:nvSpPr>
        <p:spPr>
          <a:xfrm>
            <a:off x="3449976" y="12064100"/>
            <a:ext cx="1280867" cy="268506"/>
          </a:xfrm>
          <a:custGeom>
            <a:avLst/>
            <a:gdLst>
              <a:gd name="connsiteX0" fmla="*/ 4424 w 1280867"/>
              <a:gd name="connsiteY0" fmla="*/ 26300 h 268506"/>
              <a:gd name="connsiteX1" fmla="*/ 57341 w 1280867"/>
              <a:gd name="connsiteY1" fmla="*/ 28417 h 268506"/>
              <a:gd name="connsiteX2" fmla="*/ 601324 w 1280867"/>
              <a:gd name="connsiteY2" fmla="*/ 5133 h 268506"/>
              <a:gd name="connsiteX3" fmla="*/ 527241 w 1280867"/>
              <a:gd name="connsiteY3" fmla="*/ 17833 h 268506"/>
              <a:gd name="connsiteX4" fmla="*/ 1160124 w 1280867"/>
              <a:gd name="connsiteY4" fmla="*/ 32650 h 268506"/>
              <a:gd name="connsiteX5" fmla="*/ 1138957 w 1280867"/>
              <a:gd name="connsiteY5" fmla="*/ 30533 h 268506"/>
              <a:gd name="connsiteX6" fmla="*/ 1204574 w 1280867"/>
              <a:gd name="connsiteY6" fmla="*/ 30533 h 268506"/>
              <a:gd name="connsiteX7" fmla="*/ 1147424 w 1280867"/>
              <a:gd name="connsiteY7" fmla="*/ 123667 h 268506"/>
              <a:gd name="connsiteX8" fmla="*/ 1280774 w 1280867"/>
              <a:gd name="connsiteY8" fmla="*/ 257017 h 268506"/>
              <a:gd name="connsiteX9" fmla="*/ 1168591 w 1280867"/>
              <a:gd name="connsiteY9" fmla="*/ 250667 h 268506"/>
              <a:gd name="connsiteX10" fmla="*/ 1170707 w 1280867"/>
              <a:gd name="connsiteY10" fmla="*/ 161767 h 268506"/>
              <a:gd name="connsiteX11" fmla="*/ 1255374 w 1280867"/>
              <a:gd name="connsiteY11" fmla="*/ 13600 h 268506"/>
              <a:gd name="connsiteX12" fmla="*/ 992907 w 1280867"/>
              <a:gd name="connsiteY12" fmla="*/ 11483 h 268506"/>
              <a:gd name="connsiteX13" fmla="*/ 755841 w 1280867"/>
              <a:gd name="connsiteY13" fmla="*/ 55933 h 268506"/>
              <a:gd name="connsiteX14" fmla="*/ 421407 w 1280867"/>
              <a:gd name="connsiteY14" fmla="*/ 3017 h 268506"/>
              <a:gd name="connsiteX15" fmla="*/ 4424 w 1280867"/>
              <a:gd name="connsiteY15" fmla="*/ 26300 h 26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0867" h="268506">
                <a:moveTo>
                  <a:pt x="4424" y="26300"/>
                </a:moveTo>
                <a:cubicBezTo>
                  <a:pt x="-18859" y="29122"/>
                  <a:pt x="57341" y="28417"/>
                  <a:pt x="57341" y="28417"/>
                </a:cubicBezTo>
                <a:lnTo>
                  <a:pt x="601324" y="5133"/>
                </a:lnTo>
                <a:cubicBezTo>
                  <a:pt x="679641" y="3369"/>
                  <a:pt x="434108" y="13247"/>
                  <a:pt x="527241" y="17833"/>
                </a:cubicBezTo>
                <a:cubicBezTo>
                  <a:pt x="620374" y="22419"/>
                  <a:pt x="1058171" y="30533"/>
                  <a:pt x="1160124" y="32650"/>
                </a:cubicBezTo>
                <a:cubicBezTo>
                  <a:pt x="1262077" y="34767"/>
                  <a:pt x="1131549" y="30886"/>
                  <a:pt x="1138957" y="30533"/>
                </a:cubicBezTo>
                <a:cubicBezTo>
                  <a:pt x="1146365" y="30180"/>
                  <a:pt x="1203163" y="15011"/>
                  <a:pt x="1204574" y="30533"/>
                </a:cubicBezTo>
                <a:cubicBezTo>
                  <a:pt x="1205985" y="46055"/>
                  <a:pt x="1134724" y="85920"/>
                  <a:pt x="1147424" y="123667"/>
                </a:cubicBezTo>
                <a:cubicBezTo>
                  <a:pt x="1160124" y="161414"/>
                  <a:pt x="1277246" y="235850"/>
                  <a:pt x="1280774" y="257017"/>
                </a:cubicBezTo>
                <a:cubicBezTo>
                  <a:pt x="1284302" y="278184"/>
                  <a:pt x="1186936" y="266542"/>
                  <a:pt x="1168591" y="250667"/>
                </a:cubicBezTo>
                <a:cubicBezTo>
                  <a:pt x="1150246" y="234792"/>
                  <a:pt x="1156243" y="201278"/>
                  <a:pt x="1170707" y="161767"/>
                </a:cubicBezTo>
                <a:cubicBezTo>
                  <a:pt x="1185171" y="122256"/>
                  <a:pt x="1285007" y="38647"/>
                  <a:pt x="1255374" y="13600"/>
                </a:cubicBezTo>
                <a:cubicBezTo>
                  <a:pt x="1225741" y="-11447"/>
                  <a:pt x="1076163" y="4427"/>
                  <a:pt x="992907" y="11483"/>
                </a:cubicBezTo>
                <a:cubicBezTo>
                  <a:pt x="909652" y="18538"/>
                  <a:pt x="851091" y="57344"/>
                  <a:pt x="755841" y="55933"/>
                </a:cubicBezTo>
                <a:cubicBezTo>
                  <a:pt x="660591" y="54522"/>
                  <a:pt x="543821" y="7603"/>
                  <a:pt x="421407" y="3017"/>
                </a:cubicBezTo>
                <a:cubicBezTo>
                  <a:pt x="298993" y="-1569"/>
                  <a:pt x="160175" y="13424"/>
                  <a:pt x="4424" y="26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F0DAC0B6-E769-2B5F-87F2-F469FD97D188}"/>
              </a:ext>
            </a:extLst>
          </p:cNvPr>
          <p:cNvSpPr/>
          <p:nvPr/>
        </p:nvSpPr>
        <p:spPr>
          <a:xfrm>
            <a:off x="3107267" y="12314767"/>
            <a:ext cx="1995559" cy="31760"/>
          </a:xfrm>
          <a:custGeom>
            <a:avLst/>
            <a:gdLst>
              <a:gd name="connsiteX0" fmla="*/ 0 w 1995559"/>
              <a:gd name="connsiteY0" fmla="*/ 0 h 31760"/>
              <a:gd name="connsiteX1" fmla="*/ 1445683 w 1995559"/>
              <a:gd name="connsiteY1" fmla="*/ 0 h 31760"/>
              <a:gd name="connsiteX2" fmla="*/ 1993900 w 1995559"/>
              <a:gd name="connsiteY2" fmla="*/ 2116 h 31760"/>
              <a:gd name="connsiteX3" fmla="*/ 1600200 w 1995559"/>
              <a:gd name="connsiteY3" fmla="*/ 21166 h 31760"/>
              <a:gd name="connsiteX4" fmla="*/ 1159933 w 1995559"/>
              <a:gd name="connsiteY4" fmla="*/ 12700 h 31760"/>
              <a:gd name="connsiteX5" fmla="*/ 560916 w 1995559"/>
              <a:gd name="connsiteY5" fmla="*/ 31750 h 31760"/>
              <a:gd name="connsiteX6" fmla="*/ 0 w 1995559"/>
              <a:gd name="connsiteY6" fmla="*/ 0 h 3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5559" h="31760">
                <a:moveTo>
                  <a:pt x="0" y="0"/>
                </a:moveTo>
                <a:lnTo>
                  <a:pt x="1445683" y="0"/>
                </a:lnTo>
                <a:lnTo>
                  <a:pt x="1993900" y="2116"/>
                </a:lnTo>
                <a:cubicBezTo>
                  <a:pt x="2019653" y="5644"/>
                  <a:pt x="1739194" y="19402"/>
                  <a:pt x="1600200" y="21166"/>
                </a:cubicBezTo>
                <a:cubicBezTo>
                  <a:pt x="1461206" y="22930"/>
                  <a:pt x="1333147" y="10936"/>
                  <a:pt x="1159933" y="12700"/>
                </a:cubicBezTo>
                <a:cubicBezTo>
                  <a:pt x="986719" y="14464"/>
                  <a:pt x="757413" y="31397"/>
                  <a:pt x="560916" y="31750"/>
                </a:cubicBezTo>
                <a:cubicBezTo>
                  <a:pt x="364419" y="32103"/>
                  <a:pt x="172684" y="2345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FB9995CC-C304-1D4A-2576-27937B7AD99F}"/>
              </a:ext>
            </a:extLst>
          </p:cNvPr>
          <p:cNvSpPr/>
          <p:nvPr/>
        </p:nvSpPr>
        <p:spPr>
          <a:xfrm>
            <a:off x="2827677" y="12334860"/>
            <a:ext cx="2458113" cy="71533"/>
          </a:xfrm>
          <a:custGeom>
            <a:avLst/>
            <a:gdLst>
              <a:gd name="connsiteX0" fmla="*/ 118723 w 2458113"/>
              <a:gd name="connsiteY0" fmla="*/ 63515 h 71533"/>
              <a:gd name="connsiteX1" fmla="*/ 2357098 w 2458113"/>
              <a:gd name="connsiteY1" fmla="*/ 63515 h 71533"/>
              <a:gd name="connsiteX2" fmla="*/ 2023723 w 2458113"/>
              <a:gd name="connsiteY2" fmla="*/ 15 h 71533"/>
              <a:gd name="connsiteX3" fmla="*/ 1576048 w 2458113"/>
              <a:gd name="connsiteY3" fmla="*/ 69865 h 71533"/>
              <a:gd name="connsiteX4" fmla="*/ 442573 w 2458113"/>
              <a:gd name="connsiteY4" fmla="*/ 50815 h 71533"/>
              <a:gd name="connsiteX5" fmla="*/ 118723 w 2458113"/>
              <a:gd name="connsiteY5" fmla="*/ 63515 h 71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8113" h="71533">
                <a:moveTo>
                  <a:pt x="118723" y="63515"/>
                </a:moveTo>
                <a:lnTo>
                  <a:pt x="2357098" y="63515"/>
                </a:lnTo>
                <a:cubicBezTo>
                  <a:pt x="2674598" y="52932"/>
                  <a:pt x="2153898" y="-1043"/>
                  <a:pt x="2023723" y="15"/>
                </a:cubicBezTo>
                <a:cubicBezTo>
                  <a:pt x="1893548" y="1073"/>
                  <a:pt x="1839573" y="61398"/>
                  <a:pt x="1576048" y="69865"/>
                </a:cubicBezTo>
                <a:cubicBezTo>
                  <a:pt x="1312523" y="78332"/>
                  <a:pt x="687048" y="51873"/>
                  <a:pt x="442573" y="50815"/>
                </a:cubicBezTo>
                <a:cubicBezTo>
                  <a:pt x="198098" y="49757"/>
                  <a:pt x="-200364" y="61398"/>
                  <a:pt x="118723" y="63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44087AD3-6992-2EBF-FAD4-35CDCE44F255}"/>
              </a:ext>
            </a:extLst>
          </p:cNvPr>
          <p:cNvSpPr/>
          <p:nvPr/>
        </p:nvSpPr>
        <p:spPr>
          <a:xfrm>
            <a:off x="4430267" y="1938062"/>
            <a:ext cx="866084" cy="870054"/>
          </a:xfrm>
          <a:custGeom>
            <a:avLst/>
            <a:gdLst>
              <a:gd name="connsiteX0" fmla="*/ 865633 w 866084"/>
              <a:gd name="connsiteY0" fmla="*/ 262213 h 870054"/>
              <a:gd name="connsiteX1" fmla="*/ 516383 w 866084"/>
              <a:gd name="connsiteY1" fmla="*/ 452713 h 870054"/>
              <a:gd name="connsiteX2" fmla="*/ 586233 w 866084"/>
              <a:gd name="connsiteY2" fmla="*/ 417788 h 870054"/>
              <a:gd name="connsiteX3" fmla="*/ 449708 w 866084"/>
              <a:gd name="connsiteY3" fmla="*/ 551138 h 870054"/>
              <a:gd name="connsiteX4" fmla="*/ 468758 w 866084"/>
              <a:gd name="connsiteY4" fmla="*/ 728938 h 870054"/>
              <a:gd name="connsiteX5" fmla="*/ 433833 w 866084"/>
              <a:gd name="connsiteY5" fmla="*/ 624163 h 870054"/>
              <a:gd name="connsiteX6" fmla="*/ 576708 w 866084"/>
              <a:gd name="connsiteY6" fmla="*/ 843238 h 870054"/>
              <a:gd name="connsiteX7" fmla="*/ 544958 w 866084"/>
              <a:gd name="connsiteY7" fmla="*/ 817838 h 870054"/>
              <a:gd name="connsiteX8" fmla="*/ 192533 w 866084"/>
              <a:gd name="connsiteY8" fmla="*/ 855938 h 870054"/>
              <a:gd name="connsiteX9" fmla="*/ 8383 w 866084"/>
              <a:gd name="connsiteY9" fmla="*/ 865463 h 870054"/>
              <a:gd name="connsiteX10" fmla="*/ 456058 w 866084"/>
              <a:gd name="connsiteY10" fmla="*/ 786088 h 870054"/>
              <a:gd name="connsiteX11" fmla="*/ 246508 w 866084"/>
              <a:gd name="connsiteY11" fmla="*/ 760688 h 870054"/>
              <a:gd name="connsiteX12" fmla="*/ 348108 w 866084"/>
              <a:gd name="connsiteY12" fmla="*/ 592413 h 870054"/>
              <a:gd name="connsiteX13" fmla="*/ 205233 w 866084"/>
              <a:gd name="connsiteY13" fmla="*/ 316188 h 870054"/>
              <a:gd name="connsiteX14" fmla="*/ 389383 w 866084"/>
              <a:gd name="connsiteY14" fmla="*/ 420963 h 870054"/>
              <a:gd name="connsiteX15" fmla="*/ 214758 w 866084"/>
              <a:gd name="connsiteY15" fmla="*/ 284438 h 870054"/>
              <a:gd name="connsiteX16" fmla="*/ 592583 w 866084"/>
              <a:gd name="connsiteY16" fmla="*/ 8213 h 870054"/>
              <a:gd name="connsiteX17" fmla="*/ 376683 w 866084"/>
              <a:gd name="connsiteY17" fmla="*/ 160613 h 870054"/>
              <a:gd name="connsiteX18" fmla="*/ 783083 w 866084"/>
              <a:gd name="connsiteY18" fmla="*/ 1863 h 870054"/>
              <a:gd name="connsiteX19" fmla="*/ 652908 w 866084"/>
              <a:gd name="connsiteY19" fmla="*/ 78063 h 870054"/>
              <a:gd name="connsiteX20" fmla="*/ 716408 w 866084"/>
              <a:gd name="connsiteY20" fmla="*/ 144738 h 870054"/>
              <a:gd name="connsiteX21" fmla="*/ 602108 w 866084"/>
              <a:gd name="connsiteY21" fmla="*/ 227288 h 870054"/>
              <a:gd name="connsiteX22" fmla="*/ 725933 w 866084"/>
              <a:gd name="connsiteY22" fmla="*/ 192363 h 870054"/>
              <a:gd name="connsiteX23" fmla="*/ 684658 w 866084"/>
              <a:gd name="connsiteY23" fmla="*/ 230463 h 870054"/>
              <a:gd name="connsiteX24" fmla="*/ 592583 w 866084"/>
              <a:gd name="connsiteY24" fmla="*/ 271738 h 870054"/>
              <a:gd name="connsiteX25" fmla="*/ 865633 w 866084"/>
              <a:gd name="connsiteY25" fmla="*/ 262213 h 87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66084" h="870054">
                <a:moveTo>
                  <a:pt x="865633" y="262213"/>
                </a:moveTo>
                <a:cubicBezTo>
                  <a:pt x="852933" y="292376"/>
                  <a:pt x="562950" y="426784"/>
                  <a:pt x="516383" y="452713"/>
                </a:cubicBezTo>
                <a:cubicBezTo>
                  <a:pt x="469816" y="478642"/>
                  <a:pt x="597345" y="401384"/>
                  <a:pt x="586233" y="417788"/>
                </a:cubicBezTo>
                <a:cubicBezTo>
                  <a:pt x="575121" y="434192"/>
                  <a:pt x="469287" y="499280"/>
                  <a:pt x="449708" y="551138"/>
                </a:cubicBezTo>
                <a:cubicBezTo>
                  <a:pt x="430129" y="602996"/>
                  <a:pt x="471404" y="716767"/>
                  <a:pt x="468758" y="728938"/>
                </a:cubicBezTo>
                <a:cubicBezTo>
                  <a:pt x="466112" y="741109"/>
                  <a:pt x="415841" y="605113"/>
                  <a:pt x="433833" y="624163"/>
                </a:cubicBezTo>
                <a:cubicBezTo>
                  <a:pt x="451825" y="643213"/>
                  <a:pt x="558187" y="810959"/>
                  <a:pt x="576708" y="843238"/>
                </a:cubicBezTo>
                <a:cubicBezTo>
                  <a:pt x="595229" y="875517"/>
                  <a:pt x="608987" y="815721"/>
                  <a:pt x="544958" y="817838"/>
                </a:cubicBezTo>
                <a:cubicBezTo>
                  <a:pt x="480929" y="819955"/>
                  <a:pt x="192533" y="855938"/>
                  <a:pt x="192533" y="855938"/>
                </a:cubicBezTo>
                <a:cubicBezTo>
                  <a:pt x="103104" y="863875"/>
                  <a:pt x="-35538" y="877105"/>
                  <a:pt x="8383" y="865463"/>
                </a:cubicBezTo>
                <a:cubicBezTo>
                  <a:pt x="52304" y="853821"/>
                  <a:pt x="416370" y="803551"/>
                  <a:pt x="456058" y="786088"/>
                </a:cubicBezTo>
                <a:cubicBezTo>
                  <a:pt x="495745" y="768626"/>
                  <a:pt x="264500" y="792967"/>
                  <a:pt x="246508" y="760688"/>
                </a:cubicBezTo>
                <a:cubicBezTo>
                  <a:pt x="228516" y="728409"/>
                  <a:pt x="354987" y="666496"/>
                  <a:pt x="348108" y="592413"/>
                </a:cubicBezTo>
                <a:cubicBezTo>
                  <a:pt x="341229" y="518330"/>
                  <a:pt x="198354" y="344763"/>
                  <a:pt x="205233" y="316188"/>
                </a:cubicBezTo>
                <a:cubicBezTo>
                  <a:pt x="212112" y="287613"/>
                  <a:pt x="387796" y="426255"/>
                  <a:pt x="389383" y="420963"/>
                </a:cubicBezTo>
                <a:cubicBezTo>
                  <a:pt x="390970" y="415671"/>
                  <a:pt x="180891" y="353230"/>
                  <a:pt x="214758" y="284438"/>
                </a:cubicBezTo>
                <a:cubicBezTo>
                  <a:pt x="248625" y="215646"/>
                  <a:pt x="565595" y="28851"/>
                  <a:pt x="592583" y="8213"/>
                </a:cubicBezTo>
                <a:cubicBezTo>
                  <a:pt x="619571" y="-12425"/>
                  <a:pt x="344933" y="161671"/>
                  <a:pt x="376683" y="160613"/>
                </a:cubicBezTo>
                <a:cubicBezTo>
                  <a:pt x="408433" y="159555"/>
                  <a:pt x="737045" y="15621"/>
                  <a:pt x="783083" y="1863"/>
                </a:cubicBezTo>
                <a:cubicBezTo>
                  <a:pt x="829120" y="-11895"/>
                  <a:pt x="664020" y="54250"/>
                  <a:pt x="652908" y="78063"/>
                </a:cubicBezTo>
                <a:cubicBezTo>
                  <a:pt x="641795" y="101875"/>
                  <a:pt x="724875" y="119867"/>
                  <a:pt x="716408" y="144738"/>
                </a:cubicBezTo>
                <a:cubicBezTo>
                  <a:pt x="707941" y="169609"/>
                  <a:pt x="600520" y="219350"/>
                  <a:pt x="602108" y="227288"/>
                </a:cubicBezTo>
                <a:cubicBezTo>
                  <a:pt x="603696" y="235226"/>
                  <a:pt x="712175" y="191834"/>
                  <a:pt x="725933" y="192363"/>
                </a:cubicBezTo>
                <a:cubicBezTo>
                  <a:pt x="739691" y="192892"/>
                  <a:pt x="706883" y="217234"/>
                  <a:pt x="684658" y="230463"/>
                </a:cubicBezTo>
                <a:cubicBezTo>
                  <a:pt x="662433" y="243692"/>
                  <a:pt x="566125" y="268034"/>
                  <a:pt x="592583" y="271738"/>
                </a:cubicBezTo>
                <a:cubicBezTo>
                  <a:pt x="619041" y="275442"/>
                  <a:pt x="878333" y="232050"/>
                  <a:pt x="865633" y="26221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66CA8433-845F-0D8D-488C-060958C088AD}"/>
              </a:ext>
            </a:extLst>
          </p:cNvPr>
          <p:cNvSpPr/>
          <p:nvPr/>
        </p:nvSpPr>
        <p:spPr>
          <a:xfrm>
            <a:off x="5063936" y="1855125"/>
            <a:ext cx="804509" cy="881179"/>
          </a:xfrm>
          <a:custGeom>
            <a:avLst/>
            <a:gdLst>
              <a:gd name="connsiteX0" fmla="*/ 85914 w 804509"/>
              <a:gd name="connsiteY0" fmla="*/ 8600 h 881179"/>
              <a:gd name="connsiteX1" fmla="*/ 708214 w 804509"/>
              <a:gd name="connsiteY1" fmla="*/ 395950 h 881179"/>
              <a:gd name="connsiteX2" fmla="*/ 628839 w 804509"/>
              <a:gd name="connsiteY2" fmla="*/ 338800 h 881179"/>
              <a:gd name="connsiteX3" fmla="*/ 800289 w 804509"/>
              <a:gd name="connsiteY3" fmla="*/ 611850 h 881179"/>
              <a:gd name="connsiteX4" fmla="*/ 752664 w 804509"/>
              <a:gd name="connsiteY4" fmla="*/ 878550 h 881179"/>
              <a:gd name="connsiteX5" fmla="*/ 759014 w 804509"/>
              <a:gd name="connsiteY5" fmla="*/ 735675 h 881179"/>
              <a:gd name="connsiteX6" fmla="*/ 689164 w 804509"/>
              <a:gd name="connsiteY6" fmla="*/ 532475 h 881179"/>
              <a:gd name="connsiteX7" fmla="*/ 57339 w 804509"/>
              <a:gd name="connsiteY7" fmla="*/ 259425 h 881179"/>
              <a:gd name="connsiteX8" fmla="*/ 578039 w 804509"/>
              <a:gd name="connsiteY8" fmla="*/ 446750 h 881179"/>
              <a:gd name="connsiteX9" fmla="*/ 244664 w 804509"/>
              <a:gd name="connsiteY9" fmla="*/ 234025 h 881179"/>
              <a:gd name="connsiteX10" fmla="*/ 189 w 804509"/>
              <a:gd name="connsiteY10" fmla="*/ 164175 h 881179"/>
              <a:gd name="connsiteX11" fmla="*/ 282764 w 804509"/>
              <a:gd name="connsiteY11" fmla="*/ 230850 h 881179"/>
              <a:gd name="connsiteX12" fmla="*/ 168464 w 804509"/>
              <a:gd name="connsiteY12" fmla="*/ 132425 h 881179"/>
              <a:gd name="connsiteX13" fmla="*/ 85914 w 804509"/>
              <a:gd name="connsiteY13" fmla="*/ 8600 h 88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4509" h="881179">
                <a:moveTo>
                  <a:pt x="85914" y="8600"/>
                </a:moveTo>
                <a:cubicBezTo>
                  <a:pt x="175872" y="52521"/>
                  <a:pt x="617727" y="340917"/>
                  <a:pt x="708214" y="395950"/>
                </a:cubicBezTo>
                <a:cubicBezTo>
                  <a:pt x="798701" y="450983"/>
                  <a:pt x="613493" y="302817"/>
                  <a:pt x="628839" y="338800"/>
                </a:cubicBezTo>
                <a:cubicBezTo>
                  <a:pt x="644185" y="374783"/>
                  <a:pt x="779652" y="521892"/>
                  <a:pt x="800289" y="611850"/>
                </a:cubicBezTo>
                <a:cubicBezTo>
                  <a:pt x="820926" y="701808"/>
                  <a:pt x="759543" y="857913"/>
                  <a:pt x="752664" y="878550"/>
                </a:cubicBezTo>
                <a:cubicBezTo>
                  <a:pt x="745785" y="899187"/>
                  <a:pt x="769597" y="793354"/>
                  <a:pt x="759014" y="735675"/>
                </a:cubicBezTo>
                <a:cubicBezTo>
                  <a:pt x="748431" y="677996"/>
                  <a:pt x="806110" y="611850"/>
                  <a:pt x="689164" y="532475"/>
                </a:cubicBezTo>
                <a:cubicBezTo>
                  <a:pt x="572218" y="453100"/>
                  <a:pt x="75860" y="273712"/>
                  <a:pt x="57339" y="259425"/>
                </a:cubicBezTo>
                <a:cubicBezTo>
                  <a:pt x="38818" y="245138"/>
                  <a:pt x="546818" y="450983"/>
                  <a:pt x="578039" y="446750"/>
                </a:cubicBezTo>
                <a:cubicBezTo>
                  <a:pt x="609260" y="442517"/>
                  <a:pt x="340972" y="281121"/>
                  <a:pt x="244664" y="234025"/>
                </a:cubicBezTo>
                <a:cubicBezTo>
                  <a:pt x="148356" y="186929"/>
                  <a:pt x="-6161" y="164704"/>
                  <a:pt x="189" y="164175"/>
                </a:cubicBezTo>
                <a:cubicBezTo>
                  <a:pt x="6539" y="163646"/>
                  <a:pt x="254718" y="236142"/>
                  <a:pt x="282764" y="230850"/>
                </a:cubicBezTo>
                <a:cubicBezTo>
                  <a:pt x="310810" y="225558"/>
                  <a:pt x="202331" y="163117"/>
                  <a:pt x="168464" y="132425"/>
                </a:cubicBezTo>
                <a:cubicBezTo>
                  <a:pt x="134597" y="101733"/>
                  <a:pt x="-4044" y="-35321"/>
                  <a:pt x="85914" y="86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7AB9FFA2-7812-E1CE-4C87-FBAABF38F7B2}"/>
              </a:ext>
            </a:extLst>
          </p:cNvPr>
          <p:cNvSpPr/>
          <p:nvPr/>
        </p:nvSpPr>
        <p:spPr>
          <a:xfrm>
            <a:off x="3963699" y="2270125"/>
            <a:ext cx="728149" cy="746981"/>
          </a:xfrm>
          <a:custGeom>
            <a:avLst/>
            <a:gdLst>
              <a:gd name="connsiteX0" fmla="*/ 478126 w 728149"/>
              <a:gd name="connsiteY0" fmla="*/ 136525 h 746981"/>
              <a:gd name="connsiteX1" fmla="*/ 462251 w 728149"/>
              <a:gd name="connsiteY1" fmla="*/ 425450 h 746981"/>
              <a:gd name="connsiteX2" fmla="*/ 725776 w 728149"/>
              <a:gd name="connsiteY2" fmla="*/ 552450 h 746981"/>
              <a:gd name="connsiteX3" fmla="*/ 567026 w 728149"/>
              <a:gd name="connsiteY3" fmla="*/ 561975 h 746981"/>
              <a:gd name="connsiteX4" fmla="*/ 157451 w 728149"/>
              <a:gd name="connsiteY4" fmla="*/ 746125 h 746981"/>
              <a:gd name="connsiteX5" fmla="*/ 494001 w 728149"/>
              <a:gd name="connsiteY5" fmla="*/ 631825 h 746981"/>
              <a:gd name="connsiteX6" fmla="*/ 274926 w 728149"/>
              <a:gd name="connsiteY6" fmla="*/ 654050 h 746981"/>
              <a:gd name="connsiteX7" fmla="*/ 341601 w 728149"/>
              <a:gd name="connsiteY7" fmla="*/ 625475 h 746981"/>
              <a:gd name="connsiteX8" fmla="*/ 214601 w 728149"/>
              <a:gd name="connsiteY8" fmla="*/ 542925 h 746981"/>
              <a:gd name="connsiteX9" fmla="*/ 427326 w 728149"/>
              <a:gd name="connsiteY9" fmla="*/ 0 h 746981"/>
              <a:gd name="connsiteX10" fmla="*/ 14576 w 728149"/>
              <a:gd name="connsiteY10" fmla="*/ 539750 h 746981"/>
              <a:gd name="connsiteX11" fmla="*/ 106651 w 728149"/>
              <a:gd name="connsiteY11" fmla="*/ 412750 h 746981"/>
              <a:gd name="connsiteX12" fmla="*/ 240001 w 728149"/>
              <a:gd name="connsiteY12" fmla="*/ 381000 h 746981"/>
              <a:gd name="connsiteX13" fmla="*/ 328901 w 728149"/>
              <a:gd name="connsiteY13" fmla="*/ 368300 h 746981"/>
              <a:gd name="connsiteX14" fmla="*/ 436851 w 728149"/>
              <a:gd name="connsiteY14" fmla="*/ 193675 h 746981"/>
              <a:gd name="connsiteX15" fmla="*/ 478126 w 728149"/>
              <a:gd name="connsiteY15" fmla="*/ 136525 h 74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8149" h="746981">
                <a:moveTo>
                  <a:pt x="478126" y="136525"/>
                </a:moveTo>
                <a:cubicBezTo>
                  <a:pt x="482359" y="175154"/>
                  <a:pt x="420976" y="356129"/>
                  <a:pt x="462251" y="425450"/>
                </a:cubicBezTo>
                <a:cubicBezTo>
                  <a:pt x="503526" y="494771"/>
                  <a:pt x="708314" y="529696"/>
                  <a:pt x="725776" y="552450"/>
                </a:cubicBezTo>
                <a:cubicBezTo>
                  <a:pt x="743239" y="575204"/>
                  <a:pt x="661747" y="529696"/>
                  <a:pt x="567026" y="561975"/>
                </a:cubicBezTo>
                <a:cubicBezTo>
                  <a:pt x="472305" y="594254"/>
                  <a:pt x="169622" y="734483"/>
                  <a:pt x="157451" y="746125"/>
                </a:cubicBezTo>
                <a:cubicBezTo>
                  <a:pt x="145280" y="757767"/>
                  <a:pt x="474422" y="647171"/>
                  <a:pt x="494001" y="631825"/>
                </a:cubicBezTo>
                <a:cubicBezTo>
                  <a:pt x="513580" y="616479"/>
                  <a:pt x="300326" y="655108"/>
                  <a:pt x="274926" y="654050"/>
                </a:cubicBezTo>
                <a:cubicBezTo>
                  <a:pt x="249526" y="652992"/>
                  <a:pt x="351655" y="643996"/>
                  <a:pt x="341601" y="625475"/>
                </a:cubicBezTo>
                <a:cubicBezTo>
                  <a:pt x="331547" y="606954"/>
                  <a:pt x="200313" y="647171"/>
                  <a:pt x="214601" y="542925"/>
                </a:cubicBezTo>
                <a:cubicBezTo>
                  <a:pt x="228888" y="438679"/>
                  <a:pt x="460663" y="529"/>
                  <a:pt x="427326" y="0"/>
                </a:cubicBezTo>
                <a:cubicBezTo>
                  <a:pt x="393989" y="-529"/>
                  <a:pt x="68022" y="470958"/>
                  <a:pt x="14576" y="539750"/>
                </a:cubicBezTo>
                <a:cubicBezTo>
                  <a:pt x="-38870" y="608542"/>
                  <a:pt x="69080" y="439208"/>
                  <a:pt x="106651" y="412750"/>
                </a:cubicBezTo>
                <a:cubicBezTo>
                  <a:pt x="144222" y="386292"/>
                  <a:pt x="202959" y="388408"/>
                  <a:pt x="240001" y="381000"/>
                </a:cubicBezTo>
                <a:cubicBezTo>
                  <a:pt x="277043" y="373592"/>
                  <a:pt x="296093" y="399521"/>
                  <a:pt x="328901" y="368300"/>
                </a:cubicBezTo>
                <a:cubicBezTo>
                  <a:pt x="361709" y="337079"/>
                  <a:pt x="412509" y="226483"/>
                  <a:pt x="436851" y="193675"/>
                </a:cubicBezTo>
                <a:cubicBezTo>
                  <a:pt x="461193" y="160867"/>
                  <a:pt x="473893" y="97896"/>
                  <a:pt x="478126" y="136525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D8E14E06-D9E8-1191-6ABD-344FCCDEB9D1}"/>
              </a:ext>
            </a:extLst>
          </p:cNvPr>
          <p:cNvSpPr/>
          <p:nvPr/>
        </p:nvSpPr>
        <p:spPr>
          <a:xfrm>
            <a:off x="3795573" y="1695894"/>
            <a:ext cx="1644486" cy="808645"/>
          </a:xfrm>
          <a:custGeom>
            <a:avLst/>
            <a:gdLst>
              <a:gd name="connsiteX0" fmla="*/ 1630502 w 1644486"/>
              <a:gd name="connsiteY0" fmla="*/ 174181 h 808645"/>
              <a:gd name="connsiteX1" fmla="*/ 751027 w 1644486"/>
              <a:gd name="connsiteY1" fmla="*/ 536131 h 808645"/>
              <a:gd name="connsiteX2" fmla="*/ 1154252 w 1644486"/>
              <a:gd name="connsiteY2" fmla="*/ 466281 h 808645"/>
              <a:gd name="connsiteX3" fmla="*/ 179527 w 1644486"/>
              <a:gd name="connsiteY3" fmla="*/ 802831 h 808645"/>
              <a:gd name="connsiteX4" fmla="*/ 516077 w 1644486"/>
              <a:gd name="connsiteY4" fmla="*/ 685356 h 808645"/>
              <a:gd name="connsiteX5" fmla="*/ 154127 w 1644486"/>
              <a:gd name="connsiteY5" fmla="*/ 761556 h 808645"/>
              <a:gd name="connsiteX6" fmla="*/ 627202 w 1644486"/>
              <a:gd name="connsiteY6" fmla="*/ 358331 h 808645"/>
              <a:gd name="connsiteX7" fmla="*/ 1727 w 1644486"/>
              <a:gd name="connsiteY7" fmla="*/ 586931 h 808645"/>
              <a:gd name="connsiteX8" fmla="*/ 862152 w 1644486"/>
              <a:gd name="connsiteY8" fmla="*/ 9081 h 808645"/>
              <a:gd name="connsiteX9" fmla="*/ 227152 w 1644486"/>
              <a:gd name="connsiteY9" fmla="*/ 221806 h 808645"/>
              <a:gd name="connsiteX10" fmla="*/ 1201877 w 1644486"/>
              <a:gd name="connsiteY10" fmla="*/ 63056 h 808645"/>
              <a:gd name="connsiteX11" fmla="*/ 519252 w 1644486"/>
              <a:gd name="connsiteY11" fmla="*/ 275781 h 808645"/>
              <a:gd name="connsiteX12" fmla="*/ 1036777 w 1644486"/>
              <a:gd name="connsiteY12" fmla="*/ 171006 h 808645"/>
              <a:gd name="connsiteX13" fmla="*/ 1271727 w 1644486"/>
              <a:gd name="connsiteY13" fmla="*/ 234506 h 808645"/>
              <a:gd name="connsiteX14" fmla="*/ 1630502 w 1644486"/>
              <a:gd name="connsiteY14" fmla="*/ 174181 h 80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44486" h="808645">
                <a:moveTo>
                  <a:pt x="1630502" y="174181"/>
                </a:moveTo>
                <a:cubicBezTo>
                  <a:pt x="1543719" y="224452"/>
                  <a:pt x="830402" y="487448"/>
                  <a:pt x="751027" y="536131"/>
                </a:cubicBezTo>
                <a:cubicBezTo>
                  <a:pt x="671652" y="584814"/>
                  <a:pt x="1249502" y="421831"/>
                  <a:pt x="1154252" y="466281"/>
                </a:cubicBezTo>
                <a:cubicBezTo>
                  <a:pt x="1059002" y="510731"/>
                  <a:pt x="285889" y="766319"/>
                  <a:pt x="179527" y="802831"/>
                </a:cubicBezTo>
                <a:cubicBezTo>
                  <a:pt x="73164" y="839344"/>
                  <a:pt x="520310" y="692235"/>
                  <a:pt x="516077" y="685356"/>
                </a:cubicBezTo>
                <a:cubicBezTo>
                  <a:pt x="511844" y="678477"/>
                  <a:pt x="135606" y="816060"/>
                  <a:pt x="154127" y="761556"/>
                </a:cubicBezTo>
                <a:cubicBezTo>
                  <a:pt x="172648" y="707052"/>
                  <a:pt x="652602" y="387435"/>
                  <a:pt x="627202" y="358331"/>
                </a:cubicBezTo>
                <a:cubicBezTo>
                  <a:pt x="601802" y="329227"/>
                  <a:pt x="-37431" y="645139"/>
                  <a:pt x="1727" y="586931"/>
                </a:cubicBezTo>
                <a:cubicBezTo>
                  <a:pt x="40885" y="528723"/>
                  <a:pt x="824581" y="69935"/>
                  <a:pt x="862152" y="9081"/>
                </a:cubicBezTo>
                <a:cubicBezTo>
                  <a:pt x="899723" y="-51773"/>
                  <a:pt x="170531" y="212810"/>
                  <a:pt x="227152" y="221806"/>
                </a:cubicBezTo>
                <a:cubicBezTo>
                  <a:pt x="283773" y="230802"/>
                  <a:pt x="1153194" y="54060"/>
                  <a:pt x="1201877" y="63056"/>
                </a:cubicBezTo>
                <a:cubicBezTo>
                  <a:pt x="1250560" y="72052"/>
                  <a:pt x="546769" y="257789"/>
                  <a:pt x="519252" y="275781"/>
                </a:cubicBezTo>
                <a:cubicBezTo>
                  <a:pt x="491735" y="293773"/>
                  <a:pt x="911364" y="177885"/>
                  <a:pt x="1036777" y="171006"/>
                </a:cubicBezTo>
                <a:cubicBezTo>
                  <a:pt x="1162190" y="164127"/>
                  <a:pt x="1167481" y="229744"/>
                  <a:pt x="1271727" y="234506"/>
                </a:cubicBezTo>
                <a:cubicBezTo>
                  <a:pt x="1375973" y="239269"/>
                  <a:pt x="1717285" y="123910"/>
                  <a:pt x="1630502" y="17418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EF2A5666-47C8-4692-00FB-0AF342AC2ACC}"/>
              </a:ext>
            </a:extLst>
          </p:cNvPr>
          <p:cNvSpPr/>
          <p:nvPr/>
        </p:nvSpPr>
        <p:spPr>
          <a:xfrm>
            <a:off x="3793081" y="10679411"/>
            <a:ext cx="644604" cy="1172512"/>
          </a:xfrm>
          <a:custGeom>
            <a:avLst/>
            <a:gdLst>
              <a:gd name="connsiteX0" fmla="*/ 6336 w 644604"/>
              <a:gd name="connsiteY0" fmla="*/ 20339 h 1172512"/>
              <a:gd name="connsiteX1" fmla="*/ 410619 w 644604"/>
              <a:gd name="connsiteY1" fmla="*/ 788689 h 1172512"/>
              <a:gd name="connsiteX2" fmla="*/ 628636 w 644604"/>
              <a:gd name="connsiteY2" fmla="*/ 1148522 h 1172512"/>
              <a:gd name="connsiteX3" fmla="*/ 590536 w 644604"/>
              <a:gd name="connsiteY3" fmla="*/ 1082906 h 1172512"/>
              <a:gd name="connsiteX4" fmla="*/ 292086 w 644604"/>
              <a:gd name="connsiteY4" fmla="*/ 629939 h 1172512"/>
              <a:gd name="connsiteX5" fmla="*/ 171436 w 644604"/>
              <a:gd name="connsiteY5" fmla="*/ 255289 h 1172512"/>
              <a:gd name="connsiteX6" fmla="*/ 6336 w 644604"/>
              <a:gd name="connsiteY6" fmla="*/ 20339 h 117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604" h="1172512">
                <a:moveTo>
                  <a:pt x="6336" y="20339"/>
                </a:moveTo>
                <a:cubicBezTo>
                  <a:pt x="46200" y="109239"/>
                  <a:pt x="306902" y="600659"/>
                  <a:pt x="410619" y="788689"/>
                </a:cubicBezTo>
                <a:cubicBezTo>
                  <a:pt x="514336" y="976720"/>
                  <a:pt x="598650" y="1099486"/>
                  <a:pt x="628636" y="1148522"/>
                </a:cubicBezTo>
                <a:cubicBezTo>
                  <a:pt x="658622" y="1197558"/>
                  <a:pt x="646628" y="1169336"/>
                  <a:pt x="590536" y="1082906"/>
                </a:cubicBezTo>
                <a:cubicBezTo>
                  <a:pt x="534444" y="996476"/>
                  <a:pt x="361936" y="767875"/>
                  <a:pt x="292086" y="629939"/>
                </a:cubicBezTo>
                <a:cubicBezTo>
                  <a:pt x="222236" y="492003"/>
                  <a:pt x="216944" y="353714"/>
                  <a:pt x="171436" y="255289"/>
                </a:cubicBezTo>
                <a:cubicBezTo>
                  <a:pt x="125928" y="156864"/>
                  <a:pt x="-33528" y="-68561"/>
                  <a:pt x="6336" y="20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27970452-A82B-1AEE-A7ED-25417DDB0D5E}"/>
              </a:ext>
            </a:extLst>
          </p:cNvPr>
          <p:cNvSpPr/>
          <p:nvPr/>
        </p:nvSpPr>
        <p:spPr>
          <a:xfrm>
            <a:off x="3962944" y="10620291"/>
            <a:ext cx="581362" cy="1274349"/>
          </a:xfrm>
          <a:custGeom>
            <a:avLst/>
            <a:gdLst>
              <a:gd name="connsiteX0" fmla="*/ 12156 w 581362"/>
              <a:gd name="connsiteY0" fmla="*/ 11726 h 1274349"/>
              <a:gd name="connsiteX1" fmla="*/ 274623 w 581362"/>
              <a:gd name="connsiteY1" fmla="*/ 608626 h 1274349"/>
              <a:gd name="connsiteX2" fmla="*/ 272506 w 581362"/>
              <a:gd name="connsiteY2" fmla="*/ 604392 h 1274349"/>
              <a:gd name="connsiteX3" fmla="*/ 505339 w 581362"/>
              <a:gd name="connsiteY3" fmla="*/ 1012909 h 1274349"/>
              <a:gd name="connsiteX4" fmla="*/ 573073 w 581362"/>
              <a:gd name="connsiteY4" fmla="*/ 1271142 h 1274349"/>
              <a:gd name="connsiteX5" fmla="*/ 556139 w 581362"/>
              <a:gd name="connsiteY5" fmla="*/ 1125092 h 1274349"/>
              <a:gd name="connsiteX6" fmla="*/ 357173 w 581362"/>
              <a:gd name="connsiteY6" fmla="*/ 672126 h 1274349"/>
              <a:gd name="connsiteX7" fmla="*/ 75656 w 581362"/>
              <a:gd name="connsiteY7" fmla="*/ 244559 h 1274349"/>
              <a:gd name="connsiteX8" fmla="*/ 12156 w 581362"/>
              <a:gd name="connsiteY8" fmla="*/ 11726 h 127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362" h="1274349">
                <a:moveTo>
                  <a:pt x="12156" y="11726"/>
                </a:moveTo>
                <a:cubicBezTo>
                  <a:pt x="45317" y="72404"/>
                  <a:pt x="231231" y="509848"/>
                  <a:pt x="274623" y="608626"/>
                </a:cubicBezTo>
                <a:cubicBezTo>
                  <a:pt x="318015" y="707404"/>
                  <a:pt x="272506" y="604392"/>
                  <a:pt x="272506" y="604392"/>
                </a:cubicBezTo>
                <a:cubicBezTo>
                  <a:pt x="310959" y="671773"/>
                  <a:pt x="455245" y="901784"/>
                  <a:pt x="505339" y="1012909"/>
                </a:cubicBezTo>
                <a:cubicBezTo>
                  <a:pt x="555434" y="1124034"/>
                  <a:pt x="564606" y="1252445"/>
                  <a:pt x="573073" y="1271142"/>
                </a:cubicBezTo>
                <a:cubicBezTo>
                  <a:pt x="581540" y="1289839"/>
                  <a:pt x="592122" y="1224928"/>
                  <a:pt x="556139" y="1125092"/>
                </a:cubicBezTo>
                <a:cubicBezTo>
                  <a:pt x="520156" y="1025256"/>
                  <a:pt x="437253" y="818881"/>
                  <a:pt x="357173" y="672126"/>
                </a:cubicBezTo>
                <a:cubicBezTo>
                  <a:pt x="277093" y="525371"/>
                  <a:pt x="133159" y="348629"/>
                  <a:pt x="75656" y="244559"/>
                </a:cubicBezTo>
                <a:cubicBezTo>
                  <a:pt x="18153" y="140490"/>
                  <a:pt x="-21005" y="-48952"/>
                  <a:pt x="12156" y="11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03C9DC26-3435-FE6E-94B0-FCCCA41148EA}"/>
              </a:ext>
            </a:extLst>
          </p:cNvPr>
          <p:cNvSpPr/>
          <p:nvPr/>
        </p:nvSpPr>
        <p:spPr>
          <a:xfrm>
            <a:off x="3499771" y="10628607"/>
            <a:ext cx="113878" cy="965694"/>
          </a:xfrm>
          <a:custGeom>
            <a:avLst/>
            <a:gdLst>
              <a:gd name="connsiteX0" fmla="*/ 113379 w 113878"/>
              <a:gd name="connsiteY0" fmla="*/ 3410 h 965694"/>
              <a:gd name="connsiteX1" fmla="*/ 24479 w 113878"/>
              <a:gd name="connsiteY1" fmla="*/ 79610 h 965694"/>
              <a:gd name="connsiteX2" fmla="*/ 32946 w 113878"/>
              <a:gd name="connsiteY2" fmla="*/ 263760 h 965694"/>
              <a:gd name="connsiteX3" fmla="*/ 5429 w 113878"/>
              <a:gd name="connsiteY3" fmla="*/ 955910 h 965694"/>
              <a:gd name="connsiteX4" fmla="*/ 1196 w 113878"/>
              <a:gd name="connsiteY4" fmla="*/ 638410 h 965694"/>
              <a:gd name="connsiteX5" fmla="*/ 18129 w 113878"/>
              <a:gd name="connsiteY5" fmla="*/ 187560 h 965694"/>
              <a:gd name="connsiteX6" fmla="*/ 1196 w 113878"/>
              <a:gd name="connsiteY6" fmla="*/ 83843 h 965694"/>
              <a:gd name="connsiteX7" fmla="*/ 58346 w 113878"/>
              <a:gd name="connsiteY7" fmla="*/ 20343 h 965694"/>
              <a:gd name="connsiteX8" fmla="*/ 113379 w 113878"/>
              <a:gd name="connsiteY8" fmla="*/ 3410 h 96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78" h="965694">
                <a:moveTo>
                  <a:pt x="113379" y="3410"/>
                </a:moveTo>
                <a:cubicBezTo>
                  <a:pt x="107734" y="13288"/>
                  <a:pt x="37884" y="36218"/>
                  <a:pt x="24479" y="79610"/>
                </a:cubicBezTo>
                <a:cubicBezTo>
                  <a:pt x="11073" y="123002"/>
                  <a:pt x="36121" y="117710"/>
                  <a:pt x="32946" y="263760"/>
                </a:cubicBezTo>
                <a:cubicBezTo>
                  <a:pt x="29771" y="409810"/>
                  <a:pt x="10721" y="893468"/>
                  <a:pt x="5429" y="955910"/>
                </a:cubicBezTo>
                <a:cubicBezTo>
                  <a:pt x="137" y="1018352"/>
                  <a:pt x="-921" y="766468"/>
                  <a:pt x="1196" y="638410"/>
                </a:cubicBezTo>
                <a:cubicBezTo>
                  <a:pt x="3313" y="510352"/>
                  <a:pt x="18129" y="279988"/>
                  <a:pt x="18129" y="187560"/>
                </a:cubicBezTo>
                <a:cubicBezTo>
                  <a:pt x="18129" y="95132"/>
                  <a:pt x="-5507" y="111713"/>
                  <a:pt x="1196" y="83843"/>
                </a:cubicBezTo>
                <a:cubicBezTo>
                  <a:pt x="7899" y="55974"/>
                  <a:pt x="41413" y="33748"/>
                  <a:pt x="58346" y="20343"/>
                </a:cubicBezTo>
                <a:cubicBezTo>
                  <a:pt x="75279" y="6938"/>
                  <a:pt x="119024" y="-6468"/>
                  <a:pt x="113379" y="3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B5EB5BD4-27AA-1977-B008-1B7323B00594}"/>
              </a:ext>
            </a:extLst>
          </p:cNvPr>
          <p:cNvSpPr/>
          <p:nvPr/>
        </p:nvSpPr>
        <p:spPr>
          <a:xfrm>
            <a:off x="3739475" y="10629342"/>
            <a:ext cx="256735" cy="1035175"/>
          </a:xfrm>
          <a:custGeom>
            <a:avLst/>
            <a:gdLst>
              <a:gd name="connsiteX0" fmla="*/ 252558 w 256735"/>
              <a:gd name="connsiteY0" fmla="*/ 2675 h 1035175"/>
              <a:gd name="connsiteX1" fmla="*/ 675 w 256735"/>
              <a:gd name="connsiteY1" fmla="*/ 83108 h 1035175"/>
              <a:gd name="connsiteX2" fmla="*/ 174242 w 256735"/>
              <a:gd name="connsiteY2" fmla="*/ 51358 h 1035175"/>
              <a:gd name="connsiteX3" fmla="*/ 38775 w 256735"/>
              <a:gd name="connsiteY3" fmla="*/ 53475 h 1035175"/>
              <a:gd name="connsiteX4" fmla="*/ 57825 w 256735"/>
              <a:gd name="connsiteY4" fmla="*/ 125441 h 1035175"/>
              <a:gd name="connsiteX5" fmla="*/ 30308 w 256735"/>
              <a:gd name="connsiteY5" fmla="*/ 216458 h 1035175"/>
              <a:gd name="connsiteX6" fmla="*/ 38775 w 256735"/>
              <a:gd name="connsiteY6" fmla="*/ 440825 h 1035175"/>
              <a:gd name="connsiteX7" fmla="*/ 34542 w 256735"/>
              <a:gd name="connsiteY7" fmla="*/ 1022908 h 1035175"/>
              <a:gd name="connsiteX8" fmla="*/ 23958 w 256735"/>
              <a:gd name="connsiteY8" fmla="*/ 779491 h 1035175"/>
              <a:gd name="connsiteX9" fmla="*/ 19725 w 256735"/>
              <a:gd name="connsiteY9" fmla="*/ 112741 h 1035175"/>
              <a:gd name="connsiteX10" fmla="*/ 146725 w 256735"/>
              <a:gd name="connsiteY10" fmla="*/ 28075 h 1035175"/>
              <a:gd name="connsiteX11" fmla="*/ 252558 w 256735"/>
              <a:gd name="connsiteY11" fmla="*/ 2675 h 1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735" h="1035175">
                <a:moveTo>
                  <a:pt x="252558" y="2675"/>
                </a:moveTo>
                <a:cubicBezTo>
                  <a:pt x="228216" y="11847"/>
                  <a:pt x="13728" y="74994"/>
                  <a:pt x="675" y="83108"/>
                </a:cubicBezTo>
                <a:cubicBezTo>
                  <a:pt x="-12378" y="91222"/>
                  <a:pt x="167892" y="56297"/>
                  <a:pt x="174242" y="51358"/>
                </a:cubicBezTo>
                <a:cubicBezTo>
                  <a:pt x="180592" y="46419"/>
                  <a:pt x="58178" y="41128"/>
                  <a:pt x="38775" y="53475"/>
                </a:cubicBezTo>
                <a:cubicBezTo>
                  <a:pt x="19372" y="65822"/>
                  <a:pt x="59236" y="98277"/>
                  <a:pt x="57825" y="125441"/>
                </a:cubicBezTo>
                <a:cubicBezTo>
                  <a:pt x="56414" y="152605"/>
                  <a:pt x="33483" y="163894"/>
                  <a:pt x="30308" y="216458"/>
                </a:cubicBezTo>
                <a:cubicBezTo>
                  <a:pt x="27133" y="269022"/>
                  <a:pt x="38069" y="306417"/>
                  <a:pt x="38775" y="440825"/>
                </a:cubicBezTo>
                <a:cubicBezTo>
                  <a:pt x="39481" y="575233"/>
                  <a:pt x="37012" y="966464"/>
                  <a:pt x="34542" y="1022908"/>
                </a:cubicBezTo>
                <a:cubicBezTo>
                  <a:pt x="32072" y="1079352"/>
                  <a:pt x="26427" y="931185"/>
                  <a:pt x="23958" y="779491"/>
                </a:cubicBezTo>
                <a:cubicBezTo>
                  <a:pt x="21489" y="627797"/>
                  <a:pt x="-736" y="237977"/>
                  <a:pt x="19725" y="112741"/>
                </a:cubicBezTo>
                <a:cubicBezTo>
                  <a:pt x="40186" y="-12495"/>
                  <a:pt x="104744" y="46772"/>
                  <a:pt x="146725" y="28075"/>
                </a:cubicBezTo>
                <a:cubicBezTo>
                  <a:pt x="188706" y="9378"/>
                  <a:pt x="276900" y="-6497"/>
                  <a:pt x="252558" y="2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3E9FDE3B-B8A7-A92D-8B40-A2712978D687}"/>
              </a:ext>
            </a:extLst>
          </p:cNvPr>
          <p:cNvSpPr/>
          <p:nvPr/>
        </p:nvSpPr>
        <p:spPr>
          <a:xfrm>
            <a:off x="3973022" y="10612498"/>
            <a:ext cx="249615" cy="469688"/>
          </a:xfrm>
          <a:custGeom>
            <a:avLst/>
            <a:gdLst>
              <a:gd name="connsiteX0" fmla="*/ 10545 w 249615"/>
              <a:gd name="connsiteY0" fmla="*/ 19519 h 469688"/>
              <a:gd name="connsiteX1" fmla="*/ 57111 w 249615"/>
              <a:gd name="connsiteY1" fmla="*/ 42802 h 469688"/>
              <a:gd name="connsiteX2" fmla="*/ 217978 w 249615"/>
              <a:gd name="connsiteY2" fmla="*/ 47035 h 469688"/>
              <a:gd name="connsiteX3" fmla="*/ 205278 w 249615"/>
              <a:gd name="connsiteY3" fmla="*/ 199435 h 469688"/>
              <a:gd name="connsiteX4" fmla="*/ 226445 w 249615"/>
              <a:gd name="connsiteY4" fmla="*/ 466135 h 469688"/>
              <a:gd name="connsiteX5" fmla="*/ 203161 w 249615"/>
              <a:gd name="connsiteY5" fmla="*/ 330669 h 469688"/>
              <a:gd name="connsiteX6" fmla="*/ 241261 w 249615"/>
              <a:gd name="connsiteY6" fmla="*/ 21635 h 469688"/>
              <a:gd name="connsiteX7" fmla="*/ 10545 w 249615"/>
              <a:gd name="connsiteY7" fmla="*/ 19519 h 46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615" h="469688">
                <a:moveTo>
                  <a:pt x="10545" y="19519"/>
                </a:moveTo>
                <a:cubicBezTo>
                  <a:pt x="-20147" y="23047"/>
                  <a:pt x="22539" y="38216"/>
                  <a:pt x="57111" y="42802"/>
                </a:cubicBezTo>
                <a:cubicBezTo>
                  <a:pt x="91683" y="47388"/>
                  <a:pt x="193284" y="20930"/>
                  <a:pt x="217978" y="47035"/>
                </a:cubicBezTo>
                <a:cubicBezTo>
                  <a:pt x="242672" y="73140"/>
                  <a:pt x="203867" y="129585"/>
                  <a:pt x="205278" y="199435"/>
                </a:cubicBezTo>
                <a:cubicBezTo>
                  <a:pt x="206689" y="269285"/>
                  <a:pt x="226798" y="444263"/>
                  <a:pt x="226445" y="466135"/>
                </a:cubicBezTo>
                <a:cubicBezTo>
                  <a:pt x="226092" y="488007"/>
                  <a:pt x="200692" y="404752"/>
                  <a:pt x="203161" y="330669"/>
                </a:cubicBezTo>
                <a:cubicBezTo>
                  <a:pt x="205630" y="256586"/>
                  <a:pt x="272658" y="67143"/>
                  <a:pt x="241261" y="21635"/>
                </a:cubicBezTo>
                <a:cubicBezTo>
                  <a:pt x="209864" y="-23873"/>
                  <a:pt x="41237" y="15991"/>
                  <a:pt x="10545" y="19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21430CEC-E8BF-22FA-E9F5-B1CB002A9AFD}"/>
              </a:ext>
            </a:extLst>
          </p:cNvPr>
          <p:cNvSpPr/>
          <p:nvPr/>
        </p:nvSpPr>
        <p:spPr>
          <a:xfrm>
            <a:off x="4343389" y="10603280"/>
            <a:ext cx="57362" cy="833111"/>
          </a:xfrm>
          <a:custGeom>
            <a:avLst/>
            <a:gdLst>
              <a:gd name="connsiteX0" fmla="*/ 40228 w 57362"/>
              <a:gd name="connsiteY0" fmla="*/ 45670 h 833111"/>
              <a:gd name="connsiteX1" fmla="*/ 52928 w 57362"/>
              <a:gd name="connsiteY1" fmla="*/ 799203 h 833111"/>
              <a:gd name="connsiteX2" fmla="*/ 52928 w 57362"/>
              <a:gd name="connsiteY2" fmla="*/ 646803 h 833111"/>
              <a:gd name="connsiteX3" fmla="*/ 11 w 57362"/>
              <a:gd name="connsiteY3" fmla="*/ 143037 h 833111"/>
              <a:gd name="connsiteX4" fmla="*/ 40228 w 57362"/>
              <a:gd name="connsiteY4" fmla="*/ 45670 h 83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62" h="833111">
                <a:moveTo>
                  <a:pt x="40228" y="45670"/>
                </a:moveTo>
                <a:cubicBezTo>
                  <a:pt x="49048" y="155031"/>
                  <a:pt x="50811" y="699014"/>
                  <a:pt x="52928" y="799203"/>
                </a:cubicBezTo>
                <a:cubicBezTo>
                  <a:pt x="55045" y="899392"/>
                  <a:pt x="61748" y="756164"/>
                  <a:pt x="52928" y="646803"/>
                </a:cubicBezTo>
                <a:cubicBezTo>
                  <a:pt x="44108" y="537442"/>
                  <a:pt x="717" y="240756"/>
                  <a:pt x="11" y="143037"/>
                </a:cubicBezTo>
                <a:cubicBezTo>
                  <a:pt x="-695" y="45318"/>
                  <a:pt x="31408" y="-63691"/>
                  <a:pt x="40228" y="45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F0B2A633-0104-5EC8-10A3-8E5851620AC8}"/>
              </a:ext>
            </a:extLst>
          </p:cNvPr>
          <p:cNvSpPr/>
          <p:nvPr/>
        </p:nvSpPr>
        <p:spPr>
          <a:xfrm>
            <a:off x="4201260" y="10641562"/>
            <a:ext cx="420437" cy="982443"/>
          </a:xfrm>
          <a:custGeom>
            <a:avLst/>
            <a:gdLst>
              <a:gd name="connsiteX0" fmla="*/ 323 w 420437"/>
              <a:gd name="connsiteY0" fmla="*/ 13738 h 982443"/>
              <a:gd name="connsiteX1" fmla="*/ 398257 w 420437"/>
              <a:gd name="connsiteY1" fmla="*/ 39138 h 982443"/>
              <a:gd name="connsiteX2" fmla="*/ 370740 w 420437"/>
              <a:gd name="connsiteY2" fmla="*/ 56071 h 982443"/>
              <a:gd name="connsiteX3" fmla="*/ 381323 w 420437"/>
              <a:gd name="connsiteY3" fmla="*/ 297371 h 982443"/>
              <a:gd name="connsiteX4" fmla="*/ 387673 w 420437"/>
              <a:gd name="connsiteY4" fmla="*/ 970471 h 982443"/>
              <a:gd name="connsiteX5" fmla="*/ 370740 w 420437"/>
              <a:gd name="connsiteY5" fmla="*/ 678371 h 982443"/>
              <a:gd name="connsiteX6" fmla="*/ 362273 w 420437"/>
              <a:gd name="connsiteY6" fmla="*/ 51838 h 982443"/>
              <a:gd name="connsiteX7" fmla="*/ 330523 w 420437"/>
              <a:gd name="connsiteY7" fmla="*/ 32788 h 982443"/>
              <a:gd name="connsiteX8" fmla="*/ 323 w 420437"/>
              <a:gd name="connsiteY8" fmla="*/ 13738 h 98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437" h="982443">
                <a:moveTo>
                  <a:pt x="323" y="13738"/>
                </a:moveTo>
                <a:cubicBezTo>
                  <a:pt x="11612" y="14796"/>
                  <a:pt x="336521" y="32083"/>
                  <a:pt x="398257" y="39138"/>
                </a:cubicBezTo>
                <a:cubicBezTo>
                  <a:pt x="459993" y="46193"/>
                  <a:pt x="373562" y="13032"/>
                  <a:pt x="370740" y="56071"/>
                </a:cubicBezTo>
                <a:cubicBezTo>
                  <a:pt x="367918" y="99110"/>
                  <a:pt x="378501" y="144971"/>
                  <a:pt x="381323" y="297371"/>
                </a:cubicBezTo>
                <a:cubicBezTo>
                  <a:pt x="384145" y="449771"/>
                  <a:pt x="389437" y="906971"/>
                  <a:pt x="387673" y="970471"/>
                </a:cubicBezTo>
                <a:cubicBezTo>
                  <a:pt x="385909" y="1033971"/>
                  <a:pt x="374973" y="831476"/>
                  <a:pt x="370740" y="678371"/>
                </a:cubicBezTo>
                <a:cubicBezTo>
                  <a:pt x="366507" y="525266"/>
                  <a:pt x="368976" y="159435"/>
                  <a:pt x="362273" y="51838"/>
                </a:cubicBezTo>
                <a:cubicBezTo>
                  <a:pt x="355570" y="-55759"/>
                  <a:pt x="384498" y="38432"/>
                  <a:pt x="330523" y="32788"/>
                </a:cubicBezTo>
                <a:cubicBezTo>
                  <a:pt x="276548" y="27144"/>
                  <a:pt x="-10966" y="12680"/>
                  <a:pt x="323" y="13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: 図形 1452">
            <a:extLst>
              <a:ext uri="{FF2B5EF4-FFF2-40B4-BE49-F238E27FC236}">
                <a16:creationId xmlns:a16="http://schemas.microsoft.com/office/drawing/2014/main" id="{3752E44C-A55C-393F-70DF-651D4A01B46E}"/>
              </a:ext>
            </a:extLst>
          </p:cNvPr>
          <p:cNvSpPr/>
          <p:nvPr/>
        </p:nvSpPr>
        <p:spPr>
          <a:xfrm>
            <a:off x="4599153" y="10586273"/>
            <a:ext cx="28394" cy="1307569"/>
          </a:xfrm>
          <a:custGeom>
            <a:avLst/>
            <a:gdLst>
              <a:gd name="connsiteX0" fmla="*/ 27880 w 28394"/>
              <a:gd name="connsiteY0" fmla="*/ 69027 h 1307569"/>
              <a:gd name="connsiteX1" fmla="*/ 17297 w 28394"/>
              <a:gd name="connsiteY1" fmla="*/ 1243777 h 1307569"/>
              <a:gd name="connsiteX2" fmla="*/ 4597 w 28394"/>
              <a:gd name="connsiteY2" fmla="*/ 1072327 h 1307569"/>
              <a:gd name="connsiteX3" fmla="*/ 6714 w 28394"/>
              <a:gd name="connsiteY3" fmla="*/ 403460 h 1307569"/>
              <a:gd name="connsiteX4" fmla="*/ 364 w 28394"/>
              <a:gd name="connsiteY4" fmla="*/ 164277 h 1307569"/>
              <a:gd name="connsiteX5" fmla="*/ 27880 w 28394"/>
              <a:gd name="connsiteY5" fmla="*/ 69027 h 130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94" h="1307569">
                <a:moveTo>
                  <a:pt x="27880" y="69027"/>
                </a:moveTo>
                <a:cubicBezTo>
                  <a:pt x="30702" y="248944"/>
                  <a:pt x="21177" y="1076560"/>
                  <a:pt x="17297" y="1243777"/>
                </a:cubicBezTo>
                <a:cubicBezTo>
                  <a:pt x="13416" y="1410994"/>
                  <a:pt x="6361" y="1212380"/>
                  <a:pt x="4597" y="1072327"/>
                </a:cubicBezTo>
                <a:cubicBezTo>
                  <a:pt x="2833" y="932274"/>
                  <a:pt x="7420" y="554802"/>
                  <a:pt x="6714" y="403460"/>
                </a:cubicBezTo>
                <a:cubicBezTo>
                  <a:pt x="6008" y="252118"/>
                  <a:pt x="-1753" y="216841"/>
                  <a:pt x="364" y="164277"/>
                </a:cubicBezTo>
                <a:cubicBezTo>
                  <a:pt x="2481" y="111713"/>
                  <a:pt x="25058" y="-110890"/>
                  <a:pt x="27880" y="69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BFC248A4-794C-9336-5F06-8594A70E43C0}"/>
              </a:ext>
            </a:extLst>
          </p:cNvPr>
          <p:cNvSpPr/>
          <p:nvPr/>
        </p:nvSpPr>
        <p:spPr>
          <a:xfrm>
            <a:off x="4273395" y="11787508"/>
            <a:ext cx="404648" cy="137796"/>
          </a:xfrm>
          <a:custGeom>
            <a:avLst/>
            <a:gdLst>
              <a:gd name="connsiteX0" fmla="*/ 155 w 404648"/>
              <a:gd name="connsiteY0" fmla="*/ 137792 h 137796"/>
              <a:gd name="connsiteX1" fmla="*/ 252038 w 404648"/>
              <a:gd name="connsiteY1" fmla="*/ 34075 h 137796"/>
              <a:gd name="connsiteX2" fmla="*/ 402322 w 404648"/>
              <a:gd name="connsiteY2" fmla="*/ 23492 h 137796"/>
              <a:gd name="connsiteX3" fmla="*/ 334588 w 404648"/>
              <a:gd name="connsiteY3" fmla="*/ 209 h 137796"/>
              <a:gd name="connsiteX4" fmla="*/ 216055 w 404648"/>
              <a:gd name="connsiteY4" fmla="*/ 38309 h 137796"/>
              <a:gd name="connsiteX5" fmla="*/ 155 w 404648"/>
              <a:gd name="connsiteY5" fmla="*/ 137792 h 137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648" h="137796">
                <a:moveTo>
                  <a:pt x="155" y="137792"/>
                </a:moveTo>
                <a:cubicBezTo>
                  <a:pt x="6152" y="137086"/>
                  <a:pt x="185010" y="53125"/>
                  <a:pt x="252038" y="34075"/>
                </a:cubicBezTo>
                <a:cubicBezTo>
                  <a:pt x="319066" y="15025"/>
                  <a:pt x="388564" y="29136"/>
                  <a:pt x="402322" y="23492"/>
                </a:cubicBezTo>
                <a:cubicBezTo>
                  <a:pt x="416080" y="17848"/>
                  <a:pt x="365632" y="-2260"/>
                  <a:pt x="334588" y="209"/>
                </a:cubicBezTo>
                <a:cubicBezTo>
                  <a:pt x="303544" y="2678"/>
                  <a:pt x="268619" y="17142"/>
                  <a:pt x="216055" y="38309"/>
                </a:cubicBezTo>
                <a:cubicBezTo>
                  <a:pt x="163491" y="59476"/>
                  <a:pt x="-5842" y="138498"/>
                  <a:pt x="155" y="137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6124F41C-5D23-644E-360F-7004978FB0B5}"/>
              </a:ext>
            </a:extLst>
          </p:cNvPr>
          <p:cNvSpPr/>
          <p:nvPr/>
        </p:nvSpPr>
        <p:spPr>
          <a:xfrm>
            <a:off x="2163001" y="10902866"/>
            <a:ext cx="197640" cy="841215"/>
          </a:xfrm>
          <a:custGeom>
            <a:avLst/>
            <a:gdLst>
              <a:gd name="connsiteX0" fmla="*/ 183324 w 197640"/>
              <a:gd name="connsiteY0" fmla="*/ 84 h 841215"/>
              <a:gd name="connsiteX1" fmla="*/ 153162 w 197640"/>
              <a:gd name="connsiteY1" fmla="*/ 263609 h 841215"/>
              <a:gd name="connsiteX2" fmla="*/ 145224 w 197640"/>
              <a:gd name="connsiteY2" fmla="*/ 184234 h 841215"/>
              <a:gd name="connsiteX3" fmla="*/ 148399 w 197640"/>
              <a:gd name="connsiteY3" fmla="*/ 552534 h 841215"/>
              <a:gd name="connsiteX4" fmla="*/ 102362 w 197640"/>
              <a:gd name="connsiteY4" fmla="*/ 600159 h 841215"/>
              <a:gd name="connsiteX5" fmla="*/ 2349 w 197640"/>
              <a:gd name="connsiteY5" fmla="*/ 673184 h 841215"/>
              <a:gd name="connsiteX6" fmla="*/ 30924 w 197640"/>
              <a:gd name="connsiteY6" fmla="*/ 839872 h 841215"/>
              <a:gd name="connsiteX7" fmla="*/ 22987 w 197640"/>
              <a:gd name="connsiteY7" fmla="*/ 743034 h 841215"/>
              <a:gd name="connsiteX8" fmla="*/ 124587 w 197640"/>
              <a:gd name="connsiteY8" fmla="*/ 589047 h 841215"/>
              <a:gd name="connsiteX9" fmla="*/ 154749 w 197640"/>
              <a:gd name="connsiteY9" fmla="*/ 550947 h 841215"/>
              <a:gd name="connsiteX10" fmla="*/ 124587 w 197640"/>
              <a:gd name="connsiteY10" fmla="*/ 492209 h 841215"/>
              <a:gd name="connsiteX11" fmla="*/ 197612 w 197640"/>
              <a:gd name="connsiteY11" fmla="*/ 422359 h 841215"/>
              <a:gd name="connsiteX12" fmla="*/ 134112 w 197640"/>
              <a:gd name="connsiteY12" fmla="*/ 236622 h 841215"/>
              <a:gd name="connsiteX13" fmla="*/ 183324 w 197640"/>
              <a:gd name="connsiteY13" fmla="*/ 84 h 84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7640" h="841215">
                <a:moveTo>
                  <a:pt x="183324" y="84"/>
                </a:moveTo>
                <a:cubicBezTo>
                  <a:pt x="186499" y="4582"/>
                  <a:pt x="159512" y="232917"/>
                  <a:pt x="153162" y="263609"/>
                </a:cubicBezTo>
                <a:cubicBezTo>
                  <a:pt x="146812" y="294301"/>
                  <a:pt x="146018" y="136080"/>
                  <a:pt x="145224" y="184234"/>
                </a:cubicBezTo>
                <a:cubicBezTo>
                  <a:pt x="144430" y="232388"/>
                  <a:pt x="155543" y="483213"/>
                  <a:pt x="148399" y="552534"/>
                </a:cubicBezTo>
                <a:cubicBezTo>
                  <a:pt x="141255" y="621855"/>
                  <a:pt x="126704" y="580051"/>
                  <a:pt x="102362" y="600159"/>
                </a:cubicBezTo>
                <a:cubicBezTo>
                  <a:pt x="78020" y="620267"/>
                  <a:pt x="14255" y="633232"/>
                  <a:pt x="2349" y="673184"/>
                </a:cubicBezTo>
                <a:cubicBezTo>
                  <a:pt x="-9557" y="713136"/>
                  <a:pt x="27484" y="828230"/>
                  <a:pt x="30924" y="839872"/>
                </a:cubicBezTo>
                <a:cubicBezTo>
                  <a:pt x="34364" y="851514"/>
                  <a:pt x="7376" y="784838"/>
                  <a:pt x="22987" y="743034"/>
                </a:cubicBezTo>
                <a:cubicBezTo>
                  <a:pt x="38598" y="701230"/>
                  <a:pt x="102627" y="621061"/>
                  <a:pt x="124587" y="589047"/>
                </a:cubicBezTo>
                <a:cubicBezTo>
                  <a:pt x="146547" y="557033"/>
                  <a:pt x="154749" y="567087"/>
                  <a:pt x="154749" y="550947"/>
                </a:cubicBezTo>
                <a:cubicBezTo>
                  <a:pt x="154749" y="534807"/>
                  <a:pt x="117443" y="513640"/>
                  <a:pt x="124587" y="492209"/>
                </a:cubicBezTo>
                <a:cubicBezTo>
                  <a:pt x="131731" y="470778"/>
                  <a:pt x="196025" y="464957"/>
                  <a:pt x="197612" y="422359"/>
                </a:cubicBezTo>
                <a:cubicBezTo>
                  <a:pt x="199199" y="379761"/>
                  <a:pt x="134377" y="300916"/>
                  <a:pt x="134112" y="236622"/>
                </a:cubicBezTo>
                <a:cubicBezTo>
                  <a:pt x="133847" y="172328"/>
                  <a:pt x="180149" y="-4414"/>
                  <a:pt x="183324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968C80DC-5ADB-5D7C-CD40-12DA2A2A399B}"/>
              </a:ext>
            </a:extLst>
          </p:cNvPr>
          <p:cNvSpPr/>
          <p:nvPr/>
        </p:nvSpPr>
        <p:spPr>
          <a:xfrm>
            <a:off x="2353921" y="10668016"/>
            <a:ext cx="203293" cy="711965"/>
          </a:xfrm>
          <a:custGeom>
            <a:avLst/>
            <a:gdLst>
              <a:gd name="connsiteX0" fmla="*/ 8279 w 203293"/>
              <a:gd name="connsiteY0" fmla="*/ 1572 h 711965"/>
              <a:gd name="connsiteX1" fmla="*/ 17804 w 203293"/>
              <a:gd name="connsiteY1" fmla="*/ 231759 h 711965"/>
              <a:gd name="connsiteX2" fmla="*/ 197192 w 203293"/>
              <a:gd name="connsiteY2" fmla="*/ 700072 h 711965"/>
              <a:gd name="connsiteX3" fmla="*/ 149567 w 203293"/>
              <a:gd name="connsiteY3" fmla="*/ 552434 h 711965"/>
              <a:gd name="connsiteX4" fmla="*/ 33679 w 203293"/>
              <a:gd name="connsiteY4" fmla="*/ 336534 h 711965"/>
              <a:gd name="connsiteX5" fmla="*/ 8279 w 203293"/>
              <a:gd name="connsiteY5" fmla="*/ 1572 h 71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93" h="711965">
                <a:moveTo>
                  <a:pt x="8279" y="1572"/>
                </a:moveTo>
                <a:cubicBezTo>
                  <a:pt x="5633" y="-15891"/>
                  <a:pt x="-13681" y="115342"/>
                  <a:pt x="17804" y="231759"/>
                </a:cubicBezTo>
                <a:cubicBezTo>
                  <a:pt x="49289" y="348176"/>
                  <a:pt x="175232" y="646626"/>
                  <a:pt x="197192" y="700072"/>
                </a:cubicBezTo>
                <a:cubicBezTo>
                  <a:pt x="219152" y="753518"/>
                  <a:pt x="176819" y="613024"/>
                  <a:pt x="149567" y="552434"/>
                </a:cubicBezTo>
                <a:cubicBezTo>
                  <a:pt x="122315" y="491844"/>
                  <a:pt x="55904" y="424905"/>
                  <a:pt x="33679" y="336534"/>
                </a:cubicBezTo>
                <a:cubicBezTo>
                  <a:pt x="11454" y="248163"/>
                  <a:pt x="10925" y="19035"/>
                  <a:pt x="8279" y="1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9AF638A8-EDB2-969D-BCEF-1F861E0A3963}"/>
              </a:ext>
            </a:extLst>
          </p:cNvPr>
          <p:cNvSpPr/>
          <p:nvPr/>
        </p:nvSpPr>
        <p:spPr>
          <a:xfrm>
            <a:off x="2184158" y="11687724"/>
            <a:ext cx="213255" cy="452838"/>
          </a:xfrm>
          <a:custGeom>
            <a:avLst/>
            <a:gdLst>
              <a:gd name="connsiteX0" fmla="*/ 1830 w 213255"/>
              <a:gd name="connsiteY0" fmla="*/ 10564 h 452838"/>
              <a:gd name="connsiteX1" fmla="*/ 109780 w 213255"/>
              <a:gd name="connsiteY1" fmla="*/ 113751 h 452838"/>
              <a:gd name="connsiteX2" fmla="*/ 97080 w 213255"/>
              <a:gd name="connsiteY2" fmla="*/ 167726 h 452838"/>
              <a:gd name="connsiteX3" fmla="*/ 182805 w 213255"/>
              <a:gd name="connsiteY3" fmla="*/ 420139 h 452838"/>
              <a:gd name="connsiteX4" fmla="*/ 57392 w 213255"/>
              <a:gd name="connsiteY4" fmla="*/ 447126 h 452838"/>
              <a:gd name="connsiteX5" fmla="*/ 212967 w 213255"/>
              <a:gd name="connsiteY5" fmla="*/ 396326 h 452838"/>
              <a:gd name="connsiteX6" fmla="*/ 1830 w 213255"/>
              <a:gd name="connsiteY6" fmla="*/ 10564 h 45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255" h="452838">
                <a:moveTo>
                  <a:pt x="1830" y="10564"/>
                </a:moveTo>
                <a:cubicBezTo>
                  <a:pt x="-15368" y="-36532"/>
                  <a:pt x="93905" y="87557"/>
                  <a:pt x="109780" y="113751"/>
                </a:cubicBezTo>
                <a:cubicBezTo>
                  <a:pt x="125655" y="139945"/>
                  <a:pt x="84909" y="116661"/>
                  <a:pt x="97080" y="167726"/>
                </a:cubicBezTo>
                <a:cubicBezTo>
                  <a:pt x="109251" y="218791"/>
                  <a:pt x="189420" y="373572"/>
                  <a:pt x="182805" y="420139"/>
                </a:cubicBezTo>
                <a:cubicBezTo>
                  <a:pt x="176190" y="466706"/>
                  <a:pt x="52365" y="451095"/>
                  <a:pt x="57392" y="447126"/>
                </a:cubicBezTo>
                <a:cubicBezTo>
                  <a:pt x="62419" y="443157"/>
                  <a:pt x="220904" y="465118"/>
                  <a:pt x="212967" y="396326"/>
                </a:cubicBezTo>
                <a:cubicBezTo>
                  <a:pt x="205030" y="327534"/>
                  <a:pt x="19028" y="57660"/>
                  <a:pt x="1830" y="10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5C3D3E3C-909E-56EE-7A0A-E626895DB861}"/>
              </a:ext>
            </a:extLst>
          </p:cNvPr>
          <p:cNvSpPr/>
          <p:nvPr/>
        </p:nvSpPr>
        <p:spPr>
          <a:xfrm>
            <a:off x="2166125" y="11704211"/>
            <a:ext cx="167299" cy="431441"/>
          </a:xfrm>
          <a:custGeom>
            <a:avLst/>
            <a:gdLst>
              <a:gd name="connsiteX0" fmla="*/ 5575 w 167299"/>
              <a:gd name="connsiteY0" fmla="*/ 3602 h 431441"/>
              <a:gd name="connsiteX1" fmla="*/ 42088 w 167299"/>
              <a:gd name="connsiteY1" fmla="*/ 114727 h 431441"/>
              <a:gd name="connsiteX2" fmla="*/ 121463 w 167299"/>
              <a:gd name="connsiteY2" fmla="*/ 275064 h 431441"/>
              <a:gd name="connsiteX3" fmla="*/ 96063 w 167299"/>
              <a:gd name="connsiteY3" fmla="*/ 430639 h 431441"/>
              <a:gd name="connsiteX4" fmla="*/ 137338 w 167299"/>
              <a:gd name="connsiteY4" fmla="*/ 332214 h 431441"/>
              <a:gd name="connsiteX5" fmla="*/ 159563 w 167299"/>
              <a:gd name="connsiteY5" fmla="*/ 249664 h 431441"/>
              <a:gd name="connsiteX6" fmla="*/ 5575 w 167299"/>
              <a:gd name="connsiteY6" fmla="*/ 3602 h 43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99" h="431441">
                <a:moveTo>
                  <a:pt x="5575" y="3602"/>
                </a:moveTo>
                <a:cubicBezTo>
                  <a:pt x="-14004" y="-18887"/>
                  <a:pt x="22773" y="69483"/>
                  <a:pt x="42088" y="114727"/>
                </a:cubicBezTo>
                <a:cubicBezTo>
                  <a:pt x="61403" y="159971"/>
                  <a:pt x="112467" y="222412"/>
                  <a:pt x="121463" y="275064"/>
                </a:cubicBezTo>
                <a:cubicBezTo>
                  <a:pt x="130459" y="327716"/>
                  <a:pt x="93417" y="421114"/>
                  <a:pt x="96063" y="430639"/>
                </a:cubicBezTo>
                <a:cubicBezTo>
                  <a:pt x="98709" y="440164"/>
                  <a:pt x="126755" y="362377"/>
                  <a:pt x="137338" y="332214"/>
                </a:cubicBezTo>
                <a:cubicBezTo>
                  <a:pt x="147921" y="302052"/>
                  <a:pt x="182582" y="301522"/>
                  <a:pt x="159563" y="249664"/>
                </a:cubicBezTo>
                <a:cubicBezTo>
                  <a:pt x="136544" y="197806"/>
                  <a:pt x="25154" y="26091"/>
                  <a:pt x="5575" y="3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74E2116D-3E76-0C9C-6A1D-341ACA09F605}"/>
              </a:ext>
            </a:extLst>
          </p:cNvPr>
          <p:cNvSpPr/>
          <p:nvPr/>
        </p:nvSpPr>
        <p:spPr>
          <a:xfrm>
            <a:off x="2115438" y="11656914"/>
            <a:ext cx="156955" cy="479556"/>
          </a:xfrm>
          <a:custGeom>
            <a:avLst/>
            <a:gdLst>
              <a:gd name="connsiteX0" fmla="*/ 21337 w 156955"/>
              <a:gd name="connsiteY0" fmla="*/ 99 h 479556"/>
              <a:gd name="connsiteX1" fmla="*/ 59437 w 156955"/>
              <a:gd name="connsiteY1" fmla="*/ 169961 h 479556"/>
              <a:gd name="connsiteX2" fmla="*/ 130875 w 156955"/>
              <a:gd name="connsiteY2" fmla="*/ 274736 h 479556"/>
              <a:gd name="connsiteX3" fmla="*/ 148337 w 156955"/>
              <a:gd name="connsiteY3" fmla="*/ 360461 h 479556"/>
              <a:gd name="connsiteX4" fmla="*/ 700 w 156955"/>
              <a:gd name="connsiteY4" fmla="*/ 414436 h 479556"/>
              <a:gd name="connsiteX5" fmla="*/ 94362 w 156955"/>
              <a:gd name="connsiteY5" fmla="*/ 385861 h 479556"/>
              <a:gd name="connsiteX6" fmla="*/ 135637 w 156955"/>
              <a:gd name="connsiteY6" fmla="*/ 479524 h 479556"/>
              <a:gd name="connsiteX7" fmla="*/ 134050 w 156955"/>
              <a:gd name="connsiteY7" fmla="*/ 393799 h 479556"/>
              <a:gd name="connsiteX8" fmla="*/ 94362 w 156955"/>
              <a:gd name="connsiteY8" fmla="*/ 192186 h 479556"/>
              <a:gd name="connsiteX9" fmla="*/ 53087 w 156955"/>
              <a:gd name="connsiteY9" fmla="*/ 146149 h 479556"/>
              <a:gd name="connsiteX10" fmla="*/ 21337 w 156955"/>
              <a:gd name="connsiteY10" fmla="*/ 99 h 4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955" h="479556">
                <a:moveTo>
                  <a:pt x="21337" y="99"/>
                </a:moveTo>
                <a:cubicBezTo>
                  <a:pt x="22395" y="4068"/>
                  <a:pt x="41181" y="124188"/>
                  <a:pt x="59437" y="169961"/>
                </a:cubicBezTo>
                <a:cubicBezTo>
                  <a:pt x="77693" y="215734"/>
                  <a:pt x="116058" y="242986"/>
                  <a:pt x="130875" y="274736"/>
                </a:cubicBezTo>
                <a:cubicBezTo>
                  <a:pt x="145692" y="306486"/>
                  <a:pt x="170033" y="337178"/>
                  <a:pt x="148337" y="360461"/>
                </a:cubicBezTo>
                <a:cubicBezTo>
                  <a:pt x="126641" y="383744"/>
                  <a:pt x="9696" y="410203"/>
                  <a:pt x="700" y="414436"/>
                </a:cubicBezTo>
                <a:cubicBezTo>
                  <a:pt x="-8296" y="418669"/>
                  <a:pt x="71872" y="375013"/>
                  <a:pt x="94362" y="385861"/>
                </a:cubicBezTo>
                <a:cubicBezTo>
                  <a:pt x="116852" y="396709"/>
                  <a:pt x="129022" y="478201"/>
                  <a:pt x="135637" y="479524"/>
                </a:cubicBezTo>
                <a:cubicBezTo>
                  <a:pt x="142252" y="480847"/>
                  <a:pt x="140929" y="441689"/>
                  <a:pt x="134050" y="393799"/>
                </a:cubicBezTo>
                <a:cubicBezTo>
                  <a:pt x="127171" y="345909"/>
                  <a:pt x="107856" y="233461"/>
                  <a:pt x="94362" y="192186"/>
                </a:cubicBezTo>
                <a:cubicBezTo>
                  <a:pt x="80868" y="150911"/>
                  <a:pt x="66581" y="180280"/>
                  <a:pt x="53087" y="146149"/>
                </a:cubicBezTo>
                <a:cubicBezTo>
                  <a:pt x="39593" y="112018"/>
                  <a:pt x="20279" y="-3870"/>
                  <a:pt x="2133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96D80E93-EE15-86CA-92FF-DE96BC6DAE8C}"/>
              </a:ext>
            </a:extLst>
          </p:cNvPr>
          <p:cNvSpPr/>
          <p:nvPr/>
        </p:nvSpPr>
        <p:spPr>
          <a:xfrm>
            <a:off x="78617" y="10839361"/>
            <a:ext cx="930748" cy="474680"/>
          </a:xfrm>
          <a:custGeom>
            <a:avLst/>
            <a:gdLst>
              <a:gd name="connsiteX0" fmla="*/ 1816 w 930748"/>
              <a:gd name="connsiteY0" fmla="*/ 469989 h 474680"/>
              <a:gd name="connsiteX1" fmla="*/ 177500 w 930748"/>
              <a:gd name="connsiteY1" fmla="*/ 122856 h 474680"/>
              <a:gd name="connsiteX2" fmla="*/ 410333 w 930748"/>
              <a:gd name="connsiteY2" fmla="*/ 36072 h 474680"/>
              <a:gd name="connsiteX3" fmla="*/ 668566 w 930748"/>
              <a:gd name="connsiteY3" fmla="*/ 27606 h 474680"/>
              <a:gd name="connsiteX4" fmla="*/ 924683 w 930748"/>
              <a:gd name="connsiteY4" fmla="*/ 188472 h 474680"/>
              <a:gd name="connsiteX5" fmla="*/ 816733 w 930748"/>
              <a:gd name="connsiteY5" fmla="*/ 93222 h 474680"/>
              <a:gd name="connsiteX6" fmla="*/ 450550 w 930748"/>
              <a:gd name="connsiteY6" fmla="*/ 89 h 474680"/>
              <a:gd name="connsiteX7" fmla="*/ 173266 w 930748"/>
              <a:gd name="connsiteY7" fmla="*/ 110156 h 474680"/>
              <a:gd name="connsiteX8" fmla="*/ 90716 w 930748"/>
              <a:gd name="connsiteY8" fmla="*/ 311239 h 474680"/>
              <a:gd name="connsiteX9" fmla="*/ 1816 w 930748"/>
              <a:gd name="connsiteY9" fmla="*/ 469989 h 4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0748" h="474680">
                <a:moveTo>
                  <a:pt x="1816" y="469989"/>
                </a:moveTo>
                <a:cubicBezTo>
                  <a:pt x="16280" y="438592"/>
                  <a:pt x="109414" y="195175"/>
                  <a:pt x="177500" y="122856"/>
                </a:cubicBezTo>
                <a:cubicBezTo>
                  <a:pt x="245586" y="50537"/>
                  <a:pt x="328489" y="51947"/>
                  <a:pt x="410333" y="36072"/>
                </a:cubicBezTo>
                <a:cubicBezTo>
                  <a:pt x="492177" y="20197"/>
                  <a:pt x="582841" y="2206"/>
                  <a:pt x="668566" y="27606"/>
                </a:cubicBezTo>
                <a:cubicBezTo>
                  <a:pt x="754291" y="53006"/>
                  <a:pt x="899989" y="177536"/>
                  <a:pt x="924683" y="188472"/>
                </a:cubicBezTo>
                <a:cubicBezTo>
                  <a:pt x="949377" y="199408"/>
                  <a:pt x="895755" y="124619"/>
                  <a:pt x="816733" y="93222"/>
                </a:cubicBezTo>
                <a:cubicBezTo>
                  <a:pt x="737711" y="61825"/>
                  <a:pt x="557794" y="-2733"/>
                  <a:pt x="450550" y="89"/>
                </a:cubicBezTo>
                <a:cubicBezTo>
                  <a:pt x="343306" y="2911"/>
                  <a:pt x="233238" y="58298"/>
                  <a:pt x="173266" y="110156"/>
                </a:cubicBezTo>
                <a:cubicBezTo>
                  <a:pt x="113294" y="162014"/>
                  <a:pt x="118233" y="255500"/>
                  <a:pt x="90716" y="311239"/>
                </a:cubicBezTo>
                <a:cubicBezTo>
                  <a:pt x="63199" y="366978"/>
                  <a:pt x="-12648" y="501386"/>
                  <a:pt x="1816" y="469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C08F5E5B-AC5C-2986-F6F8-C376AC1F9C46}"/>
              </a:ext>
            </a:extLst>
          </p:cNvPr>
          <p:cNvSpPr/>
          <p:nvPr/>
        </p:nvSpPr>
        <p:spPr>
          <a:xfrm>
            <a:off x="78304" y="10876508"/>
            <a:ext cx="633103" cy="496484"/>
          </a:xfrm>
          <a:custGeom>
            <a:avLst/>
            <a:gdLst>
              <a:gd name="connsiteX0" fmla="*/ 13 w 633103"/>
              <a:gd name="connsiteY0" fmla="*/ 496342 h 496484"/>
              <a:gd name="connsiteX1" fmla="*/ 171463 w 633103"/>
              <a:gd name="connsiteY1" fmla="*/ 170375 h 496484"/>
              <a:gd name="connsiteX2" fmla="*/ 370429 w 633103"/>
              <a:gd name="connsiteY2" fmla="*/ 34909 h 496484"/>
              <a:gd name="connsiteX3" fmla="*/ 632896 w 633103"/>
              <a:gd name="connsiteY3" fmla="*/ 1042 h 496484"/>
              <a:gd name="connsiteX4" fmla="*/ 325979 w 633103"/>
              <a:gd name="connsiteY4" fmla="*/ 20092 h 496484"/>
              <a:gd name="connsiteX5" fmla="*/ 179929 w 633103"/>
              <a:gd name="connsiteY5" fmla="*/ 128042 h 496484"/>
              <a:gd name="connsiteX6" fmla="*/ 13 w 633103"/>
              <a:gd name="connsiteY6" fmla="*/ 496342 h 49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3103" h="496484">
                <a:moveTo>
                  <a:pt x="13" y="496342"/>
                </a:moveTo>
                <a:cubicBezTo>
                  <a:pt x="-1398" y="503398"/>
                  <a:pt x="109727" y="247280"/>
                  <a:pt x="171463" y="170375"/>
                </a:cubicBezTo>
                <a:cubicBezTo>
                  <a:pt x="233199" y="93470"/>
                  <a:pt x="293524" y="63131"/>
                  <a:pt x="370429" y="34909"/>
                </a:cubicBezTo>
                <a:cubicBezTo>
                  <a:pt x="447335" y="6687"/>
                  <a:pt x="640304" y="3511"/>
                  <a:pt x="632896" y="1042"/>
                </a:cubicBezTo>
                <a:cubicBezTo>
                  <a:pt x="625488" y="-1427"/>
                  <a:pt x="401473" y="-1075"/>
                  <a:pt x="325979" y="20092"/>
                </a:cubicBezTo>
                <a:cubicBezTo>
                  <a:pt x="250485" y="41259"/>
                  <a:pt x="234257" y="50784"/>
                  <a:pt x="179929" y="128042"/>
                </a:cubicBezTo>
                <a:cubicBezTo>
                  <a:pt x="125601" y="205300"/>
                  <a:pt x="1424" y="489286"/>
                  <a:pt x="13" y="496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1EA82515-E373-640F-41EA-26DF6E545A39}"/>
              </a:ext>
            </a:extLst>
          </p:cNvPr>
          <p:cNvSpPr/>
          <p:nvPr/>
        </p:nvSpPr>
        <p:spPr>
          <a:xfrm>
            <a:off x="916064" y="11015701"/>
            <a:ext cx="213770" cy="740476"/>
          </a:xfrm>
          <a:custGeom>
            <a:avLst/>
            <a:gdLst>
              <a:gd name="connsiteX0" fmla="*/ 68186 w 213770"/>
              <a:gd name="connsiteY0" fmla="*/ 1549 h 740476"/>
              <a:gd name="connsiteX1" fmla="*/ 205769 w 213770"/>
              <a:gd name="connsiteY1" fmla="*/ 253432 h 740476"/>
              <a:gd name="connsiteX2" fmla="*/ 176136 w 213770"/>
              <a:gd name="connsiteY2" fmla="*/ 575166 h 740476"/>
              <a:gd name="connsiteX3" fmla="*/ 453 w 213770"/>
              <a:gd name="connsiteY3" fmla="*/ 736032 h 740476"/>
              <a:gd name="connsiteX4" fmla="*/ 127453 w 213770"/>
              <a:gd name="connsiteY4" fmla="*/ 685232 h 740476"/>
              <a:gd name="connsiteX5" fmla="*/ 193069 w 213770"/>
              <a:gd name="connsiteY5" fmla="*/ 577282 h 740476"/>
              <a:gd name="connsiteX6" fmla="*/ 203653 w 213770"/>
              <a:gd name="connsiteY6" fmla="*/ 166649 h 740476"/>
              <a:gd name="connsiteX7" fmla="*/ 68186 w 213770"/>
              <a:gd name="connsiteY7" fmla="*/ 1549 h 74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770" h="740476">
                <a:moveTo>
                  <a:pt x="68186" y="1549"/>
                </a:moveTo>
                <a:cubicBezTo>
                  <a:pt x="68539" y="16013"/>
                  <a:pt x="187777" y="157829"/>
                  <a:pt x="205769" y="253432"/>
                </a:cubicBezTo>
                <a:cubicBezTo>
                  <a:pt x="223761" y="349035"/>
                  <a:pt x="210355" y="494733"/>
                  <a:pt x="176136" y="575166"/>
                </a:cubicBezTo>
                <a:cubicBezTo>
                  <a:pt x="141917" y="655599"/>
                  <a:pt x="8567" y="717688"/>
                  <a:pt x="453" y="736032"/>
                </a:cubicBezTo>
                <a:cubicBezTo>
                  <a:pt x="-7661" y="754376"/>
                  <a:pt x="95350" y="711690"/>
                  <a:pt x="127453" y="685232"/>
                </a:cubicBezTo>
                <a:cubicBezTo>
                  <a:pt x="159556" y="658774"/>
                  <a:pt x="180369" y="663712"/>
                  <a:pt x="193069" y="577282"/>
                </a:cubicBezTo>
                <a:cubicBezTo>
                  <a:pt x="205769" y="490852"/>
                  <a:pt x="220234" y="256960"/>
                  <a:pt x="203653" y="166649"/>
                </a:cubicBezTo>
                <a:cubicBezTo>
                  <a:pt x="187073" y="76338"/>
                  <a:pt x="67833" y="-12915"/>
                  <a:pt x="68186" y="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B29C6EAC-8FDE-825D-FD67-CC04BE147CF4}"/>
              </a:ext>
            </a:extLst>
          </p:cNvPr>
          <p:cNvSpPr/>
          <p:nvPr/>
        </p:nvSpPr>
        <p:spPr>
          <a:xfrm>
            <a:off x="95755" y="11214756"/>
            <a:ext cx="195363" cy="540009"/>
          </a:xfrm>
          <a:custGeom>
            <a:avLst/>
            <a:gdLst>
              <a:gd name="connsiteX0" fmla="*/ 90512 w 195363"/>
              <a:gd name="connsiteY0" fmla="*/ 1461 h 540009"/>
              <a:gd name="connsiteX1" fmla="*/ 18545 w 195363"/>
              <a:gd name="connsiteY1" fmla="*/ 211011 h 540009"/>
              <a:gd name="connsiteX2" fmla="*/ 41828 w 195363"/>
              <a:gd name="connsiteY2" fmla="*/ 338011 h 540009"/>
              <a:gd name="connsiteX3" fmla="*/ 187878 w 195363"/>
              <a:gd name="connsiteY3" fmla="*/ 532744 h 540009"/>
              <a:gd name="connsiteX4" fmla="*/ 156128 w 195363"/>
              <a:gd name="connsiteY4" fmla="*/ 481944 h 540009"/>
              <a:gd name="connsiteX5" fmla="*/ 1612 w 195363"/>
              <a:gd name="connsiteY5" fmla="*/ 325311 h 540009"/>
              <a:gd name="connsiteX6" fmla="*/ 90512 w 195363"/>
              <a:gd name="connsiteY6" fmla="*/ 1461 h 54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63" h="540009">
                <a:moveTo>
                  <a:pt x="90512" y="1461"/>
                </a:moveTo>
                <a:cubicBezTo>
                  <a:pt x="93334" y="-17589"/>
                  <a:pt x="26659" y="154919"/>
                  <a:pt x="18545" y="211011"/>
                </a:cubicBezTo>
                <a:cubicBezTo>
                  <a:pt x="10431" y="267103"/>
                  <a:pt x="13606" y="284389"/>
                  <a:pt x="41828" y="338011"/>
                </a:cubicBezTo>
                <a:cubicBezTo>
                  <a:pt x="70050" y="391633"/>
                  <a:pt x="168828" y="508755"/>
                  <a:pt x="187878" y="532744"/>
                </a:cubicBezTo>
                <a:cubicBezTo>
                  <a:pt x="206928" y="556733"/>
                  <a:pt x="187172" y="516516"/>
                  <a:pt x="156128" y="481944"/>
                </a:cubicBezTo>
                <a:cubicBezTo>
                  <a:pt x="125084" y="447372"/>
                  <a:pt x="17134" y="401158"/>
                  <a:pt x="1612" y="325311"/>
                </a:cubicBezTo>
                <a:cubicBezTo>
                  <a:pt x="-13910" y="249464"/>
                  <a:pt x="87690" y="20511"/>
                  <a:pt x="90512" y="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4ED7AC51-704B-9AE0-1B78-C5762AF2B42D}"/>
              </a:ext>
            </a:extLst>
          </p:cNvPr>
          <p:cNvSpPr/>
          <p:nvPr/>
        </p:nvSpPr>
        <p:spPr>
          <a:xfrm>
            <a:off x="59639" y="11209766"/>
            <a:ext cx="116153" cy="406538"/>
          </a:xfrm>
          <a:custGeom>
            <a:avLst/>
            <a:gdLst>
              <a:gd name="connsiteX0" fmla="*/ 116044 w 116153"/>
              <a:gd name="connsiteY0" fmla="*/ 101 h 406538"/>
              <a:gd name="connsiteX1" fmla="*/ 16561 w 116153"/>
              <a:gd name="connsiteY1" fmla="*/ 226584 h 406538"/>
              <a:gd name="connsiteX2" fmla="*/ 14444 w 116153"/>
              <a:gd name="connsiteY2" fmla="*/ 338767 h 406538"/>
              <a:gd name="connsiteX3" fmla="*/ 116044 w 116153"/>
              <a:gd name="connsiteY3" fmla="*/ 406501 h 406538"/>
              <a:gd name="connsiteX4" fmla="*/ 33494 w 116153"/>
              <a:gd name="connsiteY4" fmla="*/ 330301 h 406538"/>
              <a:gd name="connsiteX5" fmla="*/ 3861 w 116153"/>
              <a:gd name="connsiteY5" fmla="*/ 199067 h 406538"/>
              <a:gd name="connsiteX6" fmla="*/ 116044 w 116153"/>
              <a:gd name="connsiteY6" fmla="*/ 101 h 40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153" h="406538">
                <a:moveTo>
                  <a:pt x="116044" y="101"/>
                </a:moveTo>
                <a:cubicBezTo>
                  <a:pt x="118161" y="4687"/>
                  <a:pt x="33494" y="170140"/>
                  <a:pt x="16561" y="226584"/>
                </a:cubicBezTo>
                <a:cubicBezTo>
                  <a:pt x="-372" y="283028"/>
                  <a:pt x="-2136" y="308781"/>
                  <a:pt x="14444" y="338767"/>
                </a:cubicBezTo>
                <a:cubicBezTo>
                  <a:pt x="31024" y="368753"/>
                  <a:pt x="112869" y="407912"/>
                  <a:pt x="116044" y="406501"/>
                </a:cubicBezTo>
                <a:cubicBezTo>
                  <a:pt x="119219" y="405090"/>
                  <a:pt x="52191" y="364873"/>
                  <a:pt x="33494" y="330301"/>
                </a:cubicBezTo>
                <a:cubicBezTo>
                  <a:pt x="14797" y="295729"/>
                  <a:pt x="-9545" y="250925"/>
                  <a:pt x="3861" y="199067"/>
                </a:cubicBezTo>
                <a:cubicBezTo>
                  <a:pt x="17267" y="147209"/>
                  <a:pt x="113927" y="-4485"/>
                  <a:pt x="116044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E1790C38-8F7B-B850-22FE-AE69F9540217}"/>
              </a:ext>
            </a:extLst>
          </p:cNvPr>
          <p:cNvSpPr/>
          <p:nvPr/>
        </p:nvSpPr>
        <p:spPr>
          <a:xfrm>
            <a:off x="267646" y="10938908"/>
            <a:ext cx="754186" cy="107601"/>
          </a:xfrm>
          <a:custGeom>
            <a:avLst/>
            <a:gdLst>
              <a:gd name="connsiteX0" fmla="*/ 7521 w 754186"/>
              <a:gd name="connsiteY0" fmla="*/ 95275 h 107601"/>
              <a:gd name="connsiteX1" fmla="*/ 388521 w 754186"/>
              <a:gd name="connsiteY1" fmla="*/ 25 h 107601"/>
              <a:gd name="connsiteX2" fmla="*/ 742004 w 754186"/>
              <a:gd name="connsiteY2" fmla="*/ 105859 h 107601"/>
              <a:gd name="connsiteX3" fmla="*/ 634054 w 754186"/>
              <a:gd name="connsiteY3" fmla="*/ 63525 h 107601"/>
              <a:gd name="connsiteX4" fmla="*/ 261521 w 754186"/>
              <a:gd name="connsiteY4" fmla="*/ 31775 h 107601"/>
              <a:gd name="connsiteX5" fmla="*/ 142987 w 754186"/>
              <a:gd name="connsiteY5" fmla="*/ 48709 h 107601"/>
              <a:gd name="connsiteX6" fmla="*/ 7521 w 754186"/>
              <a:gd name="connsiteY6" fmla="*/ 95275 h 10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186" h="107601">
                <a:moveTo>
                  <a:pt x="7521" y="95275"/>
                </a:moveTo>
                <a:cubicBezTo>
                  <a:pt x="48443" y="87161"/>
                  <a:pt x="266107" y="-1739"/>
                  <a:pt x="388521" y="25"/>
                </a:cubicBezTo>
                <a:cubicBezTo>
                  <a:pt x="510935" y="1789"/>
                  <a:pt x="701082" y="95276"/>
                  <a:pt x="742004" y="105859"/>
                </a:cubicBezTo>
                <a:cubicBezTo>
                  <a:pt x="782926" y="116442"/>
                  <a:pt x="714135" y="75872"/>
                  <a:pt x="634054" y="63525"/>
                </a:cubicBezTo>
                <a:cubicBezTo>
                  <a:pt x="553974" y="51178"/>
                  <a:pt x="343365" y="34244"/>
                  <a:pt x="261521" y="31775"/>
                </a:cubicBezTo>
                <a:cubicBezTo>
                  <a:pt x="179677" y="29306"/>
                  <a:pt x="181793" y="39184"/>
                  <a:pt x="142987" y="48709"/>
                </a:cubicBezTo>
                <a:cubicBezTo>
                  <a:pt x="104181" y="58234"/>
                  <a:pt x="-33401" y="103389"/>
                  <a:pt x="7521" y="9527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A098DE70-A9A2-1D8C-842C-F9FB8DC3A5B7}"/>
              </a:ext>
            </a:extLst>
          </p:cNvPr>
          <p:cNvSpPr/>
          <p:nvPr/>
        </p:nvSpPr>
        <p:spPr>
          <a:xfrm>
            <a:off x="225816" y="11028338"/>
            <a:ext cx="883921" cy="125400"/>
          </a:xfrm>
          <a:custGeom>
            <a:avLst/>
            <a:gdLst>
              <a:gd name="connsiteX0" fmla="*/ 2784 w 883921"/>
              <a:gd name="connsiteY0" fmla="*/ 90512 h 125400"/>
              <a:gd name="connsiteX1" fmla="*/ 362617 w 883921"/>
              <a:gd name="connsiteY1" fmla="*/ 7962 h 125400"/>
              <a:gd name="connsiteX2" fmla="*/ 633551 w 883921"/>
              <a:gd name="connsiteY2" fmla="*/ 16429 h 125400"/>
              <a:gd name="connsiteX3" fmla="*/ 881201 w 883921"/>
              <a:gd name="connsiteY3" fmla="*/ 124379 h 125400"/>
              <a:gd name="connsiteX4" fmla="*/ 739384 w 883921"/>
              <a:gd name="connsiteY4" fmla="*/ 69345 h 125400"/>
              <a:gd name="connsiteX5" fmla="*/ 347801 w 883921"/>
              <a:gd name="connsiteY5" fmla="*/ 46062 h 125400"/>
              <a:gd name="connsiteX6" fmla="*/ 203867 w 883921"/>
              <a:gd name="connsiteY6" fmla="*/ 54529 h 125400"/>
              <a:gd name="connsiteX7" fmla="*/ 2784 w 883921"/>
              <a:gd name="connsiteY7" fmla="*/ 90512 h 12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3921" h="125400">
                <a:moveTo>
                  <a:pt x="2784" y="90512"/>
                </a:moveTo>
                <a:cubicBezTo>
                  <a:pt x="29242" y="82751"/>
                  <a:pt x="257489" y="20309"/>
                  <a:pt x="362617" y="7962"/>
                </a:cubicBezTo>
                <a:cubicBezTo>
                  <a:pt x="467745" y="-4385"/>
                  <a:pt x="547120" y="-2974"/>
                  <a:pt x="633551" y="16429"/>
                </a:cubicBezTo>
                <a:cubicBezTo>
                  <a:pt x="719982" y="35832"/>
                  <a:pt x="863562" y="115560"/>
                  <a:pt x="881201" y="124379"/>
                </a:cubicBezTo>
                <a:cubicBezTo>
                  <a:pt x="898840" y="133198"/>
                  <a:pt x="828284" y="82398"/>
                  <a:pt x="739384" y="69345"/>
                </a:cubicBezTo>
                <a:cubicBezTo>
                  <a:pt x="650484" y="56292"/>
                  <a:pt x="437054" y="48531"/>
                  <a:pt x="347801" y="46062"/>
                </a:cubicBezTo>
                <a:cubicBezTo>
                  <a:pt x="258548" y="43593"/>
                  <a:pt x="262075" y="45357"/>
                  <a:pt x="203867" y="54529"/>
                </a:cubicBezTo>
                <a:cubicBezTo>
                  <a:pt x="145659" y="63701"/>
                  <a:pt x="-23674" y="98273"/>
                  <a:pt x="2784" y="905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E288F0D0-7F06-CDC2-ED10-8EE5509DEFA2}"/>
              </a:ext>
            </a:extLst>
          </p:cNvPr>
          <p:cNvSpPr/>
          <p:nvPr/>
        </p:nvSpPr>
        <p:spPr>
          <a:xfrm>
            <a:off x="127294" y="11101274"/>
            <a:ext cx="976264" cy="115331"/>
          </a:xfrm>
          <a:custGeom>
            <a:avLst/>
            <a:gdLst>
              <a:gd name="connsiteX0" fmla="*/ 8173 w 976264"/>
              <a:gd name="connsiteY0" fmla="*/ 95893 h 115331"/>
              <a:gd name="connsiteX1" fmla="*/ 365889 w 976264"/>
              <a:gd name="connsiteY1" fmla="*/ 13343 h 115331"/>
              <a:gd name="connsiteX2" fmla="*/ 630473 w 976264"/>
              <a:gd name="connsiteY2" fmla="*/ 28159 h 115331"/>
              <a:gd name="connsiteX3" fmla="*/ 698206 w 976264"/>
              <a:gd name="connsiteY3" fmla="*/ 2759 h 115331"/>
              <a:gd name="connsiteX4" fmla="*/ 808273 w 976264"/>
              <a:gd name="connsiteY4" fmla="*/ 13343 h 115331"/>
              <a:gd name="connsiteX5" fmla="*/ 975489 w 976264"/>
              <a:gd name="connsiteY5" fmla="*/ 114943 h 115331"/>
              <a:gd name="connsiteX6" fmla="*/ 846373 w 976264"/>
              <a:gd name="connsiteY6" fmla="*/ 47209 h 115331"/>
              <a:gd name="connsiteX7" fmla="*/ 353189 w 976264"/>
              <a:gd name="connsiteY7" fmla="*/ 19693 h 115331"/>
              <a:gd name="connsiteX8" fmla="*/ 133056 w 976264"/>
              <a:gd name="connsiteY8" fmla="*/ 87426 h 115331"/>
              <a:gd name="connsiteX9" fmla="*/ 8173 w 976264"/>
              <a:gd name="connsiteY9" fmla="*/ 95893 h 11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6264" h="115331">
                <a:moveTo>
                  <a:pt x="8173" y="95893"/>
                </a:moveTo>
                <a:cubicBezTo>
                  <a:pt x="46979" y="83546"/>
                  <a:pt x="262172" y="24632"/>
                  <a:pt x="365889" y="13343"/>
                </a:cubicBezTo>
                <a:cubicBezTo>
                  <a:pt x="469606" y="2054"/>
                  <a:pt x="575087" y="29923"/>
                  <a:pt x="630473" y="28159"/>
                </a:cubicBezTo>
                <a:cubicBezTo>
                  <a:pt x="685859" y="26395"/>
                  <a:pt x="668573" y="5228"/>
                  <a:pt x="698206" y="2759"/>
                </a:cubicBezTo>
                <a:cubicBezTo>
                  <a:pt x="727839" y="290"/>
                  <a:pt x="762059" y="-5354"/>
                  <a:pt x="808273" y="13343"/>
                </a:cubicBezTo>
                <a:cubicBezTo>
                  <a:pt x="854487" y="32040"/>
                  <a:pt x="969139" y="109299"/>
                  <a:pt x="975489" y="114943"/>
                </a:cubicBezTo>
                <a:cubicBezTo>
                  <a:pt x="981839" y="120587"/>
                  <a:pt x="950090" y="63084"/>
                  <a:pt x="846373" y="47209"/>
                </a:cubicBezTo>
                <a:cubicBezTo>
                  <a:pt x="742656" y="31334"/>
                  <a:pt x="472075" y="12990"/>
                  <a:pt x="353189" y="19693"/>
                </a:cubicBezTo>
                <a:cubicBezTo>
                  <a:pt x="234303" y="26396"/>
                  <a:pt x="187737" y="72962"/>
                  <a:pt x="133056" y="87426"/>
                </a:cubicBezTo>
                <a:cubicBezTo>
                  <a:pt x="78376" y="101890"/>
                  <a:pt x="-30633" y="108240"/>
                  <a:pt x="8173" y="95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1BE90505-E9D6-7EBE-C951-0ECB26B7DAF0}"/>
              </a:ext>
            </a:extLst>
          </p:cNvPr>
          <p:cNvSpPr/>
          <p:nvPr/>
        </p:nvSpPr>
        <p:spPr>
          <a:xfrm>
            <a:off x="132827" y="11181164"/>
            <a:ext cx="1001415" cy="96437"/>
          </a:xfrm>
          <a:custGeom>
            <a:avLst/>
            <a:gdLst>
              <a:gd name="connsiteX0" fmla="*/ 523 w 1001415"/>
              <a:gd name="connsiteY0" fmla="*/ 96436 h 96437"/>
              <a:gd name="connsiteX1" fmla="*/ 447140 w 1001415"/>
              <a:gd name="connsiteY1" fmla="*/ 5419 h 96437"/>
              <a:gd name="connsiteX2" fmla="*/ 976306 w 1001415"/>
              <a:gd name="connsiteY2" fmla="*/ 75269 h 96437"/>
              <a:gd name="connsiteX3" fmla="*/ 900106 w 1001415"/>
              <a:gd name="connsiteY3" fmla="*/ 64686 h 96437"/>
              <a:gd name="connsiteX4" fmla="*/ 758290 w 1001415"/>
              <a:gd name="connsiteY4" fmla="*/ 18119 h 96437"/>
              <a:gd name="connsiteX5" fmla="*/ 324373 w 1001415"/>
              <a:gd name="connsiteY5" fmla="*/ 18119 h 96437"/>
              <a:gd name="connsiteX6" fmla="*/ 356123 w 1001415"/>
              <a:gd name="connsiteY6" fmla="*/ 3303 h 96437"/>
              <a:gd name="connsiteX7" fmla="*/ 523 w 1001415"/>
              <a:gd name="connsiteY7" fmla="*/ 96436 h 9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415" h="96437">
                <a:moveTo>
                  <a:pt x="523" y="96436"/>
                </a:moveTo>
                <a:cubicBezTo>
                  <a:pt x="15692" y="96789"/>
                  <a:pt x="284510" y="8947"/>
                  <a:pt x="447140" y="5419"/>
                </a:cubicBezTo>
                <a:cubicBezTo>
                  <a:pt x="609770" y="1891"/>
                  <a:pt x="900812" y="65391"/>
                  <a:pt x="976306" y="75269"/>
                </a:cubicBezTo>
                <a:cubicBezTo>
                  <a:pt x="1051800" y="85147"/>
                  <a:pt x="936442" y="74211"/>
                  <a:pt x="900106" y="64686"/>
                </a:cubicBezTo>
                <a:cubicBezTo>
                  <a:pt x="863770" y="55161"/>
                  <a:pt x="854245" y="25880"/>
                  <a:pt x="758290" y="18119"/>
                </a:cubicBezTo>
                <a:cubicBezTo>
                  <a:pt x="662335" y="10358"/>
                  <a:pt x="391401" y="20588"/>
                  <a:pt x="324373" y="18119"/>
                </a:cubicBezTo>
                <a:cubicBezTo>
                  <a:pt x="257345" y="15650"/>
                  <a:pt x="407628" y="-8691"/>
                  <a:pt x="356123" y="3303"/>
                </a:cubicBezTo>
                <a:cubicBezTo>
                  <a:pt x="304618" y="15297"/>
                  <a:pt x="-14646" y="96083"/>
                  <a:pt x="523" y="96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A29A96D0-F1F8-34A2-9943-813E6455647F}"/>
              </a:ext>
            </a:extLst>
          </p:cNvPr>
          <p:cNvSpPr/>
          <p:nvPr/>
        </p:nvSpPr>
        <p:spPr>
          <a:xfrm>
            <a:off x="166692" y="11235125"/>
            <a:ext cx="965204" cy="51158"/>
          </a:xfrm>
          <a:custGeom>
            <a:avLst/>
            <a:gdLst>
              <a:gd name="connsiteX0" fmla="*/ 525 w 965204"/>
              <a:gd name="connsiteY0" fmla="*/ 48825 h 51158"/>
              <a:gd name="connsiteX1" fmla="*/ 108475 w 965204"/>
              <a:gd name="connsiteY1" fmla="*/ 36125 h 51158"/>
              <a:gd name="connsiteX2" fmla="*/ 483125 w 965204"/>
              <a:gd name="connsiteY2" fmla="*/ 142 h 51158"/>
              <a:gd name="connsiteX3" fmla="*/ 957258 w 965204"/>
              <a:gd name="connsiteY3" fmla="*/ 50942 h 51158"/>
              <a:gd name="connsiteX4" fmla="*/ 749825 w 965204"/>
              <a:gd name="connsiteY4" fmla="*/ 19192 h 51158"/>
              <a:gd name="connsiteX5" fmla="*/ 358241 w 965204"/>
              <a:gd name="connsiteY5" fmla="*/ 38242 h 51158"/>
              <a:gd name="connsiteX6" fmla="*/ 402691 w 965204"/>
              <a:gd name="connsiteY6" fmla="*/ 27658 h 51158"/>
              <a:gd name="connsiteX7" fmla="*/ 85191 w 965204"/>
              <a:gd name="connsiteY7" fmla="*/ 38242 h 51158"/>
              <a:gd name="connsiteX8" fmla="*/ 525 w 965204"/>
              <a:gd name="connsiteY8" fmla="*/ 48825 h 5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5204" h="51158">
                <a:moveTo>
                  <a:pt x="525" y="48825"/>
                </a:moveTo>
                <a:cubicBezTo>
                  <a:pt x="4406" y="48472"/>
                  <a:pt x="108475" y="36125"/>
                  <a:pt x="108475" y="36125"/>
                </a:cubicBezTo>
                <a:cubicBezTo>
                  <a:pt x="188908" y="28011"/>
                  <a:pt x="341661" y="-2327"/>
                  <a:pt x="483125" y="142"/>
                </a:cubicBezTo>
                <a:cubicBezTo>
                  <a:pt x="624589" y="2611"/>
                  <a:pt x="912808" y="47767"/>
                  <a:pt x="957258" y="50942"/>
                </a:cubicBezTo>
                <a:cubicBezTo>
                  <a:pt x="1001708" y="54117"/>
                  <a:pt x="849661" y="21309"/>
                  <a:pt x="749825" y="19192"/>
                </a:cubicBezTo>
                <a:cubicBezTo>
                  <a:pt x="649989" y="17075"/>
                  <a:pt x="416097" y="36831"/>
                  <a:pt x="358241" y="38242"/>
                </a:cubicBezTo>
                <a:cubicBezTo>
                  <a:pt x="300385" y="39653"/>
                  <a:pt x="448199" y="27658"/>
                  <a:pt x="402691" y="27658"/>
                </a:cubicBezTo>
                <a:cubicBezTo>
                  <a:pt x="357183" y="27658"/>
                  <a:pt x="157157" y="33303"/>
                  <a:pt x="85191" y="38242"/>
                </a:cubicBezTo>
                <a:cubicBezTo>
                  <a:pt x="13225" y="43181"/>
                  <a:pt x="-3356" y="49178"/>
                  <a:pt x="525" y="48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09BBC10F-CE3E-72DF-60F5-0FAF10F215E8}"/>
              </a:ext>
            </a:extLst>
          </p:cNvPr>
          <p:cNvSpPr/>
          <p:nvPr/>
        </p:nvSpPr>
        <p:spPr>
          <a:xfrm>
            <a:off x="142312" y="11298473"/>
            <a:ext cx="990108" cy="99833"/>
          </a:xfrm>
          <a:custGeom>
            <a:avLst/>
            <a:gdLst>
              <a:gd name="connsiteX0" fmla="*/ 14321 w 990108"/>
              <a:gd name="connsiteY0" fmla="*/ 68027 h 99833"/>
              <a:gd name="connsiteX1" fmla="*/ 615455 w 990108"/>
              <a:gd name="connsiteY1" fmla="*/ 15110 h 99833"/>
              <a:gd name="connsiteX2" fmla="*/ 983755 w 990108"/>
              <a:gd name="connsiteY2" fmla="*/ 99777 h 99833"/>
              <a:gd name="connsiteX3" fmla="*/ 820771 w 990108"/>
              <a:gd name="connsiteY3" fmla="*/ 27810 h 99833"/>
              <a:gd name="connsiteX4" fmla="*/ 467288 w 990108"/>
              <a:gd name="connsiteY4" fmla="*/ 294 h 99833"/>
              <a:gd name="connsiteX5" fmla="*/ 213288 w 990108"/>
              <a:gd name="connsiteY5" fmla="*/ 42627 h 99833"/>
              <a:gd name="connsiteX6" fmla="*/ 14321 w 990108"/>
              <a:gd name="connsiteY6" fmla="*/ 68027 h 9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108" h="99833">
                <a:moveTo>
                  <a:pt x="14321" y="68027"/>
                </a:moveTo>
                <a:cubicBezTo>
                  <a:pt x="81349" y="63441"/>
                  <a:pt x="453883" y="9818"/>
                  <a:pt x="615455" y="15110"/>
                </a:cubicBezTo>
                <a:cubicBezTo>
                  <a:pt x="777027" y="20402"/>
                  <a:pt x="949536" y="97660"/>
                  <a:pt x="983755" y="99777"/>
                </a:cubicBezTo>
                <a:cubicBezTo>
                  <a:pt x="1017974" y="101894"/>
                  <a:pt x="906849" y="44390"/>
                  <a:pt x="820771" y="27810"/>
                </a:cubicBezTo>
                <a:cubicBezTo>
                  <a:pt x="734693" y="11230"/>
                  <a:pt x="568535" y="-2175"/>
                  <a:pt x="467288" y="294"/>
                </a:cubicBezTo>
                <a:cubicBezTo>
                  <a:pt x="366041" y="2763"/>
                  <a:pt x="293721" y="32397"/>
                  <a:pt x="213288" y="42627"/>
                </a:cubicBezTo>
                <a:cubicBezTo>
                  <a:pt x="132855" y="52857"/>
                  <a:pt x="-52707" y="72613"/>
                  <a:pt x="14321" y="68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D7D8B4D8-6EC4-9B09-12EC-EC07087143AC}"/>
              </a:ext>
            </a:extLst>
          </p:cNvPr>
          <p:cNvSpPr/>
          <p:nvPr/>
        </p:nvSpPr>
        <p:spPr>
          <a:xfrm>
            <a:off x="91338" y="11372848"/>
            <a:ext cx="1046947" cy="83245"/>
          </a:xfrm>
          <a:custGeom>
            <a:avLst/>
            <a:gdLst>
              <a:gd name="connsiteX0" fmla="*/ 6029 w 1046947"/>
              <a:gd name="connsiteY0" fmla="*/ 46569 h 83245"/>
              <a:gd name="connsiteX1" fmla="*/ 518262 w 1046947"/>
              <a:gd name="connsiteY1" fmla="*/ 2 h 83245"/>
              <a:gd name="connsiteX2" fmla="*/ 687595 w 1046947"/>
              <a:gd name="connsiteY2" fmla="*/ 44452 h 83245"/>
              <a:gd name="connsiteX3" fmla="*/ 573295 w 1046947"/>
              <a:gd name="connsiteY3" fmla="*/ 44452 h 83245"/>
              <a:gd name="connsiteX4" fmla="*/ 700295 w 1046947"/>
              <a:gd name="connsiteY4" fmla="*/ 12702 h 83245"/>
              <a:gd name="connsiteX5" fmla="*/ 1045312 w 1046947"/>
              <a:gd name="connsiteY5" fmla="*/ 82552 h 83245"/>
              <a:gd name="connsiteX6" fmla="*/ 806129 w 1046947"/>
              <a:gd name="connsiteY6" fmla="*/ 46569 h 83245"/>
              <a:gd name="connsiteX7" fmla="*/ 272729 w 1046947"/>
              <a:gd name="connsiteY7" fmla="*/ 14819 h 83245"/>
              <a:gd name="connsiteX8" fmla="*/ 6029 w 1046947"/>
              <a:gd name="connsiteY8" fmla="*/ 46569 h 8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947" h="83245">
                <a:moveTo>
                  <a:pt x="6029" y="46569"/>
                </a:moveTo>
                <a:cubicBezTo>
                  <a:pt x="46951" y="44100"/>
                  <a:pt x="404668" y="355"/>
                  <a:pt x="518262" y="2"/>
                </a:cubicBezTo>
                <a:cubicBezTo>
                  <a:pt x="631856" y="-351"/>
                  <a:pt x="678423" y="37044"/>
                  <a:pt x="687595" y="44452"/>
                </a:cubicBezTo>
                <a:cubicBezTo>
                  <a:pt x="696767" y="51860"/>
                  <a:pt x="571178" y="49744"/>
                  <a:pt x="573295" y="44452"/>
                </a:cubicBezTo>
                <a:cubicBezTo>
                  <a:pt x="575412" y="39160"/>
                  <a:pt x="621626" y="6352"/>
                  <a:pt x="700295" y="12702"/>
                </a:cubicBezTo>
                <a:cubicBezTo>
                  <a:pt x="778964" y="19052"/>
                  <a:pt x="1027673" y="76907"/>
                  <a:pt x="1045312" y="82552"/>
                </a:cubicBezTo>
                <a:cubicBezTo>
                  <a:pt x="1062951" y="88197"/>
                  <a:pt x="934893" y="57858"/>
                  <a:pt x="806129" y="46569"/>
                </a:cubicBezTo>
                <a:cubicBezTo>
                  <a:pt x="677365" y="35280"/>
                  <a:pt x="404315" y="12702"/>
                  <a:pt x="272729" y="14819"/>
                </a:cubicBezTo>
                <a:cubicBezTo>
                  <a:pt x="141143" y="16936"/>
                  <a:pt x="-34893" y="49038"/>
                  <a:pt x="6029" y="46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3B2F6338-4B9E-3832-82E7-7F7742BB6112}"/>
              </a:ext>
            </a:extLst>
          </p:cNvPr>
          <p:cNvSpPr/>
          <p:nvPr/>
        </p:nvSpPr>
        <p:spPr>
          <a:xfrm>
            <a:off x="74028" y="11423505"/>
            <a:ext cx="1026621" cy="58749"/>
          </a:xfrm>
          <a:custGeom>
            <a:avLst/>
            <a:gdLst>
              <a:gd name="connsiteX0" fmla="*/ 6405 w 1026621"/>
              <a:gd name="connsiteY0" fmla="*/ 19195 h 58749"/>
              <a:gd name="connsiteX1" fmla="*/ 61439 w 1026621"/>
              <a:gd name="connsiteY1" fmla="*/ 19195 h 58749"/>
              <a:gd name="connsiteX2" fmla="*/ 503822 w 1026621"/>
              <a:gd name="connsiteY2" fmla="*/ 27662 h 58749"/>
              <a:gd name="connsiteX3" fmla="*/ 1013939 w 1026621"/>
              <a:gd name="connsiteY3" fmla="*/ 145 h 58749"/>
              <a:gd name="connsiteX4" fmla="*/ 880589 w 1026621"/>
              <a:gd name="connsiteY4" fmla="*/ 17078 h 58749"/>
              <a:gd name="connsiteX5" fmla="*/ 980072 w 1026621"/>
              <a:gd name="connsiteY5" fmla="*/ 23428 h 58749"/>
              <a:gd name="connsiteX6" fmla="*/ 599072 w 1026621"/>
              <a:gd name="connsiteY6" fmla="*/ 57295 h 58749"/>
              <a:gd name="connsiteX7" fmla="*/ 241355 w 1026621"/>
              <a:gd name="connsiteY7" fmla="*/ 50945 h 58749"/>
              <a:gd name="connsiteX8" fmla="*/ 6405 w 1026621"/>
              <a:gd name="connsiteY8" fmla="*/ 19195 h 5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6621" h="58749">
                <a:moveTo>
                  <a:pt x="6405" y="19195"/>
                </a:moveTo>
                <a:cubicBezTo>
                  <a:pt x="-23581" y="13903"/>
                  <a:pt x="61439" y="19195"/>
                  <a:pt x="61439" y="19195"/>
                </a:cubicBezTo>
                <a:cubicBezTo>
                  <a:pt x="144342" y="20606"/>
                  <a:pt x="345072" y="30837"/>
                  <a:pt x="503822" y="27662"/>
                </a:cubicBezTo>
                <a:cubicBezTo>
                  <a:pt x="662572" y="24487"/>
                  <a:pt x="951145" y="1909"/>
                  <a:pt x="1013939" y="145"/>
                </a:cubicBezTo>
                <a:cubicBezTo>
                  <a:pt x="1076733" y="-1619"/>
                  <a:pt x="886233" y="13198"/>
                  <a:pt x="880589" y="17078"/>
                </a:cubicBezTo>
                <a:cubicBezTo>
                  <a:pt x="874945" y="20958"/>
                  <a:pt x="1026991" y="16725"/>
                  <a:pt x="980072" y="23428"/>
                </a:cubicBezTo>
                <a:cubicBezTo>
                  <a:pt x="933153" y="30131"/>
                  <a:pt x="722191" y="52709"/>
                  <a:pt x="599072" y="57295"/>
                </a:cubicBezTo>
                <a:cubicBezTo>
                  <a:pt x="475953" y="61881"/>
                  <a:pt x="341544" y="54473"/>
                  <a:pt x="241355" y="50945"/>
                </a:cubicBezTo>
                <a:cubicBezTo>
                  <a:pt x="141166" y="47417"/>
                  <a:pt x="36391" y="24487"/>
                  <a:pt x="6405" y="1919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6474A26E-D3C1-2B66-EC8B-7FA37DD10849}"/>
              </a:ext>
            </a:extLst>
          </p:cNvPr>
          <p:cNvSpPr/>
          <p:nvPr/>
        </p:nvSpPr>
        <p:spPr>
          <a:xfrm>
            <a:off x="121868" y="11497733"/>
            <a:ext cx="894930" cy="59163"/>
          </a:xfrm>
          <a:custGeom>
            <a:avLst/>
            <a:gdLst>
              <a:gd name="connsiteX0" fmla="*/ 3015 w 894930"/>
              <a:gd name="connsiteY0" fmla="*/ 12700 h 59163"/>
              <a:gd name="connsiteX1" fmla="*/ 487732 w 894930"/>
              <a:gd name="connsiteY1" fmla="*/ 31750 h 59163"/>
              <a:gd name="connsiteX2" fmla="*/ 889899 w 894930"/>
              <a:gd name="connsiteY2" fmla="*/ 0 h 59163"/>
              <a:gd name="connsiteX3" fmla="*/ 722682 w 894930"/>
              <a:gd name="connsiteY3" fmla="*/ 31750 h 59163"/>
              <a:gd name="connsiteX4" fmla="*/ 864499 w 894930"/>
              <a:gd name="connsiteY4" fmla="*/ 35984 h 59163"/>
              <a:gd name="connsiteX5" fmla="*/ 614732 w 894930"/>
              <a:gd name="connsiteY5" fmla="*/ 44450 h 59163"/>
              <a:gd name="connsiteX6" fmla="*/ 297232 w 894930"/>
              <a:gd name="connsiteY6" fmla="*/ 57150 h 59163"/>
              <a:gd name="connsiteX7" fmla="*/ 3015 w 894930"/>
              <a:gd name="connsiteY7" fmla="*/ 12700 h 5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4930" h="59163">
                <a:moveTo>
                  <a:pt x="3015" y="12700"/>
                </a:moveTo>
                <a:cubicBezTo>
                  <a:pt x="34765" y="8467"/>
                  <a:pt x="339918" y="33867"/>
                  <a:pt x="487732" y="31750"/>
                </a:cubicBezTo>
                <a:cubicBezTo>
                  <a:pt x="635546" y="29633"/>
                  <a:pt x="850741" y="0"/>
                  <a:pt x="889899" y="0"/>
                </a:cubicBezTo>
                <a:cubicBezTo>
                  <a:pt x="929057" y="0"/>
                  <a:pt x="726915" y="25753"/>
                  <a:pt x="722682" y="31750"/>
                </a:cubicBezTo>
                <a:cubicBezTo>
                  <a:pt x="718449" y="37747"/>
                  <a:pt x="882491" y="33867"/>
                  <a:pt x="864499" y="35984"/>
                </a:cubicBezTo>
                <a:cubicBezTo>
                  <a:pt x="846507" y="38101"/>
                  <a:pt x="614732" y="44450"/>
                  <a:pt x="614732" y="44450"/>
                </a:cubicBezTo>
                <a:cubicBezTo>
                  <a:pt x="520188" y="47978"/>
                  <a:pt x="396010" y="64911"/>
                  <a:pt x="297232" y="57150"/>
                </a:cubicBezTo>
                <a:cubicBezTo>
                  <a:pt x="198454" y="49389"/>
                  <a:pt x="-28735" y="16933"/>
                  <a:pt x="3015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BE336B31-8CFE-8899-EA30-218A692C2146}"/>
              </a:ext>
            </a:extLst>
          </p:cNvPr>
          <p:cNvSpPr/>
          <p:nvPr/>
        </p:nvSpPr>
        <p:spPr>
          <a:xfrm>
            <a:off x="226483" y="11567423"/>
            <a:ext cx="769684" cy="55407"/>
          </a:xfrm>
          <a:custGeom>
            <a:avLst/>
            <a:gdLst>
              <a:gd name="connsiteX0" fmla="*/ 0 w 769684"/>
              <a:gd name="connsiteY0" fmla="*/ 21327 h 55407"/>
              <a:gd name="connsiteX1" fmla="*/ 510117 w 769684"/>
              <a:gd name="connsiteY1" fmla="*/ 36144 h 55407"/>
              <a:gd name="connsiteX2" fmla="*/ 768350 w 769684"/>
              <a:gd name="connsiteY2" fmla="*/ 160 h 55407"/>
              <a:gd name="connsiteX3" fmla="*/ 603250 w 769684"/>
              <a:gd name="connsiteY3" fmla="*/ 53077 h 55407"/>
              <a:gd name="connsiteX4" fmla="*/ 427567 w 769684"/>
              <a:gd name="connsiteY4" fmla="*/ 46727 h 55407"/>
              <a:gd name="connsiteX5" fmla="*/ 0 w 769684"/>
              <a:gd name="connsiteY5" fmla="*/ 21327 h 5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684" h="55407">
                <a:moveTo>
                  <a:pt x="0" y="21327"/>
                </a:moveTo>
                <a:cubicBezTo>
                  <a:pt x="191029" y="30499"/>
                  <a:pt x="382059" y="39672"/>
                  <a:pt x="510117" y="36144"/>
                </a:cubicBezTo>
                <a:cubicBezTo>
                  <a:pt x="638175" y="32616"/>
                  <a:pt x="752828" y="-2662"/>
                  <a:pt x="768350" y="160"/>
                </a:cubicBezTo>
                <a:cubicBezTo>
                  <a:pt x="783872" y="2982"/>
                  <a:pt x="660047" y="45316"/>
                  <a:pt x="603250" y="53077"/>
                </a:cubicBezTo>
                <a:cubicBezTo>
                  <a:pt x="546453" y="60838"/>
                  <a:pt x="427567" y="46727"/>
                  <a:pt x="427567" y="46727"/>
                </a:cubicBezTo>
                <a:lnTo>
                  <a:pt x="0" y="213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A4EC1129-241D-4E17-2274-568DB23C14F5}"/>
              </a:ext>
            </a:extLst>
          </p:cNvPr>
          <p:cNvSpPr/>
          <p:nvPr/>
        </p:nvSpPr>
        <p:spPr>
          <a:xfrm>
            <a:off x="238642" y="11616266"/>
            <a:ext cx="711534" cy="86165"/>
          </a:xfrm>
          <a:custGeom>
            <a:avLst/>
            <a:gdLst>
              <a:gd name="connsiteX0" fmla="*/ 4775 w 711534"/>
              <a:gd name="connsiteY0" fmla="*/ 21167 h 86165"/>
              <a:gd name="connsiteX1" fmla="*/ 381541 w 711534"/>
              <a:gd name="connsiteY1" fmla="*/ 74084 h 86165"/>
              <a:gd name="connsiteX2" fmla="*/ 709625 w 711534"/>
              <a:gd name="connsiteY2" fmla="*/ 1 h 86165"/>
              <a:gd name="connsiteX3" fmla="*/ 508541 w 711534"/>
              <a:gd name="connsiteY3" fmla="*/ 71967 h 86165"/>
              <a:gd name="connsiteX4" fmla="*/ 339208 w 711534"/>
              <a:gd name="connsiteY4" fmla="*/ 84667 h 86165"/>
              <a:gd name="connsiteX5" fmla="*/ 178341 w 711534"/>
              <a:gd name="connsiteY5" fmla="*/ 50801 h 86165"/>
              <a:gd name="connsiteX6" fmla="*/ 4775 w 711534"/>
              <a:gd name="connsiteY6" fmla="*/ 21167 h 8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534" h="86165">
                <a:moveTo>
                  <a:pt x="4775" y="21167"/>
                </a:moveTo>
                <a:cubicBezTo>
                  <a:pt x="38642" y="25048"/>
                  <a:pt x="264066" y="77612"/>
                  <a:pt x="381541" y="74084"/>
                </a:cubicBezTo>
                <a:cubicBezTo>
                  <a:pt x="499016" y="70556"/>
                  <a:pt x="688458" y="354"/>
                  <a:pt x="709625" y="1"/>
                </a:cubicBezTo>
                <a:cubicBezTo>
                  <a:pt x="730792" y="-352"/>
                  <a:pt x="570277" y="57856"/>
                  <a:pt x="508541" y="71967"/>
                </a:cubicBezTo>
                <a:cubicBezTo>
                  <a:pt x="446805" y="86078"/>
                  <a:pt x="394241" y="88195"/>
                  <a:pt x="339208" y="84667"/>
                </a:cubicBezTo>
                <a:cubicBezTo>
                  <a:pt x="284175" y="81139"/>
                  <a:pt x="230199" y="56798"/>
                  <a:pt x="178341" y="50801"/>
                </a:cubicBezTo>
                <a:cubicBezTo>
                  <a:pt x="126483" y="44804"/>
                  <a:pt x="-29092" y="17286"/>
                  <a:pt x="4775" y="2116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: 図形 1475">
            <a:extLst>
              <a:ext uri="{FF2B5EF4-FFF2-40B4-BE49-F238E27FC236}">
                <a16:creationId xmlns:a16="http://schemas.microsoft.com/office/drawing/2014/main" id="{4F288D03-D770-9D4E-5473-6873AB397D85}"/>
              </a:ext>
            </a:extLst>
          </p:cNvPr>
          <p:cNvSpPr/>
          <p:nvPr/>
        </p:nvSpPr>
        <p:spPr>
          <a:xfrm>
            <a:off x="230446" y="11685504"/>
            <a:ext cx="675579" cy="69537"/>
          </a:xfrm>
          <a:custGeom>
            <a:avLst/>
            <a:gdLst>
              <a:gd name="connsiteX0" fmla="*/ 23554 w 675579"/>
              <a:gd name="connsiteY0" fmla="*/ 2729 h 69537"/>
              <a:gd name="connsiteX1" fmla="*/ 442654 w 675579"/>
              <a:gd name="connsiteY1" fmla="*/ 59879 h 69537"/>
              <a:gd name="connsiteX2" fmla="*/ 675487 w 675579"/>
              <a:gd name="connsiteY2" fmla="*/ 9079 h 69537"/>
              <a:gd name="connsiteX3" fmla="*/ 468054 w 675579"/>
              <a:gd name="connsiteY3" fmla="*/ 64113 h 69537"/>
              <a:gd name="connsiteX4" fmla="*/ 258504 w 675579"/>
              <a:gd name="connsiteY4" fmla="*/ 61996 h 69537"/>
              <a:gd name="connsiteX5" fmla="*/ 72237 w 675579"/>
              <a:gd name="connsiteY5" fmla="*/ 15429 h 69537"/>
              <a:gd name="connsiteX6" fmla="*/ 23554 w 675579"/>
              <a:gd name="connsiteY6" fmla="*/ 2729 h 6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5579" h="69537">
                <a:moveTo>
                  <a:pt x="23554" y="2729"/>
                </a:moveTo>
                <a:cubicBezTo>
                  <a:pt x="85290" y="10137"/>
                  <a:pt x="333999" y="58821"/>
                  <a:pt x="442654" y="59879"/>
                </a:cubicBezTo>
                <a:cubicBezTo>
                  <a:pt x="551309" y="60937"/>
                  <a:pt x="671254" y="8373"/>
                  <a:pt x="675487" y="9079"/>
                </a:cubicBezTo>
                <a:cubicBezTo>
                  <a:pt x="679720" y="9785"/>
                  <a:pt x="537551" y="55294"/>
                  <a:pt x="468054" y="64113"/>
                </a:cubicBezTo>
                <a:cubicBezTo>
                  <a:pt x="398557" y="72933"/>
                  <a:pt x="324473" y="70110"/>
                  <a:pt x="258504" y="61996"/>
                </a:cubicBezTo>
                <a:cubicBezTo>
                  <a:pt x="192535" y="53882"/>
                  <a:pt x="107515" y="26718"/>
                  <a:pt x="72237" y="15429"/>
                </a:cubicBezTo>
                <a:cubicBezTo>
                  <a:pt x="36959" y="4140"/>
                  <a:pt x="-38182" y="-4679"/>
                  <a:pt x="23554" y="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1FD88C68-2862-488F-31F0-186E42179639}"/>
              </a:ext>
            </a:extLst>
          </p:cNvPr>
          <p:cNvSpPr/>
          <p:nvPr/>
        </p:nvSpPr>
        <p:spPr>
          <a:xfrm>
            <a:off x="141615" y="10965975"/>
            <a:ext cx="205764" cy="764957"/>
          </a:xfrm>
          <a:custGeom>
            <a:avLst/>
            <a:gdLst>
              <a:gd name="connsiteX0" fmla="*/ 205518 w 205764"/>
              <a:gd name="connsiteY0" fmla="*/ 475 h 764957"/>
              <a:gd name="connsiteX1" fmla="*/ 67935 w 205764"/>
              <a:gd name="connsiteY1" fmla="*/ 322208 h 764957"/>
              <a:gd name="connsiteX2" fmla="*/ 31952 w 205764"/>
              <a:gd name="connsiteY2" fmla="*/ 387825 h 764957"/>
              <a:gd name="connsiteX3" fmla="*/ 178002 w 205764"/>
              <a:gd name="connsiteY3" fmla="*/ 751892 h 764957"/>
              <a:gd name="connsiteX4" fmla="*/ 127202 w 205764"/>
              <a:gd name="connsiteY4" fmla="*/ 652408 h 764957"/>
              <a:gd name="connsiteX5" fmla="*/ 202 w 205764"/>
              <a:gd name="connsiteY5" fmla="*/ 347608 h 764957"/>
              <a:gd name="connsiteX6" fmla="*/ 99685 w 205764"/>
              <a:gd name="connsiteY6" fmla="*/ 252358 h 764957"/>
              <a:gd name="connsiteX7" fmla="*/ 205518 w 205764"/>
              <a:gd name="connsiteY7" fmla="*/ 475 h 76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764" h="764957">
                <a:moveTo>
                  <a:pt x="205518" y="475"/>
                </a:moveTo>
                <a:cubicBezTo>
                  <a:pt x="200226" y="12117"/>
                  <a:pt x="96863" y="257650"/>
                  <a:pt x="67935" y="322208"/>
                </a:cubicBezTo>
                <a:cubicBezTo>
                  <a:pt x="39007" y="386766"/>
                  <a:pt x="13608" y="316211"/>
                  <a:pt x="31952" y="387825"/>
                </a:cubicBezTo>
                <a:cubicBezTo>
                  <a:pt x="50296" y="459439"/>
                  <a:pt x="162127" y="707795"/>
                  <a:pt x="178002" y="751892"/>
                </a:cubicBezTo>
                <a:cubicBezTo>
                  <a:pt x="193877" y="795989"/>
                  <a:pt x="156835" y="719789"/>
                  <a:pt x="127202" y="652408"/>
                </a:cubicBezTo>
                <a:cubicBezTo>
                  <a:pt x="97569" y="585027"/>
                  <a:pt x="4788" y="414283"/>
                  <a:pt x="202" y="347608"/>
                </a:cubicBezTo>
                <a:cubicBezTo>
                  <a:pt x="-4384" y="280933"/>
                  <a:pt x="70052" y="310566"/>
                  <a:pt x="99685" y="252358"/>
                </a:cubicBezTo>
                <a:cubicBezTo>
                  <a:pt x="129318" y="194150"/>
                  <a:pt x="210810" y="-11167"/>
                  <a:pt x="205518" y="47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F70EB6FC-7DF1-5EC1-5920-9D821E61B07A}"/>
              </a:ext>
            </a:extLst>
          </p:cNvPr>
          <p:cNvSpPr/>
          <p:nvPr/>
        </p:nvSpPr>
        <p:spPr>
          <a:xfrm>
            <a:off x="694230" y="10907168"/>
            <a:ext cx="382539" cy="875177"/>
          </a:xfrm>
          <a:custGeom>
            <a:avLst/>
            <a:gdLst>
              <a:gd name="connsiteX0" fmla="*/ 37 w 382539"/>
              <a:gd name="connsiteY0" fmla="*/ 15 h 875177"/>
              <a:gd name="connsiteX1" fmla="*/ 349287 w 382539"/>
              <a:gd name="connsiteY1" fmla="*/ 319632 h 875177"/>
              <a:gd name="connsiteX2" fmla="*/ 326003 w 382539"/>
              <a:gd name="connsiteY2" fmla="*/ 620199 h 875177"/>
              <a:gd name="connsiteX3" fmla="*/ 182070 w 382539"/>
              <a:gd name="connsiteY3" fmla="*/ 872082 h 875177"/>
              <a:gd name="connsiteX4" fmla="*/ 266737 w 382539"/>
              <a:gd name="connsiteY4" fmla="*/ 732382 h 875177"/>
              <a:gd name="connsiteX5" fmla="*/ 372570 w 382539"/>
              <a:gd name="connsiteY5" fmla="*/ 332332 h 875177"/>
              <a:gd name="connsiteX6" fmla="*/ 37 w 382539"/>
              <a:gd name="connsiteY6" fmla="*/ 15 h 87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539" h="875177">
                <a:moveTo>
                  <a:pt x="37" y="15"/>
                </a:moveTo>
                <a:cubicBezTo>
                  <a:pt x="-3843" y="-2102"/>
                  <a:pt x="294959" y="216268"/>
                  <a:pt x="349287" y="319632"/>
                </a:cubicBezTo>
                <a:cubicBezTo>
                  <a:pt x="403615" y="422996"/>
                  <a:pt x="353873" y="528124"/>
                  <a:pt x="326003" y="620199"/>
                </a:cubicBezTo>
                <a:cubicBezTo>
                  <a:pt x="298134" y="712274"/>
                  <a:pt x="191948" y="853385"/>
                  <a:pt x="182070" y="872082"/>
                </a:cubicBezTo>
                <a:cubicBezTo>
                  <a:pt x="172192" y="890779"/>
                  <a:pt x="234987" y="822340"/>
                  <a:pt x="266737" y="732382"/>
                </a:cubicBezTo>
                <a:cubicBezTo>
                  <a:pt x="298487" y="642424"/>
                  <a:pt x="417373" y="449454"/>
                  <a:pt x="372570" y="332332"/>
                </a:cubicBezTo>
                <a:cubicBezTo>
                  <a:pt x="327767" y="215210"/>
                  <a:pt x="3917" y="2132"/>
                  <a:pt x="37" y="1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ABF5636E-1B1D-BB19-F489-A2BE71EC1CA2}"/>
              </a:ext>
            </a:extLst>
          </p:cNvPr>
          <p:cNvSpPr/>
          <p:nvPr/>
        </p:nvSpPr>
        <p:spPr>
          <a:xfrm>
            <a:off x="188933" y="10942999"/>
            <a:ext cx="282800" cy="787632"/>
          </a:xfrm>
          <a:custGeom>
            <a:avLst/>
            <a:gdLst>
              <a:gd name="connsiteX0" fmla="*/ 280967 w 282800"/>
              <a:gd name="connsiteY0" fmla="*/ 168 h 787632"/>
              <a:gd name="connsiteX1" fmla="*/ 202650 w 282800"/>
              <a:gd name="connsiteY1" fmla="*/ 216068 h 787632"/>
              <a:gd name="connsiteX2" fmla="*/ 37550 w 282800"/>
              <a:gd name="connsiteY2" fmla="*/ 360001 h 787632"/>
              <a:gd name="connsiteX3" fmla="*/ 84117 w 282800"/>
              <a:gd name="connsiteY3" fmla="*/ 410801 h 787632"/>
              <a:gd name="connsiteX4" fmla="*/ 65067 w 282800"/>
              <a:gd name="connsiteY4" fmla="*/ 457368 h 787632"/>
              <a:gd name="connsiteX5" fmla="*/ 225934 w 282800"/>
              <a:gd name="connsiteY5" fmla="*/ 781218 h 787632"/>
              <a:gd name="connsiteX6" fmla="*/ 137034 w 282800"/>
              <a:gd name="connsiteY6" fmla="*/ 652101 h 787632"/>
              <a:gd name="connsiteX7" fmla="*/ 1567 w 282800"/>
              <a:gd name="connsiteY7" fmla="*/ 400218 h 787632"/>
              <a:gd name="connsiteX8" fmla="*/ 234400 w 282800"/>
              <a:gd name="connsiteY8" fmla="*/ 184318 h 787632"/>
              <a:gd name="connsiteX9" fmla="*/ 280967 w 282800"/>
              <a:gd name="connsiteY9" fmla="*/ 168 h 78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2800" h="787632">
                <a:moveTo>
                  <a:pt x="280967" y="168"/>
                </a:moveTo>
                <a:cubicBezTo>
                  <a:pt x="275675" y="5460"/>
                  <a:pt x="243219" y="156096"/>
                  <a:pt x="202650" y="216068"/>
                </a:cubicBezTo>
                <a:cubicBezTo>
                  <a:pt x="162080" y="276040"/>
                  <a:pt x="57305" y="327546"/>
                  <a:pt x="37550" y="360001"/>
                </a:cubicBezTo>
                <a:cubicBezTo>
                  <a:pt x="17795" y="392456"/>
                  <a:pt x="79531" y="394573"/>
                  <a:pt x="84117" y="410801"/>
                </a:cubicBezTo>
                <a:cubicBezTo>
                  <a:pt x="88703" y="427029"/>
                  <a:pt x="41431" y="395632"/>
                  <a:pt x="65067" y="457368"/>
                </a:cubicBezTo>
                <a:cubicBezTo>
                  <a:pt x="88703" y="519104"/>
                  <a:pt x="213939" y="748763"/>
                  <a:pt x="225934" y="781218"/>
                </a:cubicBezTo>
                <a:cubicBezTo>
                  <a:pt x="237928" y="813674"/>
                  <a:pt x="174428" y="715601"/>
                  <a:pt x="137034" y="652101"/>
                </a:cubicBezTo>
                <a:cubicBezTo>
                  <a:pt x="99640" y="588601"/>
                  <a:pt x="-14661" y="478182"/>
                  <a:pt x="1567" y="400218"/>
                </a:cubicBezTo>
                <a:cubicBezTo>
                  <a:pt x="17795" y="322254"/>
                  <a:pt x="186070" y="253462"/>
                  <a:pt x="234400" y="184318"/>
                </a:cubicBezTo>
                <a:cubicBezTo>
                  <a:pt x="282730" y="115174"/>
                  <a:pt x="286259" y="-5124"/>
                  <a:pt x="280967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: 図形 1479">
            <a:extLst>
              <a:ext uri="{FF2B5EF4-FFF2-40B4-BE49-F238E27FC236}">
                <a16:creationId xmlns:a16="http://schemas.microsoft.com/office/drawing/2014/main" id="{40B7BF7B-E525-1852-B69E-459668462F87}"/>
              </a:ext>
            </a:extLst>
          </p:cNvPr>
          <p:cNvSpPr/>
          <p:nvPr/>
        </p:nvSpPr>
        <p:spPr>
          <a:xfrm>
            <a:off x="672939" y="10934491"/>
            <a:ext cx="333847" cy="850601"/>
          </a:xfrm>
          <a:custGeom>
            <a:avLst/>
            <a:gdLst>
              <a:gd name="connsiteX0" fmla="*/ 161 w 333847"/>
              <a:gd name="connsiteY0" fmla="*/ 209 h 850601"/>
              <a:gd name="connsiteX1" fmla="*/ 330361 w 333847"/>
              <a:gd name="connsiteY1" fmla="*/ 455292 h 850601"/>
              <a:gd name="connsiteX2" fmla="*/ 177961 w 333847"/>
              <a:gd name="connsiteY2" fmla="*/ 840526 h 850601"/>
              <a:gd name="connsiteX3" fmla="*/ 249928 w 333847"/>
              <a:gd name="connsiteY3" fmla="*/ 709292 h 850601"/>
              <a:gd name="connsiteX4" fmla="*/ 285911 w 333847"/>
              <a:gd name="connsiteY4" fmla="*/ 400259 h 850601"/>
              <a:gd name="connsiteX5" fmla="*/ 161 w 333847"/>
              <a:gd name="connsiteY5" fmla="*/ 209 h 85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847" h="850601">
                <a:moveTo>
                  <a:pt x="161" y="209"/>
                </a:moveTo>
                <a:cubicBezTo>
                  <a:pt x="7569" y="9381"/>
                  <a:pt x="300728" y="315239"/>
                  <a:pt x="330361" y="455292"/>
                </a:cubicBezTo>
                <a:cubicBezTo>
                  <a:pt x="359994" y="595345"/>
                  <a:pt x="191366" y="798193"/>
                  <a:pt x="177961" y="840526"/>
                </a:cubicBezTo>
                <a:cubicBezTo>
                  <a:pt x="164556" y="882859"/>
                  <a:pt x="231936" y="782670"/>
                  <a:pt x="249928" y="709292"/>
                </a:cubicBezTo>
                <a:cubicBezTo>
                  <a:pt x="267920" y="635914"/>
                  <a:pt x="329655" y="514559"/>
                  <a:pt x="285911" y="400259"/>
                </a:cubicBezTo>
                <a:cubicBezTo>
                  <a:pt x="242167" y="285959"/>
                  <a:pt x="-7247" y="-8963"/>
                  <a:pt x="161" y="20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: 図形 1480">
            <a:extLst>
              <a:ext uri="{FF2B5EF4-FFF2-40B4-BE49-F238E27FC236}">
                <a16:creationId xmlns:a16="http://schemas.microsoft.com/office/drawing/2014/main" id="{C61D4CC1-4856-C454-6018-825B9976E676}"/>
              </a:ext>
            </a:extLst>
          </p:cNvPr>
          <p:cNvSpPr/>
          <p:nvPr/>
        </p:nvSpPr>
        <p:spPr>
          <a:xfrm>
            <a:off x="290531" y="10975632"/>
            <a:ext cx="264899" cy="822859"/>
          </a:xfrm>
          <a:custGeom>
            <a:avLst/>
            <a:gdLst>
              <a:gd name="connsiteX0" fmla="*/ 251336 w 264899"/>
              <a:gd name="connsiteY0" fmla="*/ 1401 h 822859"/>
              <a:gd name="connsiteX1" fmla="*/ 251336 w 264899"/>
              <a:gd name="connsiteY1" fmla="*/ 119935 h 822859"/>
              <a:gd name="connsiteX2" fmla="*/ 101052 w 264899"/>
              <a:gd name="connsiteY2" fmla="*/ 304085 h 822859"/>
              <a:gd name="connsiteX3" fmla="*/ 39669 w 264899"/>
              <a:gd name="connsiteY3" fmla="*/ 384518 h 822859"/>
              <a:gd name="connsiteX4" fmla="*/ 111636 w 264899"/>
              <a:gd name="connsiteY4" fmla="*/ 562318 h 822859"/>
              <a:gd name="connsiteX5" fmla="*/ 225936 w 264899"/>
              <a:gd name="connsiteY5" fmla="*/ 822668 h 822859"/>
              <a:gd name="connsiteX6" fmla="*/ 109519 w 264899"/>
              <a:gd name="connsiteY6" fmla="*/ 600418 h 822859"/>
              <a:gd name="connsiteX7" fmla="*/ 1569 w 264899"/>
              <a:gd name="connsiteY7" fmla="*/ 369701 h 822859"/>
              <a:gd name="connsiteX8" fmla="*/ 194186 w 264899"/>
              <a:gd name="connsiteY8" fmla="*/ 198251 h 822859"/>
              <a:gd name="connsiteX9" fmla="*/ 251336 w 264899"/>
              <a:gd name="connsiteY9" fmla="*/ 1401 h 82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899" h="822859">
                <a:moveTo>
                  <a:pt x="251336" y="1401"/>
                </a:moveTo>
                <a:cubicBezTo>
                  <a:pt x="260861" y="-11652"/>
                  <a:pt x="276383" y="69488"/>
                  <a:pt x="251336" y="119935"/>
                </a:cubicBezTo>
                <a:cubicBezTo>
                  <a:pt x="226289" y="170382"/>
                  <a:pt x="136330" y="259988"/>
                  <a:pt x="101052" y="304085"/>
                </a:cubicBezTo>
                <a:cubicBezTo>
                  <a:pt x="65774" y="348182"/>
                  <a:pt x="37905" y="341479"/>
                  <a:pt x="39669" y="384518"/>
                </a:cubicBezTo>
                <a:cubicBezTo>
                  <a:pt x="41433" y="427557"/>
                  <a:pt x="80591" y="489293"/>
                  <a:pt x="111636" y="562318"/>
                </a:cubicBezTo>
                <a:cubicBezTo>
                  <a:pt x="142680" y="635343"/>
                  <a:pt x="226289" y="816318"/>
                  <a:pt x="225936" y="822668"/>
                </a:cubicBezTo>
                <a:cubicBezTo>
                  <a:pt x="225583" y="829018"/>
                  <a:pt x="146913" y="675913"/>
                  <a:pt x="109519" y="600418"/>
                </a:cubicBezTo>
                <a:cubicBezTo>
                  <a:pt x="72124" y="524924"/>
                  <a:pt x="-12542" y="436729"/>
                  <a:pt x="1569" y="369701"/>
                </a:cubicBezTo>
                <a:cubicBezTo>
                  <a:pt x="15680" y="302673"/>
                  <a:pt x="149736" y="257870"/>
                  <a:pt x="194186" y="198251"/>
                </a:cubicBezTo>
                <a:cubicBezTo>
                  <a:pt x="238636" y="138632"/>
                  <a:pt x="241811" y="14454"/>
                  <a:pt x="251336" y="140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: 図形 1481">
            <a:extLst>
              <a:ext uri="{FF2B5EF4-FFF2-40B4-BE49-F238E27FC236}">
                <a16:creationId xmlns:a16="http://schemas.microsoft.com/office/drawing/2014/main" id="{DEBD1552-35E9-CC26-0204-558D977F7912}"/>
              </a:ext>
            </a:extLst>
          </p:cNvPr>
          <p:cNvSpPr/>
          <p:nvPr/>
        </p:nvSpPr>
        <p:spPr>
          <a:xfrm>
            <a:off x="657385" y="10945875"/>
            <a:ext cx="305233" cy="817531"/>
          </a:xfrm>
          <a:custGeom>
            <a:avLst/>
            <a:gdLst>
              <a:gd name="connsiteX0" fmla="*/ 898 w 305233"/>
              <a:gd name="connsiteY0" fmla="*/ 1525 h 817531"/>
              <a:gd name="connsiteX1" fmla="*/ 208332 w 305233"/>
              <a:gd name="connsiteY1" fmla="*/ 352892 h 817531"/>
              <a:gd name="connsiteX2" fmla="*/ 248548 w 305233"/>
              <a:gd name="connsiteY2" fmla="*/ 566675 h 817531"/>
              <a:gd name="connsiteX3" fmla="*/ 19948 w 305233"/>
              <a:gd name="connsiteY3" fmla="*/ 816442 h 817531"/>
              <a:gd name="connsiteX4" fmla="*/ 170232 w 305233"/>
              <a:gd name="connsiteY4" fmla="*/ 651342 h 817531"/>
              <a:gd name="connsiteX5" fmla="*/ 299348 w 305233"/>
              <a:gd name="connsiteY5" fmla="*/ 501058 h 817531"/>
              <a:gd name="connsiteX6" fmla="*/ 898 w 305233"/>
              <a:gd name="connsiteY6" fmla="*/ 1525 h 81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233" h="817531">
                <a:moveTo>
                  <a:pt x="898" y="1525"/>
                </a:moveTo>
                <a:cubicBezTo>
                  <a:pt x="-14271" y="-23169"/>
                  <a:pt x="167057" y="258700"/>
                  <a:pt x="208332" y="352892"/>
                </a:cubicBezTo>
                <a:cubicBezTo>
                  <a:pt x="249607" y="447084"/>
                  <a:pt x="279945" y="489417"/>
                  <a:pt x="248548" y="566675"/>
                </a:cubicBezTo>
                <a:cubicBezTo>
                  <a:pt x="217151" y="643933"/>
                  <a:pt x="33001" y="802331"/>
                  <a:pt x="19948" y="816442"/>
                </a:cubicBezTo>
                <a:cubicBezTo>
                  <a:pt x="6895" y="830553"/>
                  <a:pt x="123665" y="703906"/>
                  <a:pt x="170232" y="651342"/>
                </a:cubicBezTo>
                <a:cubicBezTo>
                  <a:pt x="216799" y="598778"/>
                  <a:pt x="332509" y="609361"/>
                  <a:pt x="299348" y="501058"/>
                </a:cubicBezTo>
                <a:cubicBezTo>
                  <a:pt x="266187" y="392755"/>
                  <a:pt x="16067" y="26219"/>
                  <a:pt x="898" y="1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: 図形 1482">
            <a:extLst>
              <a:ext uri="{FF2B5EF4-FFF2-40B4-BE49-F238E27FC236}">
                <a16:creationId xmlns:a16="http://schemas.microsoft.com/office/drawing/2014/main" id="{5290D3CC-CA78-2BF9-AEF2-8E5DA6AFBFA2}"/>
              </a:ext>
            </a:extLst>
          </p:cNvPr>
          <p:cNvSpPr/>
          <p:nvPr/>
        </p:nvSpPr>
        <p:spPr>
          <a:xfrm>
            <a:off x="355894" y="10935883"/>
            <a:ext cx="314651" cy="850052"/>
          </a:xfrm>
          <a:custGeom>
            <a:avLst/>
            <a:gdLst>
              <a:gd name="connsiteX0" fmla="*/ 247356 w 314651"/>
              <a:gd name="connsiteY0" fmla="*/ 3050 h 850052"/>
              <a:gd name="connsiteX1" fmla="*/ 308739 w 314651"/>
              <a:gd name="connsiteY1" fmla="*/ 229534 h 850052"/>
              <a:gd name="connsiteX2" fmla="*/ 71673 w 314651"/>
              <a:gd name="connsiteY2" fmla="*/ 394634 h 850052"/>
              <a:gd name="connsiteX3" fmla="*/ 118239 w 314651"/>
              <a:gd name="connsiteY3" fmla="*/ 369234 h 850052"/>
              <a:gd name="connsiteX4" fmla="*/ 46273 w 314651"/>
              <a:gd name="connsiteY4" fmla="*/ 462367 h 850052"/>
              <a:gd name="connsiteX5" fmla="*/ 145756 w 314651"/>
              <a:gd name="connsiteY5" fmla="*/ 570317 h 850052"/>
              <a:gd name="connsiteX6" fmla="*/ 209256 w 314651"/>
              <a:gd name="connsiteY6" fmla="*/ 790450 h 850052"/>
              <a:gd name="connsiteX7" fmla="*/ 224073 w 314651"/>
              <a:gd name="connsiteY7" fmla="*/ 839134 h 850052"/>
              <a:gd name="connsiteX8" fmla="*/ 145756 w 314651"/>
              <a:gd name="connsiteY8" fmla="*/ 616884 h 850052"/>
              <a:gd name="connsiteX9" fmla="*/ 1823 w 314651"/>
              <a:gd name="connsiteY9" fmla="*/ 432734 h 850052"/>
              <a:gd name="connsiteX10" fmla="*/ 255823 w 314651"/>
              <a:gd name="connsiteY10" fmla="*/ 248584 h 850052"/>
              <a:gd name="connsiteX11" fmla="*/ 298156 w 314651"/>
              <a:gd name="connsiteY11" fmla="*/ 106767 h 850052"/>
              <a:gd name="connsiteX12" fmla="*/ 247356 w 314651"/>
              <a:gd name="connsiteY12" fmla="*/ 3050 h 85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651" h="850052">
                <a:moveTo>
                  <a:pt x="247356" y="3050"/>
                </a:moveTo>
                <a:cubicBezTo>
                  <a:pt x="249120" y="23511"/>
                  <a:pt x="338020" y="164270"/>
                  <a:pt x="308739" y="229534"/>
                </a:cubicBezTo>
                <a:cubicBezTo>
                  <a:pt x="279458" y="294798"/>
                  <a:pt x="103423" y="371351"/>
                  <a:pt x="71673" y="394634"/>
                </a:cubicBezTo>
                <a:cubicBezTo>
                  <a:pt x="39923" y="417917"/>
                  <a:pt x="122472" y="357945"/>
                  <a:pt x="118239" y="369234"/>
                </a:cubicBezTo>
                <a:cubicBezTo>
                  <a:pt x="114006" y="380523"/>
                  <a:pt x="41687" y="428853"/>
                  <a:pt x="46273" y="462367"/>
                </a:cubicBezTo>
                <a:cubicBezTo>
                  <a:pt x="50859" y="495881"/>
                  <a:pt x="118592" y="515637"/>
                  <a:pt x="145756" y="570317"/>
                </a:cubicBezTo>
                <a:cubicBezTo>
                  <a:pt x="172920" y="624997"/>
                  <a:pt x="196203" y="745647"/>
                  <a:pt x="209256" y="790450"/>
                </a:cubicBezTo>
                <a:cubicBezTo>
                  <a:pt x="222309" y="835253"/>
                  <a:pt x="234656" y="868062"/>
                  <a:pt x="224073" y="839134"/>
                </a:cubicBezTo>
                <a:cubicBezTo>
                  <a:pt x="213490" y="810206"/>
                  <a:pt x="182798" y="684617"/>
                  <a:pt x="145756" y="616884"/>
                </a:cubicBezTo>
                <a:cubicBezTo>
                  <a:pt x="108714" y="549151"/>
                  <a:pt x="-16522" y="494117"/>
                  <a:pt x="1823" y="432734"/>
                </a:cubicBezTo>
                <a:cubicBezTo>
                  <a:pt x="20168" y="371351"/>
                  <a:pt x="206434" y="302912"/>
                  <a:pt x="255823" y="248584"/>
                </a:cubicBezTo>
                <a:cubicBezTo>
                  <a:pt x="305212" y="194256"/>
                  <a:pt x="303095" y="143103"/>
                  <a:pt x="298156" y="106767"/>
                </a:cubicBezTo>
                <a:cubicBezTo>
                  <a:pt x="293217" y="70431"/>
                  <a:pt x="245592" y="-17411"/>
                  <a:pt x="247356" y="3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: 図形 1483">
            <a:extLst>
              <a:ext uri="{FF2B5EF4-FFF2-40B4-BE49-F238E27FC236}">
                <a16:creationId xmlns:a16="http://schemas.microsoft.com/office/drawing/2014/main" id="{D796B83E-6FC0-7535-2886-8A88D6972733}"/>
              </a:ext>
            </a:extLst>
          </p:cNvPr>
          <p:cNvSpPr/>
          <p:nvPr/>
        </p:nvSpPr>
        <p:spPr>
          <a:xfrm>
            <a:off x="586312" y="10851518"/>
            <a:ext cx="320107" cy="923550"/>
          </a:xfrm>
          <a:custGeom>
            <a:avLst/>
            <a:gdLst>
              <a:gd name="connsiteX0" fmla="*/ 4238 w 320107"/>
              <a:gd name="connsiteY0" fmla="*/ 2749 h 923550"/>
              <a:gd name="connsiteX1" fmla="*/ 317505 w 320107"/>
              <a:gd name="connsiteY1" fmla="*/ 487465 h 923550"/>
              <a:gd name="connsiteX2" fmla="*/ 158755 w 320107"/>
              <a:gd name="connsiteY2" fmla="*/ 335065 h 923550"/>
              <a:gd name="connsiteX3" fmla="*/ 251888 w 320107"/>
              <a:gd name="connsiteY3" fmla="*/ 580599 h 923550"/>
              <a:gd name="connsiteX4" fmla="*/ 137588 w 320107"/>
              <a:gd name="connsiteY4" fmla="*/ 923499 h 923550"/>
              <a:gd name="connsiteX5" fmla="*/ 203205 w 320107"/>
              <a:gd name="connsiteY5" fmla="*/ 603882 h 923550"/>
              <a:gd name="connsiteX6" fmla="*/ 110071 w 320107"/>
              <a:gd name="connsiteY6" fmla="*/ 290615 h 923550"/>
              <a:gd name="connsiteX7" fmla="*/ 135471 w 320107"/>
              <a:gd name="connsiteY7" fmla="*/ 288499 h 923550"/>
              <a:gd name="connsiteX8" fmla="*/ 4238 w 320107"/>
              <a:gd name="connsiteY8" fmla="*/ 2749 h 92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107" h="923550">
                <a:moveTo>
                  <a:pt x="4238" y="2749"/>
                </a:moveTo>
                <a:cubicBezTo>
                  <a:pt x="34577" y="35910"/>
                  <a:pt x="291752" y="432079"/>
                  <a:pt x="317505" y="487465"/>
                </a:cubicBezTo>
                <a:cubicBezTo>
                  <a:pt x="343258" y="542851"/>
                  <a:pt x="169691" y="319543"/>
                  <a:pt x="158755" y="335065"/>
                </a:cubicBezTo>
                <a:cubicBezTo>
                  <a:pt x="147819" y="350587"/>
                  <a:pt x="255416" y="482527"/>
                  <a:pt x="251888" y="580599"/>
                </a:cubicBezTo>
                <a:cubicBezTo>
                  <a:pt x="248360" y="678671"/>
                  <a:pt x="145702" y="919619"/>
                  <a:pt x="137588" y="923499"/>
                </a:cubicBezTo>
                <a:cubicBezTo>
                  <a:pt x="129474" y="927379"/>
                  <a:pt x="207791" y="709363"/>
                  <a:pt x="203205" y="603882"/>
                </a:cubicBezTo>
                <a:cubicBezTo>
                  <a:pt x="198619" y="498401"/>
                  <a:pt x="121360" y="343179"/>
                  <a:pt x="110071" y="290615"/>
                </a:cubicBezTo>
                <a:cubicBezTo>
                  <a:pt x="98782" y="238051"/>
                  <a:pt x="155227" y="330480"/>
                  <a:pt x="135471" y="288499"/>
                </a:cubicBezTo>
                <a:cubicBezTo>
                  <a:pt x="115715" y="246518"/>
                  <a:pt x="-26101" y="-30412"/>
                  <a:pt x="4238" y="2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: 図形 1484">
            <a:extLst>
              <a:ext uri="{FF2B5EF4-FFF2-40B4-BE49-F238E27FC236}">
                <a16:creationId xmlns:a16="http://schemas.microsoft.com/office/drawing/2014/main" id="{D8C90D77-3FF5-A2BD-F158-6E28016B55C6}"/>
              </a:ext>
            </a:extLst>
          </p:cNvPr>
          <p:cNvSpPr/>
          <p:nvPr/>
        </p:nvSpPr>
        <p:spPr>
          <a:xfrm>
            <a:off x="450096" y="11228732"/>
            <a:ext cx="229662" cy="548194"/>
          </a:xfrm>
          <a:custGeom>
            <a:avLst/>
            <a:gdLst>
              <a:gd name="connsiteX0" fmla="*/ 225121 w 229662"/>
              <a:gd name="connsiteY0" fmla="*/ 185 h 548194"/>
              <a:gd name="connsiteX1" fmla="*/ 68487 w 229662"/>
              <a:gd name="connsiteY1" fmla="*/ 127185 h 548194"/>
              <a:gd name="connsiteX2" fmla="*/ 26154 w 229662"/>
              <a:gd name="connsiteY2" fmla="*/ 135651 h 548194"/>
              <a:gd name="connsiteX3" fmla="*/ 68487 w 229662"/>
              <a:gd name="connsiteY3" fmla="*/ 192801 h 548194"/>
              <a:gd name="connsiteX4" fmla="*/ 227237 w 229662"/>
              <a:gd name="connsiteY4" fmla="*/ 546285 h 548194"/>
              <a:gd name="connsiteX5" fmla="*/ 153154 w 229662"/>
              <a:gd name="connsiteY5" fmla="*/ 326151 h 548194"/>
              <a:gd name="connsiteX6" fmla="*/ 754 w 229662"/>
              <a:gd name="connsiteY6" fmla="*/ 158935 h 548194"/>
              <a:gd name="connsiteX7" fmla="*/ 225121 w 229662"/>
              <a:gd name="connsiteY7" fmla="*/ 185 h 54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662" h="548194">
                <a:moveTo>
                  <a:pt x="225121" y="185"/>
                </a:moveTo>
                <a:cubicBezTo>
                  <a:pt x="236410" y="-5107"/>
                  <a:pt x="101648" y="104607"/>
                  <a:pt x="68487" y="127185"/>
                </a:cubicBezTo>
                <a:cubicBezTo>
                  <a:pt x="35326" y="149763"/>
                  <a:pt x="26154" y="124715"/>
                  <a:pt x="26154" y="135651"/>
                </a:cubicBezTo>
                <a:cubicBezTo>
                  <a:pt x="26154" y="146587"/>
                  <a:pt x="34973" y="124362"/>
                  <a:pt x="68487" y="192801"/>
                </a:cubicBezTo>
                <a:cubicBezTo>
                  <a:pt x="102001" y="261240"/>
                  <a:pt x="213126" y="524060"/>
                  <a:pt x="227237" y="546285"/>
                </a:cubicBezTo>
                <a:cubicBezTo>
                  <a:pt x="241348" y="568510"/>
                  <a:pt x="190901" y="390709"/>
                  <a:pt x="153154" y="326151"/>
                </a:cubicBezTo>
                <a:cubicBezTo>
                  <a:pt x="115407" y="261593"/>
                  <a:pt x="-10888" y="215732"/>
                  <a:pt x="754" y="158935"/>
                </a:cubicBezTo>
                <a:cubicBezTo>
                  <a:pt x="12396" y="102138"/>
                  <a:pt x="213832" y="5477"/>
                  <a:pt x="225121" y="18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: 図形 1485">
            <a:extLst>
              <a:ext uri="{FF2B5EF4-FFF2-40B4-BE49-F238E27FC236}">
                <a16:creationId xmlns:a16="http://schemas.microsoft.com/office/drawing/2014/main" id="{8B896A6D-9652-D597-3BEF-BC94AA8FE16F}"/>
              </a:ext>
            </a:extLst>
          </p:cNvPr>
          <p:cNvSpPr/>
          <p:nvPr/>
        </p:nvSpPr>
        <p:spPr>
          <a:xfrm>
            <a:off x="640097" y="11239733"/>
            <a:ext cx="138913" cy="522602"/>
          </a:xfrm>
          <a:custGeom>
            <a:avLst/>
            <a:gdLst>
              <a:gd name="connsiteX0" fmla="*/ 1253 w 138913"/>
              <a:gd name="connsiteY0" fmla="*/ 6117 h 522602"/>
              <a:gd name="connsiteX1" fmla="*/ 136720 w 138913"/>
              <a:gd name="connsiteY1" fmla="*/ 255884 h 522602"/>
              <a:gd name="connsiteX2" fmla="*/ 88036 w 138913"/>
              <a:gd name="connsiteY2" fmla="*/ 522584 h 522602"/>
              <a:gd name="connsiteX3" fmla="*/ 128253 w 138913"/>
              <a:gd name="connsiteY3" fmla="*/ 268584 h 522602"/>
              <a:gd name="connsiteX4" fmla="*/ 73220 w 138913"/>
              <a:gd name="connsiteY4" fmla="*/ 92900 h 522602"/>
              <a:gd name="connsiteX5" fmla="*/ 1253 w 138913"/>
              <a:gd name="connsiteY5" fmla="*/ 6117 h 52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913" h="522602">
                <a:moveTo>
                  <a:pt x="1253" y="6117"/>
                </a:moveTo>
                <a:cubicBezTo>
                  <a:pt x="11836" y="33281"/>
                  <a:pt x="122256" y="169806"/>
                  <a:pt x="136720" y="255884"/>
                </a:cubicBezTo>
                <a:cubicBezTo>
                  <a:pt x="151184" y="341962"/>
                  <a:pt x="89447" y="520467"/>
                  <a:pt x="88036" y="522584"/>
                </a:cubicBezTo>
                <a:cubicBezTo>
                  <a:pt x="86625" y="524701"/>
                  <a:pt x="130722" y="340198"/>
                  <a:pt x="128253" y="268584"/>
                </a:cubicBezTo>
                <a:cubicBezTo>
                  <a:pt x="125784" y="196970"/>
                  <a:pt x="96503" y="137350"/>
                  <a:pt x="73220" y="92900"/>
                </a:cubicBezTo>
                <a:cubicBezTo>
                  <a:pt x="49937" y="48450"/>
                  <a:pt x="-9330" y="-21047"/>
                  <a:pt x="1253" y="6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: 図形 1486">
            <a:extLst>
              <a:ext uri="{FF2B5EF4-FFF2-40B4-BE49-F238E27FC236}">
                <a16:creationId xmlns:a16="http://schemas.microsoft.com/office/drawing/2014/main" id="{B8D1094F-7D75-24F9-D708-95F21C56C0D3}"/>
              </a:ext>
            </a:extLst>
          </p:cNvPr>
          <p:cNvSpPr/>
          <p:nvPr/>
        </p:nvSpPr>
        <p:spPr>
          <a:xfrm>
            <a:off x="558633" y="11345322"/>
            <a:ext cx="204912" cy="347789"/>
          </a:xfrm>
          <a:custGeom>
            <a:avLst/>
            <a:gdLst>
              <a:gd name="connsiteX0" fmla="*/ 158917 w 204912"/>
              <a:gd name="connsiteY0" fmla="*/ 11 h 347789"/>
              <a:gd name="connsiteX1" fmla="*/ 48850 w 204912"/>
              <a:gd name="connsiteY1" fmla="*/ 88911 h 347789"/>
              <a:gd name="connsiteX2" fmla="*/ 154684 w 204912"/>
              <a:gd name="connsiteY2" fmla="*/ 296345 h 347789"/>
              <a:gd name="connsiteX3" fmla="*/ 197017 w 204912"/>
              <a:gd name="connsiteY3" fmla="*/ 332328 h 347789"/>
              <a:gd name="connsiteX4" fmla="*/ 167 w 204912"/>
              <a:gd name="connsiteY4" fmla="*/ 84678 h 347789"/>
              <a:gd name="connsiteX5" fmla="*/ 158917 w 204912"/>
              <a:gd name="connsiteY5" fmla="*/ 11 h 34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12" h="347789">
                <a:moveTo>
                  <a:pt x="158917" y="11"/>
                </a:moveTo>
                <a:cubicBezTo>
                  <a:pt x="167031" y="717"/>
                  <a:pt x="49555" y="39522"/>
                  <a:pt x="48850" y="88911"/>
                </a:cubicBezTo>
                <a:cubicBezTo>
                  <a:pt x="48144" y="138300"/>
                  <a:pt x="129989" y="255776"/>
                  <a:pt x="154684" y="296345"/>
                </a:cubicBezTo>
                <a:cubicBezTo>
                  <a:pt x="179379" y="336915"/>
                  <a:pt x="222770" y="367606"/>
                  <a:pt x="197017" y="332328"/>
                </a:cubicBezTo>
                <a:cubicBezTo>
                  <a:pt x="171264" y="297050"/>
                  <a:pt x="6164" y="138300"/>
                  <a:pt x="167" y="84678"/>
                </a:cubicBezTo>
                <a:cubicBezTo>
                  <a:pt x="-5830" y="31056"/>
                  <a:pt x="150803" y="-695"/>
                  <a:pt x="15891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3EDBF4A0-BF13-0C45-B317-9292CDE98EA0}"/>
              </a:ext>
            </a:extLst>
          </p:cNvPr>
          <p:cNvSpPr/>
          <p:nvPr/>
        </p:nvSpPr>
        <p:spPr>
          <a:xfrm>
            <a:off x="3133458" y="1274017"/>
            <a:ext cx="1185018" cy="342452"/>
          </a:xfrm>
          <a:custGeom>
            <a:avLst/>
            <a:gdLst>
              <a:gd name="connsiteX0" fmla="*/ 267 w 1185018"/>
              <a:gd name="connsiteY0" fmla="*/ 218233 h 342452"/>
              <a:gd name="connsiteX1" fmla="*/ 441592 w 1185018"/>
              <a:gd name="connsiteY1" fmla="*/ 103933 h 342452"/>
              <a:gd name="connsiteX2" fmla="*/ 276492 w 1185018"/>
              <a:gd name="connsiteY2" fmla="*/ 116633 h 342452"/>
              <a:gd name="connsiteX3" fmla="*/ 533667 w 1185018"/>
              <a:gd name="connsiteY3" fmla="*/ 24558 h 342452"/>
              <a:gd name="connsiteX4" fmla="*/ 673367 w 1185018"/>
              <a:gd name="connsiteY4" fmla="*/ 62658 h 342452"/>
              <a:gd name="connsiteX5" fmla="*/ 593992 w 1185018"/>
              <a:gd name="connsiteY5" fmla="*/ 8683 h 342452"/>
              <a:gd name="connsiteX6" fmla="*/ 1146442 w 1185018"/>
              <a:gd name="connsiteY6" fmla="*/ 278558 h 342452"/>
              <a:gd name="connsiteX7" fmla="*/ 1098817 w 1185018"/>
              <a:gd name="connsiteY7" fmla="*/ 253158 h 342452"/>
              <a:gd name="connsiteX8" fmla="*/ 781317 w 1185018"/>
              <a:gd name="connsiteY8" fmla="*/ 237283 h 342452"/>
              <a:gd name="connsiteX9" fmla="*/ 244742 w 1185018"/>
              <a:gd name="connsiteY9" fmla="*/ 342058 h 342452"/>
              <a:gd name="connsiteX10" fmla="*/ 936892 w 1185018"/>
              <a:gd name="connsiteY10" fmla="*/ 272208 h 342452"/>
              <a:gd name="connsiteX11" fmla="*/ 593992 w 1185018"/>
              <a:gd name="connsiteY11" fmla="*/ 249983 h 342452"/>
              <a:gd name="connsiteX12" fmla="*/ 514617 w 1185018"/>
              <a:gd name="connsiteY12" fmla="*/ 176958 h 342452"/>
              <a:gd name="connsiteX13" fmla="*/ 267 w 1185018"/>
              <a:gd name="connsiteY13" fmla="*/ 218233 h 3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5018" h="342452">
                <a:moveTo>
                  <a:pt x="267" y="218233"/>
                </a:moveTo>
                <a:cubicBezTo>
                  <a:pt x="-11904" y="206062"/>
                  <a:pt x="395555" y="120866"/>
                  <a:pt x="441592" y="103933"/>
                </a:cubicBezTo>
                <a:cubicBezTo>
                  <a:pt x="487629" y="87000"/>
                  <a:pt x="261146" y="129862"/>
                  <a:pt x="276492" y="116633"/>
                </a:cubicBezTo>
                <a:cubicBezTo>
                  <a:pt x="291838" y="103404"/>
                  <a:pt x="467521" y="33554"/>
                  <a:pt x="533667" y="24558"/>
                </a:cubicBezTo>
                <a:cubicBezTo>
                  <a:pt x="599813" y="15562"/>
                  <a:pt x="663313" y="65304"/>
                  <a:pt x="673367" y="62658"/>
                </a:cubicBezTo>
                <a:cubicBezTo>
                  <a:pt x="683421" y="60012"/>
                  <a:pt x="515146" y="-27300"/>
                  <a:pt x="593992" y="8683"/>
                </a:cubicBezTo>
                <a:cubicBezTo>
                  <a:pt x="672838" y="44666"/>
                  <a:pt x="1062304" y="237812"/>
                  <a:pt x="1146442" y="278558"/>
                </a:cubicBezTo>
                <a:cubicBezTo>
                  <a:pt x="1230580" y="319304"/>
                  <a:pt x="1159671" y="260037"/>
                  <a:pt x="1098817" y="253158"/>
                </a:cubicBezTo>
                <a:cubicBezTo>
                  <a:pt x="1037963" y="246279"/>
                  <a:pt x="923663" y="222466"/>
                  <a:pt x="781317" y="237283"/>
                </a:cubicBezTo>
                <a:cubicBezTo>
                  <a:pt x="638971" y="252100"/>
                  <a:pt x="218813" y="336237"/>
                  <a:pt x="244742" y="342058"/>
                </a:cubicBezTo>
                <a:cubicBezTo>
                  <a:pt x="270671" y="347879"/>
                  <a:pt x="878684" y="287554"/>
                  <a:pt x="936892" y="272208"/>
                </a:cubicBezTo>
                <a:cubicBezTo>
                  <a:pt x="995100" y="256862"/>
                  <a:pt x="664371" y="265858"/>
                  <a:pt x="593992" y="249983"/>
                </a:cubicBezTo>
                <a:cubicBezTo>
                  <a:pt x="523613" y="234108"/>
                  <a:pt x="608809" y="185425"/>
                  <a:pt x="514617" y="176958"/>
                </a:cubicBezTo>
                <a:cubicBezTo>
                  <a:pt x="420425" y="168491"/>
                  <a:pt x="12438" y="230404"/>
                  <a:pt x="267" y="2182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08D701D3-30C3-9636-AF63-020D5507623B}"/>
              </a:ext>
            </a:extLst>
          </p:cNvPr>
          <p:cNvSpPr/>
          <p:nvPr/>
        </p:nvSpPr>
        <p:spPr>
          <a:xfrm>
            <a:off x="4021663" y="1098893"/>
            <a:ext cx="1229363" cy="661493"/>
          </a:xfrm>
          <a:custGeom>
            <a:avLst/>
            <a:gdLst>
              <a:gd name="connsiteX0" fmla="*/ 1062 w 1229363"/>
              <a:gd name="connsiteY0" fmla="*/ 342557 h 661493"/>
              <a:gd name="connsiteX1" fmla="*/ 337612 w 1229363"/>
              <a:gd name="connsiteY1" fmla="*/ 82207 h 661493"/>
              <a:gd name="connsiteX2" fmla="*/ 99487 w 1229363"/>
              <a:gd name="connsiteY2" fmla="*/ 174282 h 661493"/>
              <a:gd name="connsiteX3" fmla="*/ 372537 w 1229363"/>
              <a:gd name="connsiteY3" fmla="*/ 28232 h 661493"/>
              <a:gd name="connsiteX4" fmla="*/ 696387 w 1229363"/>
              <a:gd name="connsiteY4" fmla="*/ 2832 h 661493"/>
              <a:gd name="connsiteX5" fmla="*/ 566212 w 1229363"/>
              <a:gd name="connsiteY5" fmla="*/ 28232 h 661493"/>
              <a:gd name="connsiteX6" fmla="*/ 296337 w 1229363"/>
              <a:gd name="connsiteY6" fmla="*/ 247307 h 661493"/>
              <a:gd name="connsiteX7" fmla="*/ 642412 w 1229363"/>
              <a:gd name="connsiteY7" fmla="*/ 142532 h 661493"/>
              <a:gd name="connsiteX8" fmla="*/ 1207562 w 1229363"/>
              <a:gd name="connsiteY8" fmla="*/ 155232 h 661493"/>
              <a:gd name="connsiteX9" fmla="*/ 1083737 w 1229363"/>
              <a:gd name="connsiteY9" fmla="*/ 148882 h 661493"/>
              <a:gd name="connsiteX10" fmla="*/ 807512 w 1229363"/>
              <a:gd name="connsiteY10" fmla="*/ 234607 h 661493"/>
              <a:gd name="connsiteX11" fmla="*/ 1099612 w 1229363"/>
              <a:gd name="connsiteY11" fmla="*/ 199682 h 661493"/>
              <a:gd name="connsiteX12" fmla="*/ 810687 w 1229363"/>
              <a:gd name="connsiteY12" fmla="*/ 285407 h 661493"/>
              <a:gd name="connsiteX13" fmla="*/ 13762 w 1229363"/>
              <a:gd name="connsiteY13" fmla="*/ 653707 h 661493"/>
              <a:gd name="connsiteX14" fmla="*/ 337612 w 1229363"/>
              <a:gd name="connsiteY14" fmla="*/ 520357 h 661493"/>
              <a:gd name="connsiteX15" fmla="*/ 674162 w 1229363"/>
              <a:gd name="connsiteY15" fmla="*/ 329857 h 661493"/>
              <a:gd name="connsiteX16" fmla="*/ 159812 w 1229363"/>
              <a:gd name="connsiteY16" fmla="*/ 479082 h 661493"/>
              <a:gd name="connsiteX17" fmla="*/ 394762 w 1229363"/>
              <a:gd name="connsiteY17" fmla="*/ 323507 h 661493"/>
              <a:gd name="connsiteX18" fmla="*/ 115362 w 1229363"/>
              <a:gd name="connsiteY18" fmla="*/ 390182 h 661493"/>
              <a:gd name="connsiteX19" fmla="*/ 226487 w 1229363"/>
              <a:gd name="connsiteY19" fmla="*/ 256832 h 661493"/>
              <a:gd name="connsiteX20" fmla="*/ 1062 w 1229363"/>
              <a:gd name="connsiteY20" fmla="*/ 342557 h 66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29363" h="661493">
                <a:moveTo>
                  <a:pt x="1062" y="342557"/>
                </a:moveTo>
                <a:cubicBezTo>
                  <a:pt x="19583" y="313453"/>
                  <a:pt x="321208" y="110253"/>
                  <a:pt x="337612" y="82207"/>
                </a:cubicBezTo>
                <a:cubicBezTo>
                  <a:pt x="354016" y="54161"/>
                  <a:pt x="93666" y="183278"/>
                  <a:pt x="99487" y="174282"/>
                </a:cubicBezTo>
                <a:cubicBezTo>
                  <a:pt x="105308" y="165286"/>
                  <a:pt x="273054" y="56807"/>
                  <a:pt x="372537" y="28232"/>
                </a:cubicBezTo>
                <a:cubicBezTo>
                  <a:pt x="472020" y="-343"/>
                  <a:pt x="664108" y="2832"/>
                  <a:pt x="696387" y="2832"/>
                </a:cubicBezTo>
                <a:cubicBezTo>
                  <a:pt x="728666" y="2832"/>
                  <a:pt x="632887" y="-12514"/>
                  <a:pt x="566212" y="28232"/>
                </a:cubicBezTo>
                <a:cubicBezTo>
                  <a:pt x="499537" y="68978"/>
                  <a:pt x="283637" y="228257"/>
                  <a:pt x="296337" y="247307"/>
                </a:cubicBezTo>
                <a:cubicBezTo>
                  <a:pt x="309037" y="266357"/>
                  <a:pt x="490541" y="157878"/>
                  <a:pt x="642412" y="142532"/>
                </a:cubicBezTo>
                <a:cubicBezTo>
                  <a:pt x="794283" y="127186"/>
                  <a:pt x="1134008" y="154174"/>
                  <a:pt x="1207562" y="155232"/>
                </a:cubicBezTo>
                <a:cubicBezTo>
                  <a:pt x="1281116" y="156290"/>
                  <a:pt x="1150412" y="135653"/>
                  <a:pt x="1083737" y="148882"/>
                </a:cubicBezTo>
                <a:cubicBezTo>
                  <a:pt x="1017062" y="162111"/>
                  <a:pt x="804866" y="226140"/>
                  <a:pt x="807512" y="234607"/>
                </a:cubicBezTo>
                <a:cubicBezTo>
                  <a:pt x="810158" y="243074"/>
                  <a:pt x="1099083" y="191215"/>
                  <a:pt x="1099612" y="199682"/>
                </a:cubicBezTo>
                <a:cubicBezTo>
                  <a:pt x="1100141" y="208149"/>
                  <a:pt x="991662" y="209736"/>
                  <a:pt x="810687" y="285407"/>
                </a:cubicBezTo>
                <a:cubicBezTo>
                  <a:pt x="629712" y="361078"/>
                  <a:pt x="92608" y="614549"/>
                  <a:pt x="13762" y="653707"/>
                </a:cubicBezTo>
                <a:cubicBezTo>
                  <a:pt x="-65084" y="692865"/>
                  <a:pt x="227545" y="574332"/>
                  <a:pt x="337612" y="520357"/>
                </a:cubicBezTo>
                <a:cubicBezTo>
                  <a:pt x="447679" y="466382"/>
                  <a:pt x="703795" y="336736"/>
                  <a:pt x="674162" y="329857"/>
                </a:cubicBezTo>
                <a:cubicBezTo>
                  <a:pt x="644529" y="322978"/>
                  <a:pt x="206379" y="480140"/>
                  <a:pt x="159812" y="479082"/>
                </a:cubicBezTo>
                <a:cubicBezTo>
                  <a:pt x="113245" y="478024"/>
                  <a:pt x="402170" y="338324"/>
                  <a:pt x="394762" y="323507"/>
                </a:cubicBezTo>
                <a:cubicBezTo>
                  <a:pt x="387354" y="308690"/>
                  <a:pt x="143408" y="401295"/>
                  <a:pt x="115362" y="390182"/>
                </a:cubicBezTo>
                <a:cubicBezTo>
                  <a:pt x="87316" y="379070"/>
                  <a:pt x="240775" y="269532"/>
                  <a:pt x="226487" y="256832"/>
                </a:cubicBezTo>
                <a:cubicBezTo>
                  <a:pt x="212200" y="244132"/>
                  <a:pt x="-17459" y="371661"/>
                  <a:pt x="1062" y="3425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: 図形 1487">
            <a:extLst>
              <a:ext uri="{FF2B5EF4-FFF2-40B4-BE49-F238E27FC236}">
                <a16:creationId xmlns:a16="http://schemas.microsoft.com/office/drawing/2014/main" id="{F14DCC3A-08BB-0681-9313-28835F90DB66}"/>
              </a:ext>
            </a:extLst>
          </p:cNvPr>
          <p:cNvSpPr/>
          <p:nvPr/>
        </p:nvSpPr>
        <p:spPr>
          <a:xfrm>
            <a:off x="2455644" y="1463667"/>
            <a:ext cx="2067013" cy="1438991"/>
          </a:xfrm>
          <a:custGeom>
            <a:avLst/>
            <a:gdLst>
              <a:gd name="connsiteX0" fmla="*/ 1309906 w 2067013"/>
              <a:gd name="connsiteY0" fmla="*/ 15883 h 1438991"/>
              <a:gd name="connsiteX1" fmla="*/ 786031 w 2067013"/>
              <a:gd name="connsiteY1" fmla="*/ 66683 h 1438991"/>
              <a:gd name="connsiteX2" fmla="*/ 135156 w 2067013"/>
              <a:gd name="connsiteY2" fmla="*/ 641358 h 1438991"/>
              <a:gd name="connsiteX3" fmla="*/ 398681 w 2067013"/>
              <a:gd name="connsiteY3" fmla="*/ 377833 h 1438991"/>
              <a:gd name="connsiteX4" fmla="*/ 274856 w 2067013"/>
              <a:gd name="connsiteY4" fmla="*/ 482608 h 1438991"/>
              <a:gd name="connsiteX5" fmla="*/ 1806 w 2067013"/>
              <a:gd name="connsiteY5" fmla="*/ 1066808 h 1438991"/>
              <a:gd name="connsiteX6" fmla="*/ 154206 w 2067013"/>
              <a:gd name="connsiteY6" fmla="*/ 749308 h 1438991"/>
              <a:gd name="connsiteX7" fmla="*/ 112931 w 2067013"/>
              <a:gd name="connsiteY7" fmla="*/ 1016008 h 1438991"/>
              <a:gd name="connsiteX8" fmla="*/ 312956 w 2067013"/>
              <a:gd name="connsiteY8" fmla="*/ 635008 h 1438991"/>
              <a:gd name="connsiteX9" fmla="*/ 39906 w 2067013"/>
              <a:gd name="connsiteY9" fmla="*/ 1438283 h 1438991"/>
              <a:gd name="connsiteX10" fmla="*/ 398681 w 2067013"/>
              <a:gd name="connsiteY10" fmla="*/ 787408 h 1438991"/>
              <a:gd name="connsiteX11" fmla="*/ 195481 w 2067013"/>
              <a:gd name="connsiteY11" fmla="*/ 1377958 h 1438991"/>
              <a:gd name="connsiteX12" fmla="*/ 246281 w 2067013"/>
              <a:gd name="connsiteY12" fmla="*/ 1260483 h 1438991"/>
              <a:gd name="connsiteX13" fmla="*/ 878106 w 2067013"/>
              <a:gd name="connsiteY13" fmla="*/ 415933 h 1438991"/>
              <a:gd name="connsiteX14" fmla="*/ 817781 w 2067013"/>
              <a:gd name="connsiteY14" fmla="*/ 473083 h 1438991"/>
              <a:gd name="connsiteX15" fmla="*/ 1084481 w 2067013"/>
              <a:gd name="connsiteY15" fmla="*/ 311158 h 1438991"/>
              <a:gd name="connsiteX16" fmla="*/ 2056031 w 2067013"/>
              <a:gd name="connsiteY16" fmla="*/ 31758 h 1438991"/>
              <a:gd name="connsiteX17" fmla="*/ 1576606 w 2067013"/>
              <a:gd name="connsiteY17" fmla="*/ 130183 h 1438991"/>
              <a:gd name="connsiteX18" fmla="*/ 1081306 w 2067013"/>
              <a:gd name="connsiteY18" fmla="*/ 200033 h 1438991"/>
              <a:gd name="connsiteX19" fmla="*/ 1033681 w 2067013"/>
              <a:gd name="connsiteY19" fmla="*/ 215908 h 1438991"/>
              <a:gd name="connsiteX20" fmla="*/ 1617881 w 2067013"/>
              <a:gd name="connsiteY20" fmla="*/ 101608 h 1438991"/>
              <a:gd name="connsiteX21" fmla="*/ 1309906 w 2067013"/>
              <a:gd name="connsiteY21" fmla="*/ 15883 h 14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67013" h="1438991">
                <a:moveTo>
                  <a:pt x="1309906" y="15883"/>
                </a:moveTo>
                <a:cubicBezTo>
                  <a:pt x="1171264" y="10062"/>
                  <a:pt x="981823" y="-37563"/>
                  <a:pt x="786031" y="66683"/>
                </a:cubicBezTo>
                <a:cubicBezTo>
                  <a:pt x="590239" y="170929"/>
                  <a:pt x="199714" y="589500"/>
                  <a:pt x="135156" y="641358"/>
                </a:cubicBezTo>
                <a:cubicBezTo>
                  <a:pt x="70598" y="693216"/>
                  <a:pt x="375398" y="404291"/>
                  <a:pt x="398681" y="377833"/>
                </a:cubicBezTo>
                <a:cubicBezTo>
                  <a:pt x="421964" y="351375"/>
                  <a:pt x="341002" y="367779"/>
                  <a:pt x="274856" y="482608"/>
                </a:cubicBezTo>
                <a:cubicBezTo>
                  <a:pt x="208710" y="597437"/>
                  <a:pt x="21914" y="1022358"/>
                  <a:pt x="1806" y="1066808"/>
                </a:cubicBezTo>
                <a:cubicBezTo>
                  <a:pt x="-18302" y="1111258"/>
                  <a:pt x="135685" y="757775"/>
                  <a:pt x="154206" y="749308"/>
                </a:cubicBezTo>
                <a:cubicBezTo>
                  <a:pt x="172727" y="740841"/>
                  <a:pt x="86473" y="1035058"/>
                  <a:pt x="112931" y="1016008"/>
                </a:cubicBezTo>
                <a:cubicBezTo>
                  <a:pt x="139389" y="996958"/>
                  <a:pt x="325127" y="564629"/>
                  <a:pt x="312956" y="635008"/>
                </a:cubicBezTo>
                <a:cubicBezTo>
                  <a:pt x="300785" y="705387"/>
                  <a:pt x="25619" y="1412883"/>
                  <a:pt x="39906" y="1438283"/>
                </a:cubicBezTo>
                <a:cubicBezTo>
                  <a:pt x="54193" y="1463683"/>
                  <a:pt x="372752" y="797462"/>
                  <a:pt x="398681" y="787408"/>
                </a:cubicBezTo>
                <a:cubicBezTo>
                  <a:pt x="424610" y="777354"/>
                  <a:pt x="220881" y="1299112"/>
                  <a:pt x="195481" y="1377958"/>
                </a:cubicBezTo>
                <a:cubicBezTo>
                  <a:pt x="170081" y="1456804"/>
                  <a:pt x="132510" y="1420820"/>
                  <a:pt x="246281" y="1260483"/>
                </a:cubicBezTo>
                <a:cubicBezTo>
                  <a:pt x="360052" y="1100146"/>
                  <a:pt x="782856" y="547166"/>
                  <a:pt x="878106" y="415933"/>
                </a:cubicBezTo>
                <a:cubicBezTo>
                  <a:pt x="973356" y="284700"/>
                  <a:pt x="783385" y="490545"/>
                  <a:pt x="817781" y="473083"/>
                </a:cubicBezTo>
                <a:cubicBezTo>
                  <a:pt x="852177" y="455621"/>
                  <a:pt x="878106" y="384712"/>
                  <a:pt x="1084481" y="311158"/>
                </a:cubicBezTo>
                <a:cubicBezTo>
                  <a:pt x="1290856" y="237604"/>
                  <a:pt x="1974010" y="61920"/>
                  <a:pt x="2056031" y="31758"/>
                </a:cubicBezTo>
                <a:cubicBezTo>
                  <a:pt x="2138052" y="1596"/>
                  <a:pt x="1739060" y="102137"/>
                  <a:pt x="1576606" y="130183"/>
                </a:cubicBezTo>
                <a:cubicBezTo>
                  <a:pt x="1414152" y="158229"/>
                  <a:pt x="1171793" y="185746"/>
                  <a:pt x="1081306" y="200033"/>
                </a:cubicBezTo>
                <a:cubicBezTo>
                  <a:pt x="990819" y="214320"/>
                  <a:pt x="944252" y="232312"/>
                  <a:pt x="1033681" y="215908"/>
                </a:cubicBezTo>
                <a:cubicBezTo>
                  <a:pt x="1123110" y="199504"/>
                  <a:pt x="1572373" y="137062"/>
                  <a:pt x="1617881" y="101608"/>
                </a:cubicBezTo>
                <a:cubicBezTo>
                  <a:pt x="1663389" y="66154"/>
                  <a:pt x="1448548" y="21704"/>
                  <a:pt x="1309906" y="158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: 図形 1488">
            <a:extLst>
              <a:ext uri="{FF2B5EF4-FFF2-40B4-BE49-F238E27FC236}">
                <a16:creationId xmlns:a16="http://schemas.microsoft.com/office/drawing/2014/main" id="{27872DFF-031C-0631-9E9E-18F12528ECDD}"/>
              </a:ext>
            </a:extLst>
          </p:cNvPr>
          <p:cNvSpPr/>
          <p:nvPr/>
        </p:nvSpPr>
        <p:spPr>
          <a:xfrm>
            <a:off x="3240157" y="1650363"/>
            <a:ext cx="1135043" cy="936268"/>
          </a:xfrm>
          <a:custGeom>
            <a:avLst/>
            <a:gdLst>
              <a:gd name="connsiteX0" fmla="*/ 1134993 w 1135043"/>
              <a:gd name="connsiteY0" fmla="*/ 9104 h 936268"/>
              <a:gd name="connsiteX1" fmla="*/ 724360 w 1135043"/>
              <a:gd name="connsiteY1" fmla="*/ 34504 h 936268"/>
              <a:gd name="connsiteX2" fmla="*/ 802676 w 1135043"/>
              <a:gd name="connsiteY2" fmla="*/ 38737 h 936268"/>
              <a:gd name="connsiteX3" fmla="*/ 328543 w 1135043"/>
              <a:gd name="connsiteY3" fmla="*/ 169970 h 936268"/>
              <a:gd name="connsiteX4" fmla="*/ 411093 w 1135043"/>
              <a:gd name="connsiteY4" fmla="*/ 155154 h 936268"/>
              <a:gd name="connsiteX5" fmla="*/ 44910 w 1135043"/>
              <a:gd name="connsiteY5" fmla="*/ 673737 h 936268"/>
              <a:gd name="connsiteX6" fmla="*/ 110526 w 1135043"/>
              <a:gd name="connsiteY6" fmla="*/ 546737 h 936268"/>
              <a:gd name="connsiteX7" fmla="*/ 460 w 1135043"/>
              <a:gd name="connsiteY7" fmla="*/ 931970 h 936268"/>
              <a:gd name="connsiteX8" fmla="*/ 161326 w 1135043"/>
              <a:gd name="connsiteY8" fmla="*/ 250404 h 936268"/>
              <a:gd name="connsiteX9" fmla="*/ 123226 w 1135043"/>
              <a:gd name="connsiteY9" fmla="*/ 216537 h 936268"/>
              <a:gd name="connsiteX10" fmla="*/ 688376 w 1135043"/>
              <a:gd name="connsiteY10" fmla="*/ 49320 h 936268"/>
              <a:gd name="connsiteX11" fmla="*/ 510576 w 1135043"/>
              <a:gd name="connsiteY11" fmla="*/ 49320 h 936268"/>
              <a:gd name="connsiteX12" fmla="*/ 694726 w 1135043"/>
              <a:gd name="connsiteY12" fmla="*/ 2754 h 936268"/>
              <a:gd name="connsiteX13" fmla="*/ 1134993 w 1135043"/>
              <a:gd name="connsiteY13" fmla="*/ 9104 h 93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5043" h="936268">
                <a:moveTo>
                  <a:pt x="1134993" y="9104"/>
                </a:moveTo>
                <a:cubicBezTo>
                  <a:pt x="1139932" y="14396"/>
                  <a:pt x="779746" y="29565"/>
                  <a:pt x="724360" y="34504"/>
                </a:cubicBezTo>
                <a:cubicBezTo>
                  <a:pt x="668974" y="39443"/>
                  <a:pt x="868645" y="16159"/>
                  <a:pt x="802676" y="38737"/>
                </a:cubicBezTo>
                <a:cubicBezTo>
                  <a:pt x="736707" y="61315"/>
                  <a:pt x="393807" y="150567"/>
                  <a:pt x="328543" y="169970"/>
                </a:cubicBezTo>
                <a:cubicBezTo>
                  <a:pt x="263279" y="189373"/>
                  <a:pt x="458365" y="71193"/>
                  <a:pt x="411093" y="155154"/>
                </a:cubicBezTo>
                <a:cubicBezTo>
                  <a:pt x="363821" y="239115"/>
                  <a:pt x="95004" y="608473"/>
                  <a:pt x="44910" y="673737"/>
                </a:cubicBezTo>
                <a:cubicBezTo>
                  <a:pt x="-5184" y="739001"/>
                  <a:pt x="117934" y="503698"/>
                  <a:pt x="110526" y="546737"/>
                </a:cubicBezTo>
                <a:cubicBezTo>
                  <a:pt x="103118" y="589776"/>
                  <a:pt x="-8007" y="981359"/>
                  <a:pt x="460" y="931970"/>
                </a:cubicBezTo>
                <a:cubicBezTo>
                  <a:pt x="8927" y="882581"/>
                  <a:pt x="140865" y="369643"/>
                  <a:pt x="161326" y="250404"/>
                </a:cubicBezTo>
                <a:cubicBezTo>
                  <a:pt x="181787" y="131165"/>
                  <a:pt x="35384" y="250051"/>
                  <a:pt x="123226" y="216537"/>
                </a:cubicBezTo>
                <a:cubicBezTo>
                  <a:pt x="211068" y="183023"/>
                  <a:pt x="623818" y="77189"/>
                  <a:pt x="688376" y="49320"/>
                </a:cubicBezTo>
                <a:cubicBezTo>
                  <a:pt x="752934" y="21451"/>
                  <a:pt x="509518" y="57081"/>
                  <a:pt x="510576" y="49320"/>
                </a:cubicBezTo>
                <a:cubicBezTo>
                  <a:pt x="511634" y="41559"/>
                  <a:pt x="593126" y="9810"/>
                  <a:pt x="694726" y="2754"/>
                </a:cubicBezTo>
                <a:cubicBezTo>
                  <a:pt x="796326" y="-4302"/>
                  <a:pt x="1130054" y="3812"/>
                  <a:pt x="1134993" y="910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: 図形 1489">
            <a:extLst>
              <a:ext uri="{FF2B5EF4-FFF2-40B4-BE49-F238E27FC236}">
                <a16:creationId xmlns:a16="http://schemas.microsoft.com/office/drawing/2014/main" id="{EFB28421-9322-12F8-2484-1D7FED7A2D47}"/>
              </a:ext>
            </a:extLst>
          </p:cNvPr>
          <p:cNvSpPr/>
          <p:nvPr/>
        </p:nvSpPr>
        <p:spPr>
          <a:xfrm>
            <a:off x="2226329" y="1721794"/>
            <a:ext cx="1993715" cy="1864055"/>
          </a:xfrm>
          <a:custGeom>
            <a:avLst/>
            <a:gdLst>
              <a:gd name="connsiteX0" fmla="*/ 1985838 w 1993715"/>
              <a:gd name="connsiteY0" fmla="*/ 30806 h 1864055"/>
              <a:gd name="connsiteX1" fmla="*/ 1333904 w 1993715"/>
              <a:gd name="connsiteY1" fmla="*/ 534573 h 1864055"/>
              <a:gd name="connsiteX2" fmla="*/ 1181504 w 1993715"/>
              <a:gd name="connsiteY2" fmla="*/ 1364306 h 1864055"/>
              <a:gd name="connsiteX3" fmla="*/ 1240771 w 1993715"/>
              <a:gd name="connsiteY3" fmla="*/ 725073 h 1864055"/>
              <a:gd name="connsiteX4" fmla="*/ 923271 w 1993715"/>
              <a:gd name="connsiteY4" fmla="*/ 1529406 h 1864055"/>
              <a:gd name="connsiteX5" fmla="*/ 999471 w 1993715"/>
              <a:gd name="connsiteY5" fmla="*/ 1110306 h 1864055"/>
              <a:gd name="connsiteX6" fmla="*/ 559204 w 1993715"/>
              <a:gd name="connsiteY6" fmla="*/ 1753773 h 1864055"/>
              <a:gd name="connsiteX7" fmla="*/ 597304 w 1993715"/>
              <a:gd name="connsiteY7" fmla="*/ 1592906 h 1864055"/>
              <a:gd name="connsiteX8" fmla="*/ 491471 w 1993715"/>
              <a:gd name="connsiteY8" fmla="*/ 1859606 h 1864055"/>
              <a:gd name="connsiteX9" fmla="*/ 504171 w 1993715"/>
              <a:gd name="connsiteY9" fmla="*/ 1330439 h 1864055"/>
              <a:gd name="connsiteX10" fmla="*/ 404 w 1993715"/>
              <a:gd name="connsiteY10" fmla="*/ 1741073 h 1864055"/>
              <a:gd name="connsiteX11" fmla="*/ 423738 w 1993715"/>
              <a:gd name="connsiteY11" fmla="*/ 1330439 h 1864055"/>
              <a:gd name="connsiteX12" fmla="*/ 681971 w 1993715"/>
              <a:gd name="connsiteY12" fmla="*/ 750473 h 1864055"/>
              <a:gd name="connsiteX13" fmla="*/ 914804 w 1993715"/>
              <a:gd name="connsiteY13" fmla="*/ 416039 h 1864055"/>
              <a:gd name="connsiteX14" fmla="*/ 1253471 w 1993715"/>
              <a:gd name="connsiteY14" fmla="*/ 238239 h 1864055"/>
              <a:gd name="connsiteX15" fmla="*/ 961371 w 1993715"/>
              <a:gd name="connsiteY15" fmla="*/ 394873 h 1864055"/>
              <a:gd name="connsiteX16" fmla="*/ 1647171 w 1993715"/>
              <a:gd name="connsiteY16" fmla="*/ 90073 h 1864055"/>
              <a:gd name="connsiteX17" fmla="*/ 1985838 w 1993715"/>
              <a:gd name="connsiteY17" fmla="*/ 30806 h 186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93715" h="1864055">
                <a:moveTo>
                  <a:pt x="1985838" y="30806"/>
                </a:moveTo>
                <a:cubicBezTo>
                  <a:pt x="1933627" y="104889"/>
                  <a:pt x="1467960" y="312323"/>
                  <a:pt x="1333904" y="534573"/>
                </a:cubicBezTo>
                <a:cubicBezTo>
                  <a:pt x="1199848" y="756823"/>
                  <a:pt x="1197026" y="1332556"/>
                  <a:pt x="1181504" y="1364306"/>
                </a:cubicBezTo>
                <a:cubicBezTo>
                  <a:pt x="1165982" y="1396056"/>
                  <a:pt x="1283810" y="697556"/>
                  <a:pt x="1240771" y="725073"/>
                </a:cubicBezTo>
                <a:cubicBezTo>
                  <a:pt x="1197732" y="752590"/>
                  <a:pt x="963488" y="1465201"/>
                  <a:pt x="923271" y="1529406"/>
                </a:cubicBezTo>
                <a:cubicBezTo>
                  <a:pt x="883054" y="1593612"/>
                  <a:pt x="1060149" y="1072912"/>
                  <a:pt x="999471" y="1110306"/>
                </a:cubicBezTo>
                <a:cubicBezTo>
                  <a:pt x="938793" y="1147701"/>
                  <a:pt x="626232" y="1673340"/>
                  <a:pt x="559204" y="1753773"/>
                </a:cubicBezTo>
                <a:cubicBezTo>
                  <a:pt x="492176" y="1834206"/>
                  <a:pt x="608593" y="1575267"/>
                  <a:pt x="597304" y="1592906"/>
                </a:cubicBezTo>
                <a:cubicBezTo>
                  <a:pt x="586015" y="1610545"/>
                  <a:pt x="506993" y="1903350"/>
                  <a:pt x="491471" y="1859606"/>
                </a:cubicBezTo>
                <a:cubicBezTo>
                  <a:pt x="475949" y="1815862"/>
                  <a:pt x="586016" y="1350195"/>
                  <a:pt x="504171" y="1330439"/>
                </a:cubicBezTo>
                <a:cubicBezTo>
                  <a:pt x="422326" y="1310683"/>
                  <a:pt x="13809" y="1741073"/>
                  <a:pt x="404" y="1741073"/>
                </a:cubicBezTo>
                <a:cubicBezTo>
                  <a:pt x="-13001" y="1741073"/>
                  <a:pt x="310144" y="1495539"/>
                  <a:pt x="423738" y="1330439"/>
                </a:cubicBezTo>
                <a:cubicBezTo>
                  <a:pt x="537332" y="1165339"/>
                  <a:pt x="600127" y="902873"/>
                  <a:pt x="681971" y="750473"/>
                </a:cubicBezTo>
                <a:cubicBezTo>
                  <a:pt x="763815" y="598073"/>
                  <a:pt x="819554" y="501411"/>
                  <a:pt x="914804" y="416039"/>
                </a:cubicBezTo>
                <a:cubicBezTo>
                  <a:pt x="1010054" y="330667"/>
                  <a:pt x="1245710" y="241767"/>
                  <a:pt x="1253471" y="238239"/>
                </a:cubicBezTo>
                <a:cubicBezTo>
                  <a:pt x="1261232" y="234711"/>
                  <a:pt x="895754" y="419567"/>
                  <a:pt x="961371" y="394873"/>
                </a:cubicBezTo>
                <a:cubicBezTo>
                  <a:pt x="1026988" y="370179"/>
                  <a:pt x="1474310" y="147929"/>
                  <a:pt x="1647171" y="90073"/>
                </a:cubicBezTo>
                <a:cubicBezTo>
                  <a:pt x="1820032" y="32217"/>
                  <a:pt x="2038049" y="-43277"/>
                  <a:pt x="1985838" y="308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: 図形 1490">
            <a:extLst>
              <a:ext uri="{FF2B5EF4-FFF2-40B4-BE49-F238E27FC236}">
                <a16:creationId xmlns:a16="http://schemas.microsoft.com/office/drawing/2014/main" id="{1FA1149D-E87C-32A2-7041-6F264A0A573B}"/>
              </a:ext>
            </a:extLst>
          </p:cNvPr>
          <p:cNvSpPr/>
          <p:nvPr/>
        </p:nvSpPr>
        <p:spPr>
          <a:xfrm>
            <a:off x="3989139" y="1396197"/>
            <a:ext cx="2308159" cy="841496"/>
          </a:xfrm>
          <a:custGeom>
            <a:avLst/>
            <a:gdLst>
              <a:gd name="connsiteX0" fmla="*/ 2894 w 2308159"/>
              <a:gd name="connsiteY0" fmla="*/ 225170 h 841496"/>
              <a:gd name="connsiteX1" fmla="*/ 976561 w 2308159"/>
              <a:gd name="connsiteY1" fmla="*/ 803 h 841496"/>
              <a:gd name="connsiteX2" fmla="*/ 1823228 w 2308159"/>
              <a:gd name="connsiteY2" fmla="*/ 148970 h 841496"/>
              <a:gd name="connsiteX3" fmla="*/ 1463394 w 2308159"/>
              <a:gd name="connsiteY3" fmla="*/ 115103 h 841496"/>
              <a:gd name="connsiteX4" fmla="*/ 1260194 w 2308159"/>
              <a:gd name="connsiteY4" fmla="*/ 127803 h 841496"/>
              <a:gd name="connsiteX5" fmla="*/ 1793594 w 2308159"/>
              <a:gd name="connsiteY5" fmla="*/ 275970 h 841496"/>
              <a:gd name="connsiteX6" fmla="*/ 2301594 w 2308159"/>
              <a:gd name="connsiteY6" fmla="*/ 834770 h 841496"/>
              <a:gd name="connsiteX7" fmla="*/ 2047594 w 2308159"/>
              <a:gd name="connsiteY7" fmla="*/ 568070 h 841496"/>
              <a:gd name="connsiteX8" fmla="*/ 1552294 w 2308159"/>
              <a:gd name="connsiteY8" fmla="*/ 314070 h 841496"/>
              <a:gd name="connsiteX9" fmla="*/ 642128 w 2308159"/>
              <a:gd name="connsiteY9" fmla="*/ 314070 h 841496"/>
              <a:gd name="connsiteX10" fmla="*/ 1302528 w 2308159"/>
              <a:gd name="connsiteY10" fmla="*/ 195536 h 841496"/>
              <a:gd name="connsiteX11" fmla="*/ 2894 w 2308159"/>
              <a:gd name="connsiteY11" fmla="*/ 225170 h 84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8159" h="841496">
                <a:moveTo>
                  <a:pt x="2894" y="225170"/>
                </a:moveTo>
                <a:cubicBezTo>
                  <a:pt x="-51434" y="192715"/>
                  <a:pt x="673172" y="13503"/>
                  <a:pt x="976561" y="803"/>
                </a:cubicBezTo>
                <a:cubicBezTo>
                  <a:pt x="1279950" y="-11897"/>
                  <a:pt x="1742089" y="129920"/>
                  <a:pt x="1823228" y="148970"/>
                </a:cubicBezTo>
                <a:cubicBezTo>
                  <a:pt x="1904367" y="168020"/>
                  <a:pt x="1557233" y="118631"/>
                  <a:pt x="1463394" y="115103"/>
                </a:cubicBezTo>
                <a:cubicBezTo>
                  <a:pt x="1369555" y="111575"/>
                  <a:pt x="1205161" y="100992"/>
                  <a:pt x="1260194" y="127803"/>
                </a:cubicBezTo>
                <a:cubicBezTo>
                  <a:pt x="1315227" y="154614"/>
                  <a:pt x="1620027" y="158142"/>
                  <a:pt x="1793594" y="275970"/>
                </a:cubicBezTo>
                <a:cubicBezTo>
                  <a:pt x="1967161" y="393798"/>
                  <a:pt x="2259261" y="786087"/>
                  <a:pt x="2301594" y="834770"/>
                </a:cubicBezTo>
                <a:cubicBezTo>
                  <a:pt x="2343927" y="883453"/>
                  <a:pt x="2172477" y="654853"/>
                  <a:pt x="2047594" y="568070"/>
                </a:cubicBezTo>
                <a:cubicBezTo>
                  <a:pt x="1922711" y="481287"/>
                  <a:pt x="1786538" y="356403"/>
                  <a:pt x="1552294" y="314070"/>
                </a:cubicBezTo>
                <a:cubicBezTo>
                  <a:pt x="1318050" y="271737"/>
                  <a:pt x="683756" y="333826"/>
                  <a:pt x="642128" y="314070"/>
                </a:cubicBezTo>
                <a:cubicBezTo>
                  <a:pt x="600500" y="294314"/>
                  <a:pt x="1405539" y="210353"/>
                  <a:pt x="1302528" y="195536"/>
                </a:cubicBezTo>
                <a:cubicBezTo>
                  <a:pt x="1199517" y="180719"/>
                  <a:pt x="57222" y="257625"/>
                  <a:pt x="2894" y="2251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: 図形 1491">
            <a:extLst>
              <a:ext uri="{FF2B5EF4-FFF2-40B4-BE49-F238E27FC236}">
                <a16:creationId xmlns:a16="http://schemas.microsoft.com/office/drawing/2014/main" id="{C41CB114-524B-10F9-0181-91481ED4241E}"/>
              </a:ext>
            </a:extLst>
          </p:cNvPr>
          <p:cNvSpPr/>
          <p:nvPr/>
        </p:nvSpPr>
        <p:spPr>
          <a:xfrm>
            <a:off x="3377740" y="1631485"/>
            <a:ext cx="1704220" cy="1327751"/>
          </a:xfrm>
          <a:custGeom>
            <a:avLst/>
            <a:gdLst>
              <a:gd name="connsiteX0" fmla="*/ 1702260 w 1704220"/>
              <a:gd name="connsiteY0" fmla="*/ 116882 h 1327751"/>
              <a:gd name="connsiteX1" fmla="*/ 1109593 w 1704220"/>
              <a:gd name="connsiteY1" fmla="*/ 226948 h 1327751"/>
              <a:gd name="connsiteX2" fmla="*/ 758227 w 1704220"/>
              <a:gd name="connsiteY2" fmla="*/ 667215 h 1327751"/>
              <a:gd name="connsiteX3" fmla="*/ 931793 w 1704220"/>
              <a:gd name="connsiteY3" fmla="*/ 366648 h 1327751"/>
              <a:gd name="connsiteX4" fmla="*/ 241760 w 1704220"/>
              <a:gd name="connsiteY4" fmla="*/ 1060915 h 1327751"/>
              <a:gd name="connsiteX5" fmla="*/ 639693 w 1704220"/>
              <a:gd name="connsiteY5" fmla="*/ 396282 h 1327751"/>
              <a:gd name="connsiteX6" fmla="*/ 13160 w 1704220"/>
              <a:gd name="connsiteY6" fmla="*/ 1327615 h 1327751"/>
              <a:gd name="connsiteX7" fmla="*/ 216360 w 1704220"/>
              <a:gd name="connsiteY7" fmla="*/ 468248 h 1327751"/>
              <a:gd name="connsiteX8" fmla="*/ 250227 w 1704220"/>
              <a:gd name="connsiteY8" fmla="*/ 781515 h 1327751"/>
              <a:gd name="connsiteX9" fmla="*/ 368760 w 1704220"/>
              <a:gd name="connsiteY9" fmla="*/ 430148 h 1327751"/>
              <a:gd name="connsiteX10" fmla="*/ 804793 w 1704220"/>
              <a:gd name="connsiteY10" fmla="*/ 252348 h 1327751"/>
              <a:gd name="connsiteX11" fmla="*/ 538093 w 1704220"/>
              <a:gd name="connsiteY11" fmla="*/ 315848 h 1327751"/>
              <a:gd name="connsiteX12" fmla="*/ 250227 w 1704220"/>
              <a:gd name="connsiteY12" fmla="*/ 265048 h 1327751"/>
              <a:gd name="connsiteX13" fmla="*/ 1007993 w 1704220"/>
              <a:gd name="connsiteY13" fmla="*/ 6815 h 1327751"/>
              <a:gd name="connsiteX14" fmla="*/ 550793 w 1704220"/>
              <a:gd name="connsiteY14" fmla="*/ 74548 h 1327751"/>
              <a:gd name="connsiteX15" fmla="*/ 1274693 w 1704220"/>
              <a:gd name="connsiteY15" fmla="*/ 70315 h 1327751"/>
              <a:gd name="connsiteX16" fmla="*/ 1702260 w 1704220"/>
              <a:gd name="connsiteY16" fmla="*/ 116882 h 132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04220" h="1327751">
                <a:moveTo>
                  <a:pt x="1702260" y="116882"/>
                </a:moveTo>
                <a:cubicBezTo>
                  <a:pt x="1674743" y="142988"/>
                  <a:pt x="1266932" y="135226"/>
                  <a:pt x="1109593" y="226948"/>
                </a:cubicBezTo>
                <a:cubicBezTo>
                  <a:pt x="952254" y="318670"/>
                  <a:pt x="787860" y="643932"/>
                  <a:pt x="758227" y="667215"/>
                </a:cubicBezTo>
                <a:cubicBezTo>
                  <a:pt x="728594" y="690498"/>
                  <a:pt x="1017871" y="301031"/>
                  <a:pt x="931793" y="366648"/>
                </a:cubicBezTo>
                <a:cubicBezTo>
                  <a:pt x="845715" y="432265"/>
                  <a:pt x="290443" y="1055976"/>
                  <a:pt x="241760" y="1060915"/>
                </a:cubicBezTo>
                <a:cubicBezTo>
                  <a:pt x="193077" y="1065854"/>
                  <a:pt x="677793" y="351832"/>
                  <a:pt x="639693" y="396282"/>
                </a:cubicBezTo>
                <a:cubicBezTo>
                  <a:pt x="601593" y="440732"/>
                  <a:pt x="83715" y="1315621"/>
                  <a:pt x="13160" y="1327615"/>
                </a:cubicBezTo>
                <a:cubicBezTo>
                  <a:pt x="-57395" y="1339609"/>
                  <a:pt x="176849" y="559265"/>
                  <a:pt x="216360" y="468248"/>
                </a:cubicBezTo>
                <a:cubicBezTo>
                  <a:pt x="255871" y="377231"/>
                  <a:pt x="224827" y="787865"/>
                  <a:pt x="250227" y="781515"/>
                </a:cubicBezTo>
                <a:cubicBezTo>
                  <a:pt x="275627" y="775165"/>
                  <a:pt x="276332" y="518342"/>
                  <a:pt x="368760" y="430148"/>
                </a:cubicBezTo>
                <a:cubicBezTo>
                  <a:pt x="461188" y="341954"/>
                  <a:pt x="776571" y="271398"/>
                  <a:pt x="804793" y="252348"/>
                </a:cubicBezTo>
                <a:cubicBezTo>
                  <a:pt x="833015" y="233298"/>
                  <a:pt x="630521" y="313731"/>
                  <a:pt x="538093" y="315848"/>
                </a:cubicBezTo>
                <a:cubicBezTo>
                  <a:pt x="445665" y="317965"/>
                  <a:pt x="171910" y="316553"/>
                  <a:pt x="250227" y="265048"/>
                </a:cubicBezTo>
                <a:cubicBezTo>
                  <a:pt x="328544" y="213543"/>
                  <a:pt x="957899" y="38565"/>
                  <a:pt x="1007993" y="6815"/>
                </a:cubicBezTo>
                <a:cubicBezTo>
                  <a:pt x="1058087" y="-24935"/>
                  <a:pt x="506343" y="63965"/>
                  <a:pt x="550793" y="74548"/>
                </a:cubicBezTo>
                <a:cubicBezTo>
                  <a:pt x="595243" y="85131"/>
                  <a:pt x="1087721" y="65376"/>
                  <a:pt x="1274693" y="70315"/>
                </a:cubicBezTo>
                <a:cubicBezTo>
                  <a:pt x="1461665" y="75254"/>
                  <a:pt x="1729777" y="90776"/>
                  <a:pt x="1702260" y="11688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: 図形 1492">
            <a:extLst>
              <a:ext uri="{FF2B5EF4-FFF2-40B4-BE49-F238E27FC236}">
                <a16:creationId xmlns:a16="http://schemas.microsoft.com/office/drawing/2014/main" id="{9086FE0E-578D-C83F-CDE2-D0339DE7E7F7}"/>
              </a:ext>
            </a:extLst>
          </p:cNvPr>
          <p:cNvSpPr/>
          <p:nvPr/>
        </p:nvSpPr>
        <p:spPr>
          <a:xfrm>
            <a:off x="3546074" y="2809162"/>
            <a:ext cx="575499" cy="1346997"/>
          </a:xfrm>
          <a:custGeom>
            <a:avLst/>
            <a:gdLst>
              <a:gd name="connsiteX0" fmla="*/ 573806 w 575499"/>
              <a:gd name="connsiteY0" fmla="*/ 78 h 1346997"/>
              <a:gd name="connsiteX1" fmla="*/ 202966 w 575499"/>
              <a:gd name="connsiteY1" fmla="*/ 396318 h 1346997"/>
              <a:gd name="connsiteX2" fmla="*/ 258846 w 575499"/>
              <a:gd name="connsiteY2" fmla="*/ 950038 h 1346997"/>
              <a:gd name="connsiteX3" fmla="*/ 126766 w 575499"/>
              <a:gd name="connsiteY3" fmla="*/ 675718 h 1346997"/>
              <a:gd name="connsiteX4" fmla="*/ 289326 w 575499"/>
              <a:gd name="connsiteY4" fmla="*/ 1346278 h 1346997"/>
              <a:gd name="connsiteX5" fmla="*/ 106446 w 575499"/>
              <a:gd name="connsiteY5" fmla="*/ 797638 h 1346997"/>
              <a:gd name="connsiteX6" fmla="*/ 30246 w 575499"/>
              <a:gd name="connsiteY6" fmla="*/ 426798 h 1346997"/>
              <a:gd name="connsiteX7" fmla="*/ 573806 w 575499"/>
              <a:gd name="connsiteY7" fmla="*/ 78 h 134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499" h="1346997">
                <a:moveTo>
                  <a:pt x="573806" y="78"/>
                </a:moveTo>
                <a:cubicBezTo>
                  <a:pt x="602593" y="-5002"/>
                  <a:pt x="255459" y="237991"/>
                  <a:pt x="202966" y="396318"/>
                </a:cubicBezTo>
                <a:cubicBezTo>
                  <a:pt x="150473" y="554645"/>
                  <a:pt x="271546" y="903471"/>
                  <a:pt x="258846" y="950038"/>
                </a:cubicBezTo>
                <a:cubicBezTo>
                  <a:pt x="246146" y="996605"/>
                  <a:pt x="121686" y="609678"/>
                  <a:pt x="126766" y="675718"/>
                </a:cubicBezTo>
                <a:cubicBezTo>
                  <a:pt x="131846" y="741758"/>
                  <a:pt x="292713" y="1325958"/>
                  <a:pt x="289326" y="1346278"/>
                </a:cubicBezTo>
                <a:cubicBezTo>
                  <a:pt x="285939" y="1366598"/>
                  <a:pt x="149626" y="950885"/>
                  <a:pt x="106446" y="797638"/>
                </a:cubicBezTo>
                <a:cubicBezTo>
                  <a:pt x="63266" y="644391"/>
                  <a:pt x="-55267" y="560571"/>
                  <a:pt x="30246" y="426798"/>
                </a:cubicBezTo>
                <a:cubicBezTo>
                  <a:pt x="115759" y="293025"/>
                  <a:pt x="545019" y="5158"/>
                  <a:pt x="573806" y="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: 図形 1493">
            <a:extLst>
              <a:ext uri="{FF2B5EF4-FFF2-40B4-BE49-F238E27FC236}">
                <a16:creationId xmlns:a16="http://schemas.microsoft.com/office/drawing/2014/main" id="{C294D88C-0BEE-6D3B-699C-901AF195EB87}"/>
              </a:ext>
            </a:extLst>
          </p:cNvPr>
          <p:cNvSpPr/>
          <p:nvPr/>
        </p:nvSpPr>
        <p:spPr>
          <a:xfrm>
            <a:off x="2113023" y="2814179"/>
            <a:ext cx="770797" cy="2271767"/>
          </a:xfrm>
          <a:custGeom>
            <a:avLst/>
            <a:gdLst>
              <a:gd name="connsiteX0" fmla="*/ 767337 w 770797"/>
              <a:gd name="connsiteY0" fmla="*/ 141 h 2271767"/>
              <a:gd name="connsiteX1" fmla="*/ 548897 w 770797"/>
              <a:gd name="connsiteY1" fmla="*/ 431941 h 2271767"/>
              <a:gd name="connsiteX2" fmla="*/ 604777 w 770797"/>
              <a:gd name="connsiteY2" fmla="*/ 1209181 h 2271767"/>
              <a:gd name="connsiteX3" fmla="*/ 548897 w 770797"/>
              <a:gd name="connsiteY3" fmla="*/ 1005981 h 2271767"/>
              <a:gd name="connsiteX4" fmla="*/ 294897 w 770797"/>
              <a:gd name="connsiteY4" fmla="*/ 1778141 h 2271767"/>
              <a:gd name="connsiteX5" fmla="*/ 259337 w 770797"/>
              <a:gd name="connsiteY5" fmla="*/ 1392061 h 2271767"/>
              <a:gd name="connsiteX6" fmla="*/ 257 w 770797"/>
              <a:gd name="connsiteY6" fmla="*/ 2270901 h 2271767"/>
              <a:gd name="connsiteX7" fmla="*/ 213617 w 770797"/>
              <a:gd name="connsiteY7" fmla="*/ 1204101 h 2271767"/>
              <a:gd name="connsiteX8" fmla="*/ 345697 w 770797"/>
              <a:gd name="connsiteY8" fmla="*/ 472581 h 2271767"/>
              <a:gd name="connsiteX9" fmla="*/ 767337 w 770797"/>
              <a:gd name="connsiteY9" fmla="*/ 141 h 227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0797" h="2271767">
                <a:moveTo>
                  <a:pt x="767337" y="141"/>
                </a:moveTo>
                <a:cubicBezTo>
                  <a:pt x="801204" y="-6632"/>
                  <a:pt x="575990" y="230434"/>
                  <a:pt x="548897" y="431941"/>
                </a:cubicBezTo>
                <a:cubicBezTo>
                  <a:pt x="521804" y="633448"/>
                  <a:pt x="604777" y="1113508"/>
                  <a:pt x="604777" y="1209181"/>
                </a:cubicBezTo>
                <a:cubicBezTo>
                  <a:pt x="604777" y="1304854"/>
                  <a:pt x="600544" y="911154"/>
                  <a:pt x="548897" y="1005981"/>
                </a:cubicBezTo>
                <a:cubicBezTo>
                  <a:pt x="497250" y="1100808"/>
                  <a:pt x="343157" y="1713794"/>
                  <a:pt x="294897" y="1778141"/>
                </a:cubicBezTo>
                <a:cubicBezTo>
                  <a:pt x="246637" y="1842488"/>
                  <a:pt x="308444" y="1309934"/>
                  <a:pt x="259337" y="1392061"/>
                </a:cubicBezTo>
                <a:cubicBezTo>
                  <a:pt x="210230" y="1474188"/>
                  <a:pt x="7877" y="2302228"/>
                  <a:pt x="257" y="2270901"/>
                </a:cubicBezTo>
                <a:cubicBezTo>
                  <a:pt x="-7363" y="2239574"/>
                  <a:pt x="156044" y="1503821"/>
                  <a:pt x="213617" y="1204101"/>
                </a:cubicBezTo>
                <a:cubicBezTo>
                  <a:pt x="271190" y="904381"/>
                  <a:pt x="251717" y="666468"/>
                  <a:pt x="345697" y="472581"/>
                </a:cubicBezTo>
                <a:cubicBezTo>
                  <a:pt x="439677" y="278694"/>
                  <a:pt x="733470" y="6914"/>
                  <a:pt x="767337" y="1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: 図形 1494">
            <a:extLst>
              <a:ext uri="{FF2B5EF4-FFF2-40B4-BE49-F238E27FC236}">
                <a16:creationId xmlns:a16="http://schemas.microsoft.com/office/drawing/2014/main" id="{4A503009-1859-DF14-D77A-CCC69AC22735}"/>
              </a:ext>
            </a:extLst>
          </p:cNvPr>
          <p:cNvSpPr/>
          <p:nvPr/>
        </p:nvSpPr>
        <p:spPr>
          <a:xfrm>
            <a:off x="3248895" y="2767961"/>
            <a:ext cx="647466" cy="2541140"/>
          </a:xfrm>
          <a:custGeom>
            <a:avLst/>
            <a:gdLst>
              <a:gd name="connsiteX0" fmla="*/ 647465 w 647466"/>
              <a:gd name="connsiteY0" fmla="*/ 639 h 2541140"/>
              <a:gd name="connsiteX1" fmla="*/ 139465 w 647466"/>
              <a:gd name="connsiteY1" fmla="*/ 610239 h 2541140"/>
              <a:gd name="connsiteX2" fmla="*/ 291865 w 647466"/>
              <a:gd name="connsiteY2" fmla="*/ 528959 h 2541140"/>
              <a:gd name="connsiteX3" fmla="*/ 98825 w 647466"/>
              <a:gd name="connsiteY3" fmla="*/ 981079 h 2541140"/>
              <a:gd name="connsiteX4" fmla="*/ 2305 w 647466"/>
              <a:gd name="connsiteY4" fmla="*/ 1656719 h 2541140"/>
              <a:gd name="connsiteX5" fmla="*/ 190265 w 647466"/>
              <a:gd name="connsiteY5" fmla="*/ 589919 h 2541140"/>
              <a:gd name="connsiteX6" fmla="*/ 266465 w 647466"/>
              <a:gd name="connsiteY6" fmla="*/ 1204599 h 2541140"/>
              <a:gd name="connsiteX7" fmla="*/ 383305 w 647466"/>
              <a:gd name="connsiteY7" fmla="*/ 818519 h 2541140"/>
              <a:gd name="connsiteX8" fmla="*/ 215665 w 647466"/>
              <a:gd name="connsiteY8" fmla="*/ 1372239 h 2541140"/>
              <a:gd name="connsiteX9" fmla="*/ 464585 w 647466"/>
              <a:gd name="connsiteY9" fmla="*/ 1931039 h 2541140"/>
              <a:gd name="connsiteX10" fmla="*/ 393465 w 647466"/>
              <a:gd name="connsiteY10" fmla="*/ 1824359 h 2541140"/>
              <a:gd name="connsiteX11" fmla="*/ 642385 w 647466"/>
              <a:gd name="connsiteY11" fmla="*/ 2540639 h 2541140"/>
              <a:gd name="connsiteX12" fmla="*/ 429025 w 647466"/>
              <a:gd name="connsiteY12" fmla="*/ 1920879 h 2541140"/>
              <a:gd name="connsiteX13" fmla="*/ 129305 w 647466"/>
              <a:gd name="connsiteY13" fmla="*/ 970919 h 2541140"/>
              <a:gd name="connsiteX14" fmla="*/ 42945 w 647466"/>
              <a:gd name="connsiteY14" fmla="*/ 757559 h 2541140"/>
              <a:gd name="connsiteX15" fmla="*/ 134385 w 647466"/>
              <a:gd name="connsiteY15" fmla="*/ 498479 h 2541140"/>
              <a:gd name="connsiteX16" fmla="*/ 647465 w 647466"/>
              <a:gd name="connsiteY16" fmla="*/ 639 h 254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7466" h="2541140">
                <a:moveTo>
                  <a:pt x="647465" y="639"/>
                </a:moveTo>
                <a:cubicBezTo>
                  <a:pt x="648312" y="19266"/>
                  <a:pt x="198732" y="522186"/>
                  <a:pt x="139465" y="610239"/>
                </a:cubicBezTo>
                <a:cubicBezTo>
                  <a:pt x="80198" y="698292"/>
                  <a:pt x="298638" y="467152"/>
                  <a:pt x="291865" y="528959"/>
                </a:cubicBezTo>
                <a:cubicBezTo>
                  <a:pt x="285092" y="590766"/>
                  <a:pt x="147085" y="793119"/>
                  <a:pt x="98825" y="981079"/>
                </a:cubicBezTo>
                <a:cubicBezTo>
                  <a:pt x="50565" y="1169039"/>
                  <a:pt x="-12935" y="1721912"/>
                  <a:pt x="2305" y="1656719"/>
                </a:cubicBezTo>
                <a:cubicBezTo>
                  <a:pt x="17545" y="1591526"/>
                  <a:pt x="146238" y="665272"/>
                  <a:pt x="190265" y="589919"/>
                </a:cubicBezTo>
                <a:cubicBezTo>
                  <a:pt x="234292" y="514566"/>
                  <a:pt x="234292" y="1166499"/>
                  <a:pt x="266465" y="1204599"/>
                </a:cubicBezTo>
                <a:cubicBezTo>
                  <a:pt x="298638" y="1242699"/>
                  <a:pt x="391772" y="790579"/>
                  <a:pt x="383305" y="818519"/>
                </a:cubicBezTo>
                <a:cubicBezTo>
                  <a:pt x="374838" y="846459"/>
                  <a:pt x="202118" y="1186819"/>
                  <a:pt x="215665" y="1372239"/>
                </a:cubicBezTo>
                <a:cubicBezTo>
                  <a:pt x="229212" y="1557659"/>
                  <a:pt x="434952" y="1855686"/>
                  <a:pt x="464585" y="1931039"/>
                </a:cubicBezTo>
                <a:cubicBezTo>
                  <a:pt x="494218" y="2006392"/>
                  <a:pt x="363832" y="1722759"/>
                  <a:pt x="393465" y="1824359"/>
                </a:cubicBezTo>
                <a:cubicBezTo>
                  <a:pt x="423098" y="1925959"/>
                  <a:pt x="636458" y="2524552"/>
                  <a:pt x="642385" y="2540639"/>
                </a:cubicBezTo>
                <a:cubicBezTo>
                  <a:pt x="648312" y="2556726"/>
                  <a:pt x="514538" y="2182499"/>
                  <a:pt x="429025" y="1920879"/>
                </a:cubicBezTo>
                <a:cubicBezTo>
                  <a:pt x="343512" y="1659259"/>
                  <a:pt x="193652" y="1164806"/>
                  <a:pt x="129305" y="970919"/>
                </a:cubicBezTo>
                <a:cubicBezTo>
                  <a:pt x="64958" y="777032"/>
                  <a:pt x="42098" y="836299"/>
                  <a:pt x="42945" y="757559"/>
                </a:cubicBezTo>
                <a:cubicBezTo>
                  <a:pt x="43792" y="678819"/>
                  <a:pt x="31092" y="621246"/>
                  <a:pt x="134385" y="498479"/>
                </a:cubicBezTo>
                <a:cubicBezTo>
                  <a:pt x="237678" y="375712"/>
                  <a:pt x="646618" y="-17988"/>
                  <a:pt x="647465" y="6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: 図形 1495">
            <a:extLst>
              <a:ext uri="{FF2B5EF4-FFF2-40B4-BE49-F238E27FC236}">
                <a16:creationId xmlns:a16="http://schemas.microsoft.com/office/drawing/2014/main" id="{C4C356B0-0AD5-035C-A471-B0D959BA4562}"/>
              </a:ext>
            </a:extLst>
          </p:cNvPr>
          <p:cNvSpPr/>
          <p:nvPr/>
        </p:nvSpPr>
        <p:spPr>
          <a:xfrm>
            <a:off x="2872326" y="2779839"/>
            <a:ext cx="795581" cy="1686306"/>
          </a:xfrm>
          <a:custGeom>
            <a:avLst/>
            <a:gdLst>
              <a:gd name="connsiteX0" fmla="*/ 795434 w 795581"/>
              <a:gd name="connsiteY0" fmla="*/ 34481 h 1686306"/>
              <a:gd name="connsiteX1" fmla="*/ 267114 w 795581"/>
              <a:gd name="connsiteY1" fmla="*/ 501841 h 1686306"/>
              <a:gd name="connsiteX2" fmla="*/ 180754 w 795581"/>
              <a:gd name="connsiteY2" fmla="*/ 1634681 h 1686306"/>
              <a:gd name="connsiteX3" fmla="*/ 195994 w 795581"/>
              <a:gd name="connsiteY3" fmla="*/ 1355281 h 1686306"/>
              <a:gd name="connsiteX4" fmla="*/ 165514 w 795581"/>
              <a:gd name="connsiteY4" fmla="*/ 278321 h 1686306"/>
              <a:gd name="connsiteX5" fmla="*/ 23274 w 795581"/>
              <a:gd name="connsiteY5" fmla="*/ 1680401 h 1686306"/>
              <a:gd name="connsiteX6" fmla="*/ 38514 w 795581"/>
              <a:gd name="connsiteY6" fmla="*/ 750761 h 1686306"/>
              <a:gd name="connsiteX7" fmla="*/ 389034 w 795581"/>
              <a:gd name="connsiteY7" fmla="*/ 9081 h 1686306"/>
              <a:gd name="connsiteX8" fmla="*/ 211234 w 795581"/>
              <a:gd name="connsiteY8" fmla="*/ 318961 h 1686306"/>
              <a:gd name="connsiteX9" fmla="*/ 795434 w 795581"/>
              <a:gd name="connsiteY9" fmla="*/ 34481 h 168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81" h="1686306">
                <a:moveTo>
                  <a:pt x="795434" y="34481"/>
                </a:moveTo>
                <a:cubicBezTo>
                  <a:pt x="804747" y="64961"/>
                  <a:pt x="369561" y="235141"/>
                  <a:pt x="267114" y="501841"/>
                </a:cubicBezTo>
                <a:cubicBezTo>
                  <a:pt x="164667" y="768541"/>
                  <a:pt x="192607" y="1492441"/>
                  <a:pt x="180754" y="1634681"/>
                </a:cubicBezTo>
                <a:cubicBezTo>
                  <a:pt x="168901" y="1776921"/>
                  <a:pt x="198534" y="1581341"/>
                  <a:pt x="195994" y="1355281"/>
                </a:cubicBezTo>
                <a:cubicBezTo>
                  <a:pt x="193454" y="1129221"/>
                  <a:pt x="194301" y="224134"/>
                  <a:pt x="165514" y="278321"/>
                </a:cubicBezTo>
                <a:cubicBezTo>
                  <a:pt x="136727" y="332508"/>
                  <a:pt x="44441" y="1601661"/>
                  <a:pt x="23274" y="1680401"/>
                </a:cubicBezTo>
                <a:cubicBezTo>
                  <a:pt x="2107" y="1759141"/>
                  <a:pt x="-22446" y="1029314"/>
                  <a:pt x="38514" y="750761"/>
                </a:cubicBezTo>
                <a:cubicBezTo>
                  <a:pt x="99474" y="472208"/>
                  <a:pt x="360247" y="81048"/>
                  <a:pt x="389034" y="9081"/>
                </a:cubicBezTo>
                <a:cubicBezTo>
                  <a:pt x="417821" y="-62886"/>
                  <a:pt x="138421" y="316421"/>
                  <a:pt x="211234" y="318961"/>
                </a:cubicBezTo>
                <a:cubicBezTo>
                  <a:pt x="284047" y="321501"/>
                  <a:pt x="786121" y="4001"/>
                  <a:pt x="795434" y="344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: 図形 1496">
            <a:extLst>
              <a:ext uri="{FF2B5EF4-FFF2-40B4-BE49-F238E27FC236}">
                <a16:creationId xmlns:a16="http://schemas.microsoft.com/office/drawing/2014/main" id="{75AB0C10-E9F7-4CC7-0329-5E169975CAB9}"/>
              </a:ext>
            </a:extLst>
          </p:cNvPr>
          <p:cNvSpPr/>
          <p:nvPr/>
        </p:nvSpPr>
        <p:spPr>
          <a:xfrm>
            <a:off x="2056998" y="3347302"/>
            <a:ext cx="1089067" cy="2730250"/>
          </a:xfrm>
          <a:custGeom>
            <a:avLst/>
            <a:gdLst>
              <a:gd name="connsiteX0" fmla="*/ 635402 w 1089067"/>
              <a:gd name="connsiteY0" fmla="*/ 418 h 2730250"/>
              <a:gd name="connsiteX1" fmla="*/ 797962 w 1089067"/>
              <a:gd name="connsiteY1" fmla="*/ 945298 h 2730250"/>
              <a:gd name="connsiteX2" fmla="*/ 803042 w 1089067"/>
              <a:gd name="connsiteY2" fmla="*/ 676058 h 2730250"/>
              <a:gd name="connsiteX3" fmla="*/ 630322 w 1089067"/>
              <a:gd name="connsiteY3" fmla="*/ 1702218 h 2730250"/>
              <a:gd name="connsiteX4" fmla="*/ 1087522 w 1089067"/>
              <a:gd name="connsiteY4" fmla="*/ 858938 h 2730250"/>
              <a:gd name="connsiteX5" fmla="*/ 787802 w 1089067"/>
              <a:gd name="connsiteY5" fmla="*/ 1346618 h 2730250"/>
              <a:gd name="connsiteX6" fmla="*/ 1031642 w 1089067"/>
              <a:gd name="connsiteY6" fmla="*/ 2708058 h 2730250"/>
              <a:gd name="connsiteX7" fmla="*/ 945282 w 1089067"/>
              <a:gd name="connsiteY7" fmla="*/ 2159418 h 2730250"/>
              <a:gd name="connsiteX8" fmla="*/ 706522 w 1089067"/>
              <a:gd name="connsiteY8" fmla="*/ 1737778 h 2730250"/>
              <a:gd name="connsiteX9" fmla="*/ 396642 w 1089067"/>
              <a:gd name="connsiteY9" fmla="*/ 2560738 h 2730250"/>
              <a:gd name="connsiteX10" fmla="*/ 432202 w 1089067"/>
              <a:gd name="connsiteY10" fmla="*/ 1910498 h 2730250"/>
              <a:gd name="connsiteX11" fmla="*/ 402 w 1089067"/>
              <a:gd name="connsiteY11" fmla="*/ 2464218 h 2730250"/>
              <a:gd name="connsiteX12" fmla="*/ 361082 w 1089067"/>
              <a:gd name="connsiteY12" fmla="*/ 1123098 h 2730250"/>
              <a:gd name="connsiteX13" fmla="*/ 716682 w 1089067"/>
              <a:gd name="connsiteY13" fmla="*/ 828458 h 2730250"/>
              <a:gd name="connsiteX14" fmla="*/ 635402 w 1089067"/>
              <a:gd name="connsiteY14" fmla="*/ 418 h 27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9067" h="2730250">
                <a:moveTo>
                  <a:pt x="635402" y="418"/>
                </a:moveTo>
                <a:cubicBezTo>
                  <a:pt x="648949" y="19891"/>
                  <a:pt x="770022" y="832691"/>
                  <a:pt x="797962" y="945298"/>
                </a:cubicBezTo>
                <a:cubicBezTo>
                  <a:pt x="825902" y="1057905"/>
                  <a:pt x="830982" y="549905"/>
                  <a:pt x="803042" y="676058"/>
                </a:cubicBezTo>
                <a:cubicBezTo>
                  <a:pt x="775102" y="802211"/>
                  <a:pt x="582909" y="1671738"/>
                  <a:pt x="630322" y="1702218"/>
                </a:cubicBezTo>
                <a:cubicBezTo>
                  <a:pt x="677735" y="1732698"/>
                  <a:pt x="1061275" y="918205"/>
                  <a:pt x="1087522" y="858938"/>
                </a:cubicBezTo>
                <a:cubicBezTo>
                  <a:pt x="1113769" y="799671"/>
                  <a:pt x="797115" y="1038431"/>
                  <a:pt x="787802" y="1346618"/>
                </a:cubicBezTo>
                <a:cubicBezTo>
                  <a:pt x="778489" y="1654805"/>
                  <a:pt x="1005395" y="2572591"/>
                  <a:pt x="1031642" y="2708058"/>
                </a:cubicBezTo>
                <a:cubicBezTo>
                  <a:pt x="1057889" y="2843525"/>
                  <a:pt x="999469" y="2321131"/>
                  <a:pt x="945282" y="2159418"/>
                </a:cubicBezTo>
                <a:cubicBezTo>
                  <a:pt x="891095" y="1997705"/>
                  <a:pt x="797962" y="1670891"/>
                  <a:pt x="706522" y="1737778"/>
                </a:cubicBezTo>
                <a:cubicBezTo>
                  <a:pt x="615082" y="1804665"/>
                  <a:pt x="442362" y="2531951"/>
                  <a:pt x="396642" y="2560738"/>
                </a:cubicBezTo>
                <a:cubicBezTo>
                  <a:pt x="350922" y="2589525"/>
                  <a:pt x="498242" y="1926585"/>
                  <a:pt x="432202" y="1910498"/>
                </a:cubicBezTo>
                <a:cubicBezTo>
                  <a:pt x="366162" y="1894411"/>
                  <a:pt x="12255" y="2595451"/>
                  <a:pt x="402" y="2464218"/>
                </a:cubicBezTo>
                <a:cubicBezTo>
                  <a:pt x="-11451" y="2332985"/>
                  <a:pt x="241702" y="1395725"/>
                  <a:pt x="361082" y="1123098"/>
                </a:cubicBezTo>
                <a:cubicBezTo>
                  <a:pt x="480462" y="850471"/>
                  <a:pt x="670115" y="1010491"/>
                  <a:pt x="716682" y="828458"/>
                </a:cubicBezTo>
                <a:cubicBezTo>
                  <a:pt x="763249" y="646425"/>
                  <a:pt x="621855" y="-19055"/>
                  <a:pt x="635402" y="4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: 図形 1497">
            <a:extLst>
              <a:ext uri="{FF2B5EF4-FFF2-40B4-BE49-F238E27FC236}">
                <a16:creationId xmlns:a16="http://schemas.microsoft.com/office/drawing/2014/main" id="{B944790A-AA31-5033-B1D3-46A1B90AA78C}"/>
              </a:ext>
            </a:extLst>
          </p:cNvPr>
          <p:cNvSpPr/>
          <p:nvPr/>
        </p:nvSpPr>
        <p:spPr>
          <a:xfrm>
            <a:off x="2838266" y="2854343"/>
            <a:ext cx="974974" cy="2836351"/>
          </a:xfrm>
          <a:custGeom>
            <a:avLst/>
            <a:gdLst>
              <a:gd name="connsiteX0" fmla="*/ 933634 w 974974"/>
              <a:gd name="connsiteY0" fmla="*/ 3157 h 2836351"/>
              <a:gd name="connsiteX1" fmla="*/ 444684 w 974974"/>
              <a:gd name="connsiteY1" fmla="*/ 530207 h 2836351"/>
              <a:gd name="connsiteX2" fmla="*/ 463734 w 974974"/>
              <a:gd name="connsiteY2" fmla="*/ 1171557 h 2836351"/>
              <a:gd name="connsiteX3" fmla="*/ 501834 w 974974"/>
              <a:gd name="connsiteY3" fmla="*/ 993757 h 2836351"/>
              <a:gd name="connsiteX4" fmla="*/ 851084 w 974974"/>
              <a:gd name="connsiteY4" fmla="*/ 2073257 h 2836351"/>
              <a:gd name="connsiteX5" fmla="*/ 762184 w 974974"/>
              <a:gd name="connsiteY5" fmla="*/ 1914507 h 2836351"/>
              <a:gd name="connsiteX6" fmla="*/ 971734 w 974974"/>
              <a:gd name="connsiteY6" fmla="*/ 2371707 h 2836351"/>
              <a:gd name="connsiteX7" fmla="*/ 889184 w 974974"/>
              <a:gd name="connsiteY7" fmla="*/ 2835257 h 2836351"/>
              <a:gd name="connsiteX8" fmla="*/ 882834 w 974974"/>
              <a:gd name="connsiteY8" fmla="*/ 2479657 h 2836351"/>
              <a:gd name="connsiteX9" fmla="*/ 654234 w 974974"/>
              <a:gd name="connsiteY9" fmla="*/ 1838307 h 2836351"/>
              <a:gd name="connsiteX10" fmla="*/ 50984 w 974974"/>
              <a:gd name="connsiteY10" fmla="*/ 1063607 h 2836351"/>
              <a:gd name="connsiteX11" fmla="*/ 279584 w 974974"/>
              <a:gd name="connsiteY11" fmla="*/ 1533507 h 2836351"/>
              <a:gd name="connsiteX12" fmla="*/ 190684 w 974974"/>
              <a:gd name="connsiteY12" fmla="*/ 2054207 h 2836351"/>
              <a:gd name="connsiteX13" fmla="*/ 292284 w 974974"/>
              <a:gd name="connsiteY13" fmla="*/ 1082657 h 2836351"/>
              <a:gd name="connsiteX14" fmla="*/ 19234 w 974974"/>
              <a:gd name="connsiteY14" fmla="*/ 777857 h 2836351"/>
              <a:gd name="connsiteX15" fmla="*/ 933634 w 974974"/>
              <a:gd name="connsiteY15" fmla="*/ 3157 h 283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4974" h="2836351">
                <a:moveTo>
                  <a:pt x="933634" y="3157"/>
                </a:moveTo>
                <a:cubicBezTo>
                  <a:pt x="1004542" y="-38118"/>
                  <a:pt x="523001" y="335474"/>
                  <a:pt x="444684" y="530207"/>
                </a:cubicBezTo>
                <a:cubicBezTo>
                  <a:pt x="366367" y="724940"/>
                  <a:pt x="454209" y="1094299"/>
                  <a:pt x="463734" y="1171557"/>
                </a:cubicBezTo>
                <a:cubicBezTo>
                  <a:pt x="473259" y="1248815"/>
                  <a:pt x="437276" y="843474"/>
                  <a:pt x="501834" y="993757"/>
                </a:cubicBezTo>
                <a:cubicBezTo>
                  <a:pt x="566392" y="1144040"/>
                  <a:pt x="807692" y="1919799"/>
                  <a:pt x="851084" y="2073257"/>
                </a:cubicBezTo>
                <a:cubicBezTo>
                  <a:pt x="894476" y="2226715"/>
                  <a:pt x="742076" y="1864765"/>
                  <a:pt x="762184" y="1914507"/>
                </a:cubicBezTo>
                <a:cubicBezTo>
                  <a:pt x="782292" y="1964249"/>
                  <a:pt x="950567" y="2218249"/>
                  <a:pt x="971734" y="2371707"/>
                </a:cubicBezTo>
                <a:cubicBezTo>
                  <a:pt x="992901" y="2525165"/>
                  <a:pt x="904001" y="2817265"/>
                  <a:pt x="889184" y="2835257"/>
                </a:cubicBezTo>
                <a:cubicBezTo>
                  <a:pt x="874367" y="2853249"/>
                  <a:pt x="921992" y="2645815"/>
                  <a:pt x="882834" y="2479657"/>
                </a:cubicBezTo>
                <a:cubicBezTo>
                  <a:pt x="843676" y="2313499"/>
                  <a:pt x="792876" y="2074315"/>
                  <a:pt x="654234" y="1838307"/>
                </a:cubicBezTo>
                <a:cubicBezTo>
                  <a:pt x="515592" y="1602299"/>
                  <a:pt x="113426" y="1114407"/>
                  <a:pt x="50984" y="1063607"/>
                </a:cubicBezTo>
                <a:cubicBezTo>
                  <a:pt x="-11458" y="1012807"/>
                  <a:pt x="256301" y="1368407"/>
                  <a:pt x="279584" y="1533507"/>
                </a:cubicBezTo>
                <a:cubicBezTo>
                  <a:pt x="302867" y="1698607"/>
                  <a:pt x="188567" y="2129349"/>
                  <a:pt x="190684" y="2054207"/>
                </a:cubicBezTo>
                <a:cubicBezTo>
                  <a:pt x="192801" y="1979065"/>
                  <a:pt x="320859" y="1295382"/>
                  <a:pt x="292284" y="1082657"/>
                </a:cubicBezTo>
                <a:cubicBezTo>
                  <a:pt x="263709" y="869932"/>
                  <a:pt x="-84483" y="955657"/>
                  <a:pt x="19234" y="777857"/>
                </a:cubicBezTo>
                <a:cubicBezTo>
                  <a:pt x="122951" y="600057"/>
                  <a:pt x="862726" y="44432"/>
                  <a:pt x="933634" y="31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: 図形 1498">
            <a:extLst>
              <a:ext uri="{FF2B5EF4-FFF2-40B4-BE49-F238E27FC236}">
                <a16:creationId xmlns:a16="http://schemas.microsoft.com/office/drawing/2014/main" id="{41B45CD1-DD21-4E93-94FF-DC1B18A77199}"/>
              </a:ext>
            </a:extLst>
          </p:cNvPr>
          <p:cNvSpPr/>
          <p:nvPr/>
        </p:nvSpPr>
        <p:spPr>
          <a:xfrm>
            <a:off x="4482945" y="1545409"/>
            <a:ext cx="2117496" cy="2468198"/>
          </a:xfrm>
          <a:custGeom>
            <a:avLst/>
            <a:gdLst>
              <a:gd name="connsiteX0" fmla="*/ 1054255 w 2117496"/>
              <a:gd name="connsiteY0" fmla="*/ 42091 h 2468198"/>
              <a:gd name="connsiteX1" fmla="*/ 1778155 w 2117496"/>
              <a:gd name="connsiteY1" fmla="*/ 715191 h 2468198"/>
              <a:gd name="connsiteX2" fmla="*/ 1873405 w 2117496"/>
              <a:gd name="connsiteY2" fmla="*/ 1286691 h 2468198"/>
              <a:gd name="connsiteX3" fmla="*/ 1765455 w 2117496"/>
              <a:gd name="connsiteY3" fmla="*/ 1547041 h 2468198"/>
              <a:gd name="connsiteX4" fmla="*/ 2114705 w 2117496"/>
              <a:gd name="connsiteY4" fmla="*/ 2461441 h 2468198"/>
              <a:gd name="connsiteX5" fmla="*/ 1917855 w 2117496"/>
              <a:gd name="connsiteY5" fmla="*/ 1921691 h 2468198"/>
              <a:gd name="connsiteX6" fmla="*/ 1708305 w 2117496"/>
              <a:gd name="connsiteY6" fmla="*/ 1159691 h 2468198"/>
              <a:gd name="connsiteX7" fmla="*/ 1486055 w 2117496"/>
              <a:gd name="connsiteY7" fmla="*/ 981891 h 2468198"/>
              <a:gd name="connsiteX8" fmla="*/ 1670205 w 2117496"/>
              <a:gd name="connsiteY8" fmla="*/ 1674041 h 2468198"/>
              <a:gd name="connsiteX9" fmla="*/ 1536855 w 2117496"/>
              <a:gd name="connsiteY9" fmla="*/ 1204141 h 2468198"/>
              <a:gd name="connsiteX10" fmla="*/ 1536855 w 2117496"/>
              <a:gd name="connsiteY10" fmla="*/ 683441 h 2468198"/>
              <a:gd name="connsiteX11" fmla="*/ 1289205 w 2117496"/>
              <a:gd name="connsiteY11" fmla="*/ 511991 h 2468198"/>
              <a:gd name="connsiteX12" fmla="*/ 155 w 2117496"/>
              <a:gd name="connsiteY12" fmla="*/ 105591 h 2468198"/>
              <a:gd name="connsiteX13" fmla="*/ 1378105 w 2117496"/>
              <a:gd name="connsiteY13" fmla="*/ 562791 h 2468198"/>
              <a:gd name="connsiteX14" fmla="*/ 1295555 w 2117496"/>
              <a:gd name="connsiteY14" fmla="*/ 372291 h 2468198"/>
              <a:gd name="connsiteX15" fmla="*/ 1098705 w 2117496"/>
              <a:gd name="connsiteY15" fmla="*/ 105591 h 2468198"/>
              <a:gd name="connsiteX16" fmla="*/ 1054255 w 2117496"/>
              <a:gd name="connsiteY16" fmla="*/ 42091 h 246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17496" h="2468198">
                <a:moveTo>
                  <a:pt x="1054255" y="42091"/>
                </a:moveTo>
                <a:cubicBezTo>
                  <a:pt x="1167497" y="143691"/>
                  <a:pt x="1641630" y="507758"/>
                  <a:pt x="1778155" y="715191"/>
                </a:cubicBezTo>
                <a:cubicBezTo>
                  <a:pt x="1914680" y="922624"/>
                  <a:pt x="1875522" y="1148049"/>
                  <a:pt x="1873405" y="1286691"/>
                </a:cubicBezTo>
                <a:cubicBezTo>
                  <a:pt x="1871288" y="1425333"/>
                  <a:pt x="1725238" y="1351249"/>
                  <a:pt x="1765455" y="1547041"/>
                </a:cubicBezTo>
                <a:cubicBezTo>
                  <a:pt x="1805672" y="1742833"/>
                  <a:pt x="2089305" y="2398999"/>
                  <a:pt x="2114705" y="2461441"/>
                </a:cubicBezTo>
                <a:cubicBezTo>
                  <a:pt x="2140105" y="2523883"/>
                  <a:pt x="1985588" y="2138649"/>
                  <a:pt x="1917855" y="1921691"/>
                </a:cubicBezTo>
                <a:cubicBezTo>
                  <a:pt x="1850122" y="1704733"/>
                  <a:pt x="1780272" y="1316324"/>
                  <a:pt x="1708305" y="1159691"/>
                </a:cubicBezTo>
                <a:cubicBezTo>
                  <a:pt x="1636338" y="1003058"/>
                  <a:pt x="1492405" y="896166"/>
                  <a:pt x="1486055" y="981891"/>
                </a:cubicBezTo>
                <a:cubicBezTo>
                  <a:pt x="1479705" y="1067616"/>
                  <a:pt x="1661738" y="1636999"/>
                  <a:pt x="1670205" y="1674041"/>
                </a:cubicBezTo>
                <a:cubicBezTo>
                  <a:pt x="1678672" y="1711083"/>
                  <a:pt x="1559080" y="1369241"/>
                  <a:pt x="1536855" y="1204141"/>
                </a:cubicBezTo>
                <a:cubicBezTo>
                  <a:pt x="1514630" y="1039041"/>
                  <a:pt x="1578130" y="798799"/>
                  <a:pt x="1536855" y="683441"/>
                </a:cubicBezTo>
                <a:cubicBezTo>
                  <a:pt x="1495580" y="568083"/>
                  <a:pt x="1545322" y="608299"/>
                  <a:pt x="1289205" y="511991"/>
                </a:cubicBezTo>
                <a:cubicBezTo>
                  <a:pt x="1033088" y="415683"/>
                  <a:pt x="-14662" y="97124"/>
                  <a:pt x="155" y="105591"/>
                </a:cubicBezTo>
                <a:cubicBezTo>
                  <a:pt x="14972" y="114058"/>
                  <a:pt x="1162205" y="518341"/>
                  <a:pt x="1378105" y="562791"/>
                </a:cubicBezTo>
                <a:cubicBezTo>
                  <a:pt x="1594005" y="607241"/>
                  <a:pt x="1342122" y="448491"/>
                  <a:pt x="1295555" y="372291"/>
                </a:cubicBezTo>
                <a:cubicBezTo>
                  <a:pt x="1248988" y="296091"/>
                  <a:pt x="1143155" y="163799"/>
                  <a:pt x="1098705" y="105591"/>
                </a:cubicBezTo>
                <a:cubicBezTo>
                  <a:pt x="1054255" y="47383"/>
                  <a:pt x="941013" y="-59509"/>
                  <a:pt x="1054255" y="420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: 図形 1500">
            <a:extLst>
              <a:ext uri="{FF2B5EF4-FFF2-40B4-BE49-F238E27FC236}">
                <a16:creationId xmlns:a16="http://schemas.microsoft.com/office/drawing/2014/main" id="{92A70E4A-FA5A-8DED-3B35-D55B9511CD60}"/>
              </a:ext>
            </a:extLst>
          </p:cNvPr>
          <p:cNvSpPr/>
          <p:nvPr/>
        </p:nvSpPr>
        <p:spPr>
          <a:xfrm>
            <a:off x="5927632" y="2574301"/>
            <a:ext cx="759758" cy="1721900"/>
          </a:xfrm>
          <a:custGeom>
            <a:avLst/>
            <a:gdLst>
              <a:gd name="connsiteX0" fmla="*/ 215993 w 759758"/>
              <a:gd name="connsiteY0" fmla="*/ 79999 h 1721900"/>
              <a:gd name="connsiteX1" fmla="*/ 441418 w 759758"/>
              <a:gd name="connsiteY1" fmla="*/ 318124 h 1721900"/>
              <a:gd name="connsiteX2" fmla="*/ 377918 w 759758"/>
              <a:gd name="connsiteY2" fmla="*/ 641974 h 1721900"/>
              <a:gd name="connsiteX3" fmla="*/ 682718 w 759758"/>
              <a:gd name="connsiteY3" fmla="*/ 1289674 h 1721900"/>
              <a:gd name="connsiteX4" fmla="*/ 511268 w 759758"/>
              <a:gd name="connsiteY4" fmla="*/ 1061074 h 1721900"/>
              <a:gd name="connsiteX5" fmla="*/ 758918 w 759758"/>
              <a:gd name="connsiteY5" fmla="*/ 1715124 h 1721900"/>
              <a:gd name="connsiteX6" fmla="*/ 577943 w 759758"/>
              <a:gd name="connsiteY6" fmla="*/ 1343649 h 1721900"/>
              <a:gd name="connsiteX7" fmla="*/ 212818 w 759758"/>
              <a:gd name="connsiteY7" fmla="*/ 441949 h 1721900"/>
              <a:gd name="connsiteX8" fmla="*/ 298543 w 759758"/>
              <a:gd name="connsiteY8" fmla="*/ 800724 h 1721900"/>
              <a:gd name="connsiteX9" fmla="*/ 93 w 759758"/>
              <a:gd name="connsiteY9" fmla="*/ 3799 h 1721900"/>
              <a:gd name="connsiteX10" fmla="*/ 333468 w 759758"/>
              <a:gd name="connsiteY10" fmla="*/ 483224 h 1721900"/>
              <a:gd name="connsiteX11" fmla="*/ 215993 w 759758"/>
              <a:gd name="connsiteY11" fmla="*/ 79999 h 172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9758" h="1721900">
                <a:moveTo>
                  <a:pt x="215993" y="79999"/>
                </a:moveTo>
                <a:cubicBezTo>
                  <a:pt x="233985" y="52482"/>
                  <a:pt x="414431" y="224462"/>
                  <a:pt x="441418" y="318124"/>
                </a:cubicBezTo>
                <a:cubicBezTo>
                  <a:pt x="468405" y="411786"/>
                  <a:pt x="337701" y="480049"/>
                  <a:pt x="377918" y="641974"/>
                </a:cubicBezTo>
                <a:cubicBezTo>
                  <a:pt x="418135" y="803899"/>
                  <a:pt x="660493" y="1219824"/>
                  <a:pt x="682718" y="1289674"/>
                </a:cubicBezTo>
                <a:cubicBezTo>
                  <a:pt x="704943" y="1359524"/>
                  <a:pt x="498568" y="990166"/>
                  <a:pt x="511268" y="1061074"/>
                </a:cubicBezTo>
                <a:cubicBezTo>
                  <a:pt x="523968" y="1131982"/>
                  <a:pt x="747806" y="1668028"/>
                  <a:pt x="758918" y="1715124"/>
                </a:cubicBezTo>
                <a:cubicBezTo>
                  <a:pt x="770030" y="1762220"/>
                  <a:pt x="668960" y="1555845"/>
                  <a:pt x="577943" y="1343649"/>
                </a:cubicBezTo>
                <a:cubicBezTo>
                  <a:pt x="486926" y="1131453"/>
                  <a:pt x="259385" y="532437"/>
                  <a:pt x="212818" y="441949"/>
                </a:cubicBezTo>
                <a:cubicBezTo>
                  <a:pt x="166251" y="351461"/>
                  <a:pt x="333997" y="873749"/>
                  <a:pt x="298543" y="800724"/>
                </a:cubicBezTo>
                <a:cubicBezTo>
                  <a:pt x="263089" y="727699"/>
                  <a:pt x="-5728" y="56716"/>
                  <a:pt x="93" y="3799"/>
                </a:cubicBezTo>
                <a:cubicBezTo>
                  <a:pt x="5914" y="-49118"/>
                  <a:pt x="299072" y="467878"/>
                  <a:pt x="333468" y="483224"/>
                </a:cubicBezTo>
                <a:cubicBezTo>
                  <a:pt x="367864" y="498570"/>
                  <a:pt x="198001" y="107516"/>
                  <a:pt x="215993" y="799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: 図形 1501">
            <a:extLst>
              <a:ext uri="{FF2B5EF4-FFF2-40B4-BE49-F238E27FC236}">
                <a16:creationId xmlns:a16="http://schemas.microsoft.com/office/drawing/2014/main" id="{B05A01E8-63CF-A7EB-EA9E-09DF6BE7E649}"/>
              </a:ext>
            </a:extLst>
          </p:cNvPr>
          <p:cNvSpPr/>
          <p:nvPr/>
        </p:nvSpPr>
        <p:spPr>
          <a:xfrm>
            <a:off x="6089162" y="3128683"/>
            <a:ext cx="635372" cy="1643703"/>
          </a:xfrm>
          <a:custGeom>
            <a:avLst/>
            <a:gdLst>
              <a:gd name="connsiteX0" fmla="*/ 178288 w 635372"/>
              <a:gd name="connsiteY0" fmla="*/ 1867 h 1643703"/>
              <a:gd name="connsiteX1" fmla="*/ 244963 w 635372"/>
              <a:gd name="connsiteY1" fmla="*/ 370167 h 1643703"/>
              <a:gd name="connsiteX2" fmla="*/ 521188 w 635372"/>
              <a:gd name="connsiteY2" fmla="*/ 928967 h 1643703"/>
              <a:gd name="connsiteX3" fmla="*/ 603738 w 635372"/>
              <a:gd name="connsiteY3" fmla="*/ 1621117 h 1643703"/>
              <a:gd name="connsiteX4" fmla="*/ 613263 w 635372"/>
              <a:gd name="connsiteY4" fmla="*/ 1468717 h 1643703"/>
              <a:gd name="connsiteX5" fmla="*/ 606913 w 635372"/>
              <a:gd name="connsiteY5" fmla="*/ 1398867 h 1643703"/>
              <a:gd name="connsiteX6" fmla="*/ 254488 w 635372"/>
              <a:gd name="connsiteY6" fmla="*/ 963892 h 1643703"/>
              <a:gd name="connsiteX7" fmla="*/ 346563 w 635372"/>
              <a:gd name="connsiteY7" fmla="*/ 1125817 h 1643703"/>
              <a:gd name="connsiteX8" fmla="*/ 181463 w 635372"/>
              <a:gd name="connsiteY8" fmla="*/ 744817 h 1643703"/>
              <a:gd name="connsiteX9" fmla="*/ 83038 w 635372"/>
              <a:gd name="connsiteY9" fmla="*/ 265392 h 1643703"/>
              <a:gd name="connsiteX10" fmla="*/ 114788 w 635372"/>
              <a:gd name="connsiteY10" fmla="*/ 443192 h 1643703"/>
              <a:gd name="connsiteX11" fmla="*/ 488 w 635372"/>
              <a:gd name="connsiteY11" fmla="*/ 274917 h 1643703"/>
              <a:gd name="connsiteX12" fmla="*/ 76688 w 635372"/>
              <a:gd name="connsiteY12" fmla="*/ 198717 h 1643703"/>
              <a:gd name="connsiteX13" fmla="*/ 152888 w 635372"/>
              <a:gd name="connsiteY13" fmla="*/ 484467 h 1643703"/>
              <a:gd name="connsiteX14" fmla="*/ 108438 w 635372"/>
              <a:gd name="connsiteY14" fmla="*/ 236817 h 1643703"/>
              <a:gd name="connsiteX15" fmla="*/ 178288 w 635372"/>
              <a:gd name="connsiteY15" fmla="*/ 1867 h 164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5372" h="1643703">
                <a:moveTo>
                  <a:pt x="178288" y="1867"/>
                </a:moveTo>
                <a:cubicBezTo>
                  <a:pt x="201042" y="24092"/>
                  <a:pt x="187813" y="215650"/>
                  <a:pt x="244963" y="370167"/>
                </a:cubicBezTo>
                <a:cubicBezTo>
                  <a:pt x="302113" y="524684"/>
                  <a:pt x="461392" y="720475"/>
                  <a:pt x="521188" y="928967"/>
                </a:cubicBezTo>
                <a:cubicBezTo>
                  <a:pt x="580984" y="1137459"/>
                  <a:pt x="588392" y="1531159"/>
                  <a:pt x="603738" y="1621117"/>
                </a:cubicBezTo>
                <a:cubicBezTo>
                  <a:pt x="619084" y="1711075"/>
                  <a:pt x="612734" y="1505759"/>
                  <a:pt x="613263" y="1468717"/>
                </a:cubicBezTo>
                <a:cubicBezTo>
                  <a:pt x="613792" y="1431675"/>
                  <a:pt x="666709" y="1483004"/>
                  <a:pt x="606913" y="1398867"/>
                </a:cubicBezTo>
                <a:cubicBezTo>
                  <a:pt x="547117" y="1314730"/>
                  <a:pt x="297880" y="1009400"/>
                  <a:pt x="254488" y="963892"/>
                </a:cubicBezTo>
                <a:cubicBezTo>
                  <a:pt x="211096" y="918384"/>
                  <a:pt x="358734" y="1162329"/>
                  <a:pt x="346563" y="1125817"/>
                </a:cubicBezTo>
                <a:cubicBezTo>
                  <a:pt x="334392" y="1089305"/>
                  <a:pt x="225384" y="888221"/>
                  <a:pt x="181463" y="744817"/>
                </a:cubicBezTo>
                <a:cubicBezTo>
                  <a:pt x="137542" y="601413"/>
                  <a:pt x="94150" y="315663"/>
                  <a:pt x="83038" y="265392"/>
                </a:cubicBezTo>
                <a:cubicBezTo>
                  <a:pt x="71926" y="215121"/>
                  <a:pt x="128546" y="441605"/>
                  <a:pt x="114788" y="443192"/>
                </a:cubicBezTo>
                <a:cubicBezTo>
                  <a:pt x="101030" y="444779"/>
                  <a:pt x="6838" y="315663"/>
                  <a:pt x="488" y="274917"/>
                </a:cubicBezTo>
                <a:cubicBezTo>
                  <a:pt x="-5862" y="234171"/>
                  <a:pt x="51288" y="163792"/>
                  <a:pt x="76688" y="198717"/>
                </a:cubicBezTo>
                <a:cubicBezTo>
                  <a:pt x="102088" y="233642"/>
                  <a:pt x="147596" y="478117"/>
                  <a:pt x="152888" y="484467"/>
                </a:cubicBezTo>
                <a:cubicBezTo>
                  <a:pt x="158180" y="490817"/>
                  <a:pt x="109496" y="311959"/>
                  <a:pt x="108438" y="236817"/>
                </a:cubicBezTo>
                <a:cubicBezTo>
                  <a:pt x="107380" y="161675"/>
                  <a:pt x="155534" y="-20358"/>
                  <a:pt x="178288" y="18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: 図形 1502">
            <a:extLst>
              <a:ext uri="{FF2B5EF4-FFF2-40B4-BE49-F238E27FC236}">
                <a16:creationId xmlns:a16="http://schemas.microsoft.com/office/drawing/2014/main" id="{04A84037-C39E-0134-2A1B-03C45FE389A2}"/>
              </a:ext>
            </a:extLst>
          </p:cNvPr>
          <p:cNvSpPr/>
          <p:nvPr/>
        </p:nvSpPr>
        <p:spPr>
          <a:xfrm>
            <a:off x="6075269" y="3656455"/>
            <a:ext cx="910358" cy="1920403"/>
          </a:xfrm>
          <a:custGeom>
            <a:avLst/>
            <a:gdLst>
              <a:gd name="connsiteX0" fmla="*/ 166781 w 910358"/>
              <a:gd name="connsiteY0" fmla="*/ 1145 h 1920403"/>
              <a:gd name="connsiteX1" fmla="*/ 198531 w 910358"/>
              <a:gd name="connsiteY1" fmla="*/ 394845 h 1920403"/>
              <a:gd name="connsiteX2" fmla="*/ 897031 w 910358"/>
              <a:gd name="connsiteY2" fmla="*/ 1144145 h 1920403"/>
              <a:gd name="connsiteX3" fmla="*/ 662081 w 910358"/>
              <a:gd name="connsiteY3" fmla="*/ 832995 h 1920403"/>
              <a:gd name="connsiteX4" fmla="*/ 719231 w 910358"/>
              <a:gd name="connsiteY4" fmla="*/ 1086995 h 1920403"/>
              <a:gd name="connsiteX5" fmla="*/ 700181 w 910358"/>
              <a:gd name="connsiteY5" fmla="*/ 1442595 h 1920403"/>
              <a:gd name="connsiteX6" fmla="*/ 801781 w 910358"/>
              <a:gd name="connsiteY6" fmla="*/ 1918845 h 1920403"/>
              <a:gd name="connsiteX7" fmla="*/ 712881 w 910358"/>
              <a:gd name="connsiteY7" fmla="*/ 1582295 h 1920403"/>
              <a:gd name="connsiteX8" fmla="*/ 535081 w 910358"/>
              <a:gd name="connsiteY8" fmla="*/ 1220345 h 1920403"/>
              <a:gd name="connsiteX9" fmla="*/ 71531 w 910358"/>
              <a:gd name="connsiteY9" fmla="*/ 813945 h 1920403"/>
              <a:gd name="connsiteX10" fmla="*/ 452531 w 910358"/>
              <a:gd name="connsiteY10" fmla="*/ 1125095 h 1920403"/>
              <a:gd name="connsiteX11" fmla="*/ 20731 w 910358"/>
              <a:gd name="connsiteY11" fmla="*/ 636145 h 1920403"/>
              <a:gd name="connsiteX12" fmla="*/ 77881 w 910358"/>
              <a:gd name="connsiteY12" fmla="*/ 509145 h 1920403"/>
              <a:gd name="connsiteX13" fmla="*/ 166781 w 910358"/>
              <a:gd name="connsiteY13" fmla="*/ 1145 h 192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0358" h="1920403">
                <a:moveTo>
                  <a:pt x="166781" y="1145"/>
                </a:moveTo>
                <a:cubicBezTo>
                  <a:pt x="186889" y="-17905"/>
                  <a:pt x="76823" y="204345"/>
                  <a:pt x="198531" y="394845"/>
                </a:cubicBezTo>
                <a:cubicBezTo>
                  <a:pt x="320239" y="585345"/>
                  <a:pt x="819773" y="1071120"/>
                  <a:pt x="897031" y="1144145"/>
                </a:cubicBezTo>
                <a:cubicBezTo>
                  <a:pt x="974289" y="1217170"/>
                  <a:pt x="691714" y="842520"/>
                  <a:pt x="662081" y="832995"/>
                </a:cubicBezTo>
                <a:cubicBezTo>
                  <a:pt x="632448" y="823470"/>
                  <a:pt x="712881" y="985395"/>
                  <a:pt x="719231" y="1086995"/>
                </a:cubicBezTo>
                <a:cubicBezTo>
                  <a:pt x="725581" y="1188595"/>
                  <a:pt x="686423" y="1303953"/>
                  <a:pt x="700181" y="1442595"/>
                </a:cubicBezTo>
                <a:cubicBezTo>
                  <a:pt x="713939" y="1581237"/>
                  <a:pt x="799664" y="1895562"/>
                  <a:pt x="801781" y="1918845"/>
                </a:cubicBezTo>
                <a:cubicBezTo>
                  <a:pt x="803898" y="1942128"/>
                  <a:pt x="757331" y="1698712"/>
                  <a:pt x="712881" y="1582295"/>
                </a:cubicBezTo>
                <a:cubicBezTo>
                  <a:pt x="668431" y="1465878"/>
                  <a:pt x="641973" y="1348403"/>
                  <a:pt x="535081" y="1220345"/>
                </a:cubicBezTo>
                <a:cubicBezTo>
                  <a:pt x="428189" y="1092287"/>
                  <a:pt x="85289" y="829820"/>
                  <a:pt x="71531" y="813945"/>
                </a:cubicBezTo>
                <a:cubicBezTo>
                  <a:pt x="57773" y="798070"/>
                  <a:pt x="460998" y="1154728"/>
                  <a:pt x="452531" y="1125095"/>
                </a:cubicBezTo>
                <a:cubicBezTo>
                  <a:pt x="444064" y="1095462"/>
                  <a:pt x="83173" y="738803"/>
                  <a:pt x="20731" y="636145"/>
                </a:cubicBezTo>
                <a:cubicBezTo>
                  <a:pt x="-41711" y="533487"/>
                  <a:pt x="54598" y="610745"/>
                  <a:pt x="77881" y="509145"/>
                </a:cubicBezTo>
                <a:cubicBezTo>
                  <a:pt x="101164" y="407545"/>
                  <a:pt x="146673" y="20195"/>
                  <a:pt x="166781" y="11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: 図形 1503">
            <a:extLst>
              <a:ext uri="{FF2B5EF4-FFF2-40B4-BE49-F238E27FC236}">
                <a16:creationId xmlns:a16="http://schemas.microsoft.com/office/drawing/2014/main" id="{DA21FA46-947A-460F-C29E-2D8A8E16EAC1}"/>
              </a:ext>
            </a:extLst>
          </p:cNvPr>
          <p:cNvSpPr/>
          <p:nvPr/>
        </p:nvSpPr>
        <p:spPr>
          <a:xfrm>
            <a:off x="6086397" y="4153179"/>
            <a:ext cx="917856" cy="2511585"/>
          </a:xfrm>
          <a:custGeom>
            <a:avLst/>
            <a:gdLst>
              <a:gd name="connsiteX0" fmla="*/ 35003 w 917856"/>
              <a:gd name="connsiteY0" fmla="*/ 56871 h 2511585"/>
              <a:gd name="connsiteX1" fmla="*/ 650953 w 917856"/>
              <a:gd name="connsiteY1" fmla="*/ 933171 h 2511585"/>
              <a:gd name="connsiteX2" fmla="*/ 663653 w 917856"/>
              <a:gd name="connsiteY2" fmla="*/ 1060171 h 2511585"/>
              <a:gd name="connsiteX3" fmla="*/ 460453 w 917856"/>
              <a:gd name="connsiteY3" fmla="*/ 647421 h 2511585"/>
              <a:gd name="connsiteX4" fmla="*/ 904953 w 917856"/>
              <a:gd name="connsiteY4" fmla="*/ 1568171 h 2511585"/>
              <a:gd name="connsiteX5" fmla="*/ 676353 w 917856"/>
              <a:gd name="connsiteY5" fmla="*/ 2469871 h 2511585"/>
              <a:gd name="connsiteX6" fmla="*/ 771603 w 917856"/>
              <a:gd name="connsiteY6" fmla="*/ 2298421 h 2511585"/>
              <a:gd name="connsiteX7" fmla="*/ 917653 w 917856"/>
              <a:gd name="connsiteY7" fmla="*/ 1739621 h 2511585"/>
              <a:gd name="connsiteX8" fmla="*/ 797003 w 917856"/>
              <a:gd name="connsiteY8" fmla="*/ 1714221 h 2511585"/>
              <a:gd name="connsiteX9" fmla="*/ 543003 w 917856"/>
              <a:gd name="connsiteY9" fmla="*/ 2355571 h 2511585"/>
              <a:gd name="connsiteX10" fmla="*/ 689053 w 917856"/>
              <a:gd name="connsiteY10" fmla="*/ 1663421 h 2511585"/>
              <a:gd name="connsiteX11" fmla="*/ 523953 w 917856"/>
              <a:gd name="connsiteY11" fmla="*/ 1218921 h 2511585"/>
              <a:gd name="connsiteX12" fmla="*/ 60403 w 917856"/>
              <a:gd name="connsiteY12" fmla="*/ 406121 h 2511585"/>
              <a:gd name="connsiteX13" fmla="*/ 289003 w 917856"/>
              <a:gd name="connsiteY13" fmla="*/ 806171 h 2511585"/>
              <a:gd name="connsiteX14" fmla="*/ 123903 w 917856"/>
              <a:gd name="connsiteY14" fmla="*/ 355321 h 2511585"/>
              <a:gd name="connsiteX15" fmla="*/ 79453 w 917856"/>
              <a:gd name="connsiteY15" fmla="*/ 114021 h 2511585"/>
              <a:gd name="connsiteX16" fmla="*/ 35003 w 917856"/>
              <a:gd name="connsiteY16" fmla="*/ 56871 h 251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7856" h="2511585">
                <a:moveTo>
                  <a:pt x="35003" y="56871"/>
                </a:moveTo>
                <a:cubicBezTo>
                  <a:pt x="130253" y="193396"/>
                  <a:pt x="546178" y="765954"/>
                  <a:pt x="650953" y="933171"/>
                </a:cubicBezTo>
                <a:cubicBezTo>
                  <a:pt x="755728" y="1100388"/>
                  <a:pt x="695403" y="1107796"/>
                  <a:pt x="663653" y="1060171"/>
                </a:cubicBezTo>
                <a:cubicBezTo>
                  <a:pt x="631903" y="1012546"/>
                  <a:pt x="420236" y="562754"/>
                  <a:pt x="460453" y="647421"/>
                </a:cubicBezTo>
                <a:cubicBezTo>
                  <a:pt x="500670" y="732088"/>
                  <a:pt x="868970" y="1264429"/>
                  <a:pt x="904953" y="1568171"/>
                </a:cubicBezTo>
                <a:cubicBezTo>
                  <a:pt x="940936" y="1871913"/>
                  <a:pt x="698578" y="2348163"/>
                  <a:pt x="676353" y="2469871"/>
                </a:cubicBezTo>
                <a:cubicBezTo>
                  <a:pt x="654128" y="2591579"/>
                  <a:pt x="731386" y="2420129"/>
                  <a:pt x="771603" y="2298421"/>
                </a:cubicBezTo>
                <a:cubicBezTo>
                  <a:pt x="811820" y="2176713"/>
                  <a:pt x="913420" y="1836988"/>
                  <a:pt x="917653" y="1739621"/>
                </a:cubicBezTo>
                <a:cubicBezTo>
                  <a:pt x="921886" y="1642254"/>
                  <a:pt x="859445" y="1611563"/>
                  <a:pt x="797003" y="1714221"/>
                </a:cubicBezTo>
                <a:cubicBezTo>
                  <a:pt x="734561" y="1816879"/>
                  <a:pt x="560995" y="2364038"/>
                  <a:pt x="543003" y="2355571"/>
                </a:cubicBezTo>
                <a:cubicBezTo>
                  <a:pt x="525011" y="2347104"/>
                  <a:pt x="692228" y="1852863"/>
                  <a:pt x="689053" y="1663421"/>
                </a:cubicBezTo>
                <a:cubicBezTo>
                  <a:pt x="685878" y="1473979"/>
                  <a:pt x="628728" y="1428471"/>
                  <a:pt x="523953" y="1218921"/>
                </a:cubicBezTo>
                <a:cubicBezTo>
                  <a:pt x="419178" y="1009371"/>
                  <a:pt x="99561" y="474913"/>
                  <a:pt x="60403" y="406121"/>
                </a:cubicBezTo>
                <a:cubicBezTo>
                  <a:pt x="21245" y="337329"/>
                  <a:pt x="278420" y="814638"/>
                  <a:pt x="289003" y="806171"/>
                </a:cubicBezTo>
                <a:cubicBezTo>
                  <a:pt x="299586" y="797704"/>
                  <a:pt x="158828" y="470679"/>
                  <a:pt x="123903" y="355321"/>
                </a:cubicBezTo>
                <a:cubicBezTo>
                  <a:pt x="88978" y="239963"/>
                  <a:pt x="91095" y="161646"/>
                  <a:pt x="79453" y="114021"/>
                </a:cubicBezTo>
                <a:cubicBezTo>
                  <a:pt x="67811" y="66396"/>
                  <a:pt x="-60247" y="-79654"/>
                  <a:pt x="35003" y="568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: 図形 1504">
            <a:extLst>
              <a:ext uri="{FF2B5EF4-FFF2-40B4-BE49-F238E27FC236}">
                <a16:creationId xmlns:a16="http://schemas.microsoft.com/office/drawing/2014/main" id="{DDBBBE61-027D-8EF9-3DD4-2863B639E69E}"/>
              </a:ext>
            </a:extLst>
          </p:cNvPr>
          <p:cNvSpPr/>
          <p:nvPr/>
        </p:nvSpPr>
        <p:spPr>
          <a:xfrm>
            <a:off x="5991430" y="4323643"/>
            <a:ext cx="945466" cy="2737137"/>
          </a:xfrm>
          <a:custGeom>
            <a:avLst/>
            <a:gdLst>
              <a:gd name="connsiteX0" fmla="*/ 269670 w 945466"/>
              <a:gd name="connsiteY0" fmla="*/ 707 h 2737137"/>
              <a:gd name="connsiteX1" fmla="*/ 409370 w 945466"/>
              <a:gd name="connsiteY1" fmla="*/ 572207 h 2737137"/>
              <a:gd name="connsiteX2" fmla="*/ 517320 w 945466"/>
              <a:gd name="connsiteY2" fmla="*/ 1791407 h 2737137"/>
              <a:gd name="connsiteX3" fmla="*/ 403020 w 945466"/>
              <a:gd name="connsiteY3" fmla="*/ 953207 h 2737137"/>
              <a:gd name="connsiteX4" fmla="*/ 720520 w 945466"/>
              <a:gd name="connsiteY4" fmla="*/ 1721557 h 2737137"/>
              <a:gd name="connsiteX5" fmla="*/ 587170 w 945466"/>
              <a:gd name="connsiteY5" fmla="*/ 1016707 h 2737137"/>
              <a:gd name="connsiteX6" fmla="*/ 917370 w 945466"/>
              <a:gd name="connsiteY6" fmla="*/ 1613607 h 2737137"/>
              <a:gd name="connsiteX7" fmla="*/ 917370 w 945466"/>
              <a:gd name="connsiteY7" fmla="*/ 1664407 h 2737137"/>
              <a:gd name="connsiteX8" fmla="*/ 828470 w 945466"/>
              <a:gd name="connsiteY8" fmla="*/ 2705807 h 2737137"/>
              <a:gd name="connsiteX9" fmla="*/ 809420 w 945466"/>
              <a:gd name="connsiteY9" fmla="*/ 2381957 h 2737137"/>
              <a:gd name="connsiteX10" fmla="*/ 549070 w 945466"/>
              <a:gd name="connsiteY10" fmla="*/ 1531057 h 2737137"/>
              <a:gd name="connsiteX11" fmla="*/ 9320 w 945466"/>
              <a:gd name="connsiteY11" fmla="*/ 508707 h 2737137"/>
              <a:gd name="connsiteX12" fmla="*/ 199820 w 945466"/>
              <a:gd name="connsiteY12" fmla="*/ 845257 h 2737137"/>
              <a:gd name="connsiteX13" fmla="*/ 104570 w 945466"/>
              <a:gd name="connsiteY13" fmla="*/ 356307 h 2737137"/>
              <a:gd name="connsiteX14" fmla="*/ 136320 w 945466"/>
              <a:gd name="connsiteY14" fmla="*/ 242007 h 2737137"/>
              <a:gd name="connsiteX15" fmla="*/ 295070 w 945466"/>
              <a:gd name="connsiteY15" fmla="*/ 673807 h 2737137"/>
              <a:gd name="connsiteX16" fmla="*/ 269670 w 945466"/>
              <a:gd name="connsiteY16" fmla="*/ 707 h 273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5466" h="2737137">
                <a:moveTo>
                  <a:pt x="269670" y="707"/>
                </a:moveTo>
                <a:cubicBezTo>
                  <a:pt x="288720" y="-16226"/>
                  <a:pt x="368095" y="273757"/>
                  <a:pt x="409370" y="572207"/>
                </a:cubicBezTo>
                <a:cubicBezTo>
                  <a:pt x="450645" y="870657"/>
                  <a:pt x="518378" y="1727907"/>
                  <a:pt x="517320" y="1791407"/>
                </a:cubicBezTo>
                <a:cubicBezTo>
                  <a:pt x="516262" y="1854907"/>
                  <a:pt x="369153" y="964849"/>
                  <a:pt x="403020" y="953207"/>
                </a:cubicBezTo>
                <a:cubicBezTo>
                  <a:pt x="436887" y="941565"/>
                  <a:pt x="689828" y="1710974"/>
                  <a:pt x="720520" y="1721557"/>
                </a:cubicBezTo>
                <a:cubicBezTo>
                  <a:pt x="751212" y="1732140"/>
                  <a:pt x="554362" y="1034699"/>
                  <a:pt x="587170" y="1016707"/>
                </a:cubicBezTo>
                <a:cubicBezTo>
                  <a:pt x="619978" y="998715"/>
                  <a:pt x="862337" y="1505657"/>
                  <a:pt x="917370" y="1613607"/>
                </a:cubicBezTo>
                <a:cubicBezTo>
                  <a:pt x="972403" y="1721557"/>
                  <a:pt x="932187" y="1482374"/>
                  <a:pt x="917370" y="1664407"/>
                </a:cubicBezTo>
                <a:cubicBezTo>
                  <a:pt x="902553" y="1846440"/>
                  <a:pt x="846462" y="2586215"/>
                  <a:pt x="828470" y="2705807"/>
                </a:cubicBezTo>
                <a:cubicBezTo>
                  <a:pt x="810478" y="2825399"/>
                  <a:pt x="855987" y="2577749"/>
                  <a:pt x="809420" y="2381957"/>
                </a:cubicBezTo>
                <a:cubicBezTo>
                  <a:pt x="762853" y="2186165"/>
                  <a:pt x="682420" y="1843265"/>
                  <a:pt x="549070" y="1531057"/>
                </a:cubicBezTo>
                <a:cubicBezTo>
                  <a:pt x="415720" y="1218849"/>
                  <a:pt x="67528" y="623007"/>
                  <a:pt x="9320" y="508707"/>
                </a:cubicBezTo>
                <a:cubicBezTo>
                  <a:pt x="-48888" y="394407"/>
                  <a:pt x="183945" y="870657"/>
                  <a:pt x="199820" y="845257"/>
                </a:cubicBezTo>
                <a:cubicBezTo>
                  <a:pt x="215695" y="819857"/>
                  <a:pt x="115153" y="456849"/>
                  <a:pt x="104570" y="356307"/>
                </a:cubicBezTo>
                <a:cubicBezTo>
                  <a:pt x="93987" y="255765"/>
                  <a:pt x="104570" y="189090"/>
                  <a:pt x="136320" y="242007"/>
                </a:cubicBezTo>
                <a:cubicBezTo>
                  <a:pt x="168070" y="294924"/>
                  <a:pt x="272845" y="716140"/>
                  <a:pt x="295070" y="673807"/>
                </a:cubicBezTo>
                <a:cubicBezTo>
                  <a:pt x="317295" y="631474"/>
                  <a:pt x="250620" y="17640"/>
                  <a:pt x="269670" y="7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: 図形 1505">
            <a:extLst>
              <a:ext uri="{FF2B5EF4-FFF2-40B4-BE49-F238E27FC236}">
                <a16:creationId xmlns:a16="http://schemas.microsoft.com/office/drawing/2014/main" id="{6C695767-2C2F-684A-2439-200234E5EA26}"/>
              </a:ext>
            </a:extLst>
          </p:cNvPr>
          <p:cNvSpPr/>
          <p:nvPr/>
        </p:nvSpPr>
        <p:spPr>
          <a:xfrm>
            <a:off x="3412947" y="4397278"/>
            <a:ext cx="638385" cy="2685964"/>
          </a:xfrm>
          <a:custGeom>
            <a:avLst/>
            <a:gdLst>
              <a:gd name="connsiteX0" fmla="*/ 35103 w 638385"/>
              <a:gd name="connsiteY0" fmla="*/ 79472 h 2685964"/>
              <a:gd name="connsiteX1" fmla="*/ 47803 w 638385"/>
              <a:gd name="connsiteY1" fmla="*/ 136622 h 2685964"/>
              <a:gd name="connsiteX2" fmla="*/ 517703 w 638385"/>
              <a:gd name="connsiteY2" fmla="*/ 847822 h 2685964"/>
              <a:gd name="connsiteX3" fmla="*/ 308153 w 638385"/>
              <a:gd name="connsiteY3" fmla="*/ 1095472 h 2685964"/>
              <a:gd name="connsiteX4" fmla="*/ 365303 w 638385"/>
              <a:gd name="connsiteY4" fmla="*/ 1476472 h 2685964"/>
              <a:gd name="connsiteX5" fmla="*/ 638353 w 638385"/>
              <a:gd name="connsiteY5" fmla="*/ 2003522 h 2685964"/>
              <a:gd name="connsiteX6" fmla="*/ 384353 w 638385"/>
              <a:gd name="connsiteY6" fmla="*/ 1692372 h 2685964"/>
              <a:gd name="connsiteX7" fmla="*/ 473253 w 638385"/>
              <a:gd name="connsiteY7" fmla="*/ 2682972 h 2685964"/>
              <a:gd name="connsiteX8" fmla="*/ 384353 w 638385"/>
              <a:gd name="connsiteY8" fmla="*/ 1946372 h 2685964"/>
              <a:gd name="connsiteX9" fmla="*/ 54153 w 638385"/>
              <a:gd name="connsiteY9" fmla="*/ 498572 h 2685964"/>
              <a:gd name="connsiteX10" fmla="*/ 219253 w 638385"/>
              <a:gd name="connsiteY10" fmla="*/ 1006572 h 2685964"/>
              <a:gd name="connsiteX11" fmla="*/ 35103 w 638385"/>
              <a:gd name="connsiteY11" fmla="*/ 79472 h 268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8385" h="2685964">
                <a:moveTo>
                  <a:pt x="35103" y="79472"/>
                </a:moveTo>
                <a:cubicBezTo>
                  <a:pt x="6528" y="-65520"/>
                  <a:pt x="-32630" y="8564"/>
                  <a:pt x="47803" y="136622"/>
                </a:cubicBezTo>
                <a:cubicBezTo>
                  <a:pt x="128236" y="264680"/>
                  <a:pt x="474311" y="688014"/>
                  <a:pt x="517703" y="847822"/>
                </a:cubicBezTo>
                <a:cubicBezTo>
                  <a:pt x="561095" y="1007630"/>
                  <a:pt x="333553" y="990697"/>
                  <a:pt x="308153" y="1095472"/>
                </a:cubicBezTo>
                <a:cubicBezTo>
                  <a:pt x="282753" y="1200247"/>
                  <a:pt x="310270" y="1325130"/>
                  <a:pt x="365303" y="1476472"/>
                </a:cubicBezTo>
                <a:cubicBezTo>
                  <a:pt x="420336" y="1627814"/>
                  <a:pt x="635178" y="1967539"/>
                  <a:pt x="638353" y="2003522"/>
                </a:cubicBezTo>
                <a:cubicBezTo>
                  <a:pt x="641528" y="2039505"/>
                  <a:pt x="411870" y="1579130"/>
                  <a:pt x="384353" y="1692372"/>
                </a:cubicBezTo>
                <a:cubicBezTo>
                  <a:pt x="356836" y="1805614"/>
                  <a:pt x="473253" y="2640639"/>
                  <a:pt x="473253" y="2682972"/>
                </a:cubicBezTo>
                <a:cubicBezTo>
                  <a:pt x="473253" y="2725305"/>
                  <a:pt x="454203" y="2310439"/>
                  <a:pt x="384353" y="1946372"/>
                </a:cubicBezTo>
                <a:cubicBezTo>
                  <a:pt x="314503" y="1582305"/>
                  <a:pt x="81670" y="655205"/>
                  <a:pt x="54153" y="498572"/>
                </a:cubicBezTo>
                <a:cubicBezTo>
                  <a:pt x="26636" y="341939"/>
                  <a:pt x="225603" y="1077480"/>
                  <a:pt x="219253" y="1006572"/>
                </a:cubicBezTo>
                <a:cubicBezTo>
                  <a:pt x="212903" y="935664"/>
                  <a:pt x="63678" y="224464"/>
                  <a:pt x="35103" y="794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: 図形 1506">
            <a:extLst>
              <a:ext uri="{FF2B5EF4-FFF2-40B4-BE49-F238E27FC236}">
                <a16:creationId xmlns:a16="http://schemas.microsoft.com/office/drawing/2014/main" id="{E0B72723-3542-B859-280E-A80C88738F93}"/>
              </a:ext>
            </a:extLst>
          </p:cNvPr>
          <p:cNvSpPr/>
          <p:nvPr/>
        </p:nvSpPr>
        <p:spPr>
          <a:xfrm>
            <a:off x="3210811" y="4197638"/>
            <a:ext cx="1256340" cy="3172909"/>
          </a:xfrm>
          <a:custGeom>
            <a:avLst/>
            <a:gdLst>
              <a:gd name="connsiteX0" fmla="*/ 2289 w 1256340"/>
              <a:gd name="connsiteY0" fmla="*/ 6062 h 3172909"/>
              <a:gd name="connsiteX1" fmla="*/ 427739 w 1256340"/>
              <a:gd name="connsiteY1" fmla="*/ 1536412 h 3172909"/>
              <a:gd name="connsiteX2" fmla="*/ 332489 w 1256340"/>
              <a:gd name="connsiteY2" fmla="*/ 1460212 h 3172909"/>
              <a:gd name="connsiteX3" fmla="*/ 497589 w 1256340"/>
              <a:gd name="connsiteY3" fmla="*/ 1898362 h 3172909"/>
              <a:gd name="connsiteX4" fmla="*/ 440439 w 1256340"/>
              <a:gd name="connsiteY4" fmla="*/ 1930112 h 3172909"/>
              <a:gd name="connsiteX5" fmla="*/ 491239 w 1256340"/>
              <a:gd name="connsiteY5" fmla="*/ 2260312 h 3172909"/>
              <a:gd name="connsiteX6" fmla="*/ 738889 w 1256340"/>
              <a:gd name="connsiteY6" fmla="*/ 2977862 h 3172909"/>
              <a:gd name="connsiteX7" fmla="*/ 1240539 w 1256340"/>
              <a:gd name="connsiteY7" fmla="*/ 3168362 h 3172909"/>
              <a:gd name="connsiteX8" fmla="*/ 1056389 w 1256340"/>
              <a:gd name="connsiteY8" fmla="*/ 3098512 h 3172909"/>
              <a:gd name="connsiteX9" fmla="*/ 326139 w 1256340"/>
              <a:gd name="connsiteY9" fmla="*/ 2933412 h 3172909"/>
              <a:gd name="connsiteX10" fmla="*/ 846839 w 1256340"/>
              <a:gd name="connsiteY10" fmla="*/ 3009612 h 3172909"/>
              <a:gd name="connsiteX11" fmla="*/ 65789 w 1256340"/>
              <a:gd name="connsiteY11" fmla="*/ 1879312 h 3172909"/>
              <a:gd name="connsiteX12" fmla="*/ 205489 w 1256340"/>
              <a:gd name="connsiteY12" fmla="*/ 1923762 h 3172909"/>
              <a:gd name="connsiteX13" fmla="*/ 230889 w 1256340"/>
              <a:gd name="connsiteY13" fmla="*/ 1371312 h 3172909"/>
              <a:gd name="connsiteX14" fmla="*/ 256289 w 1256340"/>
              <a:gd name="connsiteY14" fmla="*/ 1015712 h 3172909"/>
              <a:gd name="connsiteX15" fmla="*/ 2289 w 1256340"/>
              <a:gd name="connsiteY15" fmla="*/ 6062 h 317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56340" h="3172909">
                <a:moveTo>
                  <a:pt x="2289" y="6062"/>
                </a:moveTo>
                <a:cubicBezTo>
                  <a:pt x="30864" y="92845"/>
                  <a:pt x="372706" y="1294054"/>
                  <a:pt x="427739" y="1536412"/>
                </a:cubicBezTo>
                <a:cubicBezTo>
                  <a:pt x="482772" y="1778770"/>
                  <a:pt x="320847" y="1399887"/>
                  <a:pt x="332489" y="1460212"/>
                </a:cubicBezTo>
                <a:cubicBezTo>
                  <a:pt x="344131" y="1520537"/>
                  <a:pt x="479597" y="1820045"/>
                  <a:pt x="497589" y="1898362"/>
                </a:cubicBezTo>
                <a:cubicBezTo>
                  <a:pt x="515581" y="1976679"/>
                  <a:pt x="441497" y="1869787"/>
                  <a:pt x="440439" y="1930112"/>
                </a:cubicBezTo>
                <a:cubicBezTo>
                  <a:pt x="439381" y="1990437"/>
                  <a:pt x="441497" y="2085687"/>
                  <a:pt x="491239" y="2260312"/>
                </a:cubicBezTo>
                <a:cubicBezTo>
                  <a:pt x="540981" y="2434937"/>
                  <a:pt x="614006" y="2826520"/>
                  <a:pt x="738889" y="2977862"/>
                </a:cubicBezTo>
                <a:cubicBezTo>
                  <a:pt x="863772" y="3129204"/>
                  <a:pt x="1187622" y="3148254"/>
                  <a:pt x="1240539" y="3168362"/>
                </a:cubicBezTo>
                <a:cubicBezTo>
                  <a:pt x="1293456" y="3188470"/>
                  <a:pt x="1208789" y="3137670"/>
                  <a:pt x="1056389" y="3098512"/>
                </a:cubicBezTo>
                <a:cubicBezTo>
                  <a:pt x="903989" y="3059354"/>
                  <a:pt x="361064" y="2948229"/>
                  <a:pt x="326139" y="2933412"/>
                </a:cubicBezTo>
                <a:cubicBezTo>
                  <a:pt x="291214" y="2918595"/>
                  <a:pt x="890231" y="3185295"/>
                  <a:pt x="846839" y="3009612"/>
                </a:cubicBezTo>
                <a:cubicBezTo>
                  <a:pt x="803447" y="2833929"/>
                  <a:pt x="172681" y="2060287"/>
                  <a:pt x="65789" y="1879312"/>
                </a:cubicBezTo>
                <a:cubicBezTo>
                  <a:pt x="-41103" y="1698337"/>
                  <a:pt x="177972" y="2008429"/>
                  <a:pt x="205489" y="1923762"/>
                </a:cubicBezTo>
                <a:cubicBezTo>
                  <a:pt x="233006" y="1839095"/>
                  <a:pt x="222422" y="1522654"/>
                  <a:pt x="230889" y="1371312"/>
                </a:cubicBezTo>
                <a:cubicBezTo>
                  <a:pt x="239356" y="1219970"/>
                  <a:pt x="291214" y="1242195"/>
                  <a:pt x="256289" y="1015712"/>
                </a:cubicBezTo>
                <a:cubicBezTo>
                  <a:pt x="221364" y="789229"/>
                  <a:pt x="-26286" y="-80721"/>
                  <a:pt x="2289" y="60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: 図形 1507">
            <a:extLst>
              <a:ext uri="{FF2B5EF4-FFF2-40B4-BE49-F238E27FC236}">
                <a16:creationId xmlns:a16="http://schemas.microsoft.com/office/drawing/2014/main" id="{F1ACC85B-123E-C20C-C78F-94072BD7648E}"/>
              </a:ext>
            </a:extLst>
          </p:cNvPr>
          <p:cNvSpPr/>
          <p:nvPr/>
        </p:nvSpPr>
        <p:spPr>
          <a:xfrm>
            <a:off x="3041279" y="4004703"/>
            <a:ext cx="518838" cy="2607078"/>
          </a:xfrm>
          <a:custGeom>
            <a:avLst/>
            <a:gdLst>
              <a:gd name="connsiteX0" fmla="*/ 57521 w 518838"/>
              <a:gd name="connsiteY0" fmla="*/ 21197 h 2607078"/>
              <a:gd name="connsiteX1" fmla="*/ 476621 w 518838"/>
              <a:gd name="connsiteY1" fmla="*/ 1214997 h 2607078"/>
              <a:gd name="connsiteX2" fmla="*/ 451221 w 518838"/>
              <a:gd name="connsiteY2" fmla="*/ 960997 h 2607078"/>
              <a:gd name="connsiteX3" fmla="*/ 6721 w 518838"/>
              <a:gd name="connsiteY3" fmla="*/ 2573897 h 2607078"/>
              <a:gd name="connsiteX4" fmla="*/ 171821 w 518838"/>
              <a:gd name="connsiteY4" fmla="*/ 1957947 h 2607078"/>
              <a:gd name="connsiteX5" fmla="*/ 13071 w 518838"/>
              <a:gd name="connsiteY5" fmla="*/ 865747 h 2607078"/>
              <a:gd name="connsiteX6" fmla="*/ 216271 w 518838"/>
              <a:gd name="connsiteY6" fmla="*/ 1494397 h 2607078"/>
              <a:gd name="connsiteX7" fmla="*/ 197221 w 518838"/>
              <a:gd name="connsiteY7" fmla="*/ 827647 h 2607078"/>
              <a:gd name="connsiteX8" fmla="*/ 165471 w 518838"/>
              <a:gd name="connsiteY8" fmla="*/ 999097 h 2607078"/>
              <a:gd name="connsiteX9" fmla="*/ 108321 w 518838"/>
              <a:gd name="connsiteY9" fmla="*/ 491097 h 2607078"/>
              <a:gd name="connsiteX10" fmla="*/ 57521 w 518838"/>
              <a:gd name="connsiteY10" fmla="*/ 21197 h 260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8838" h="2607078">
                <a:moveTo>
                  <a:pt x="57521" y="21197"/>
                </a:moveTo>
                <a:cubicBezTo>
                  <a:pt x="118904" y="141847"/>
                  <a:pt x="411004" y="1058364"/>
                  <a:pt x="476621" y="1214997"/>
                </a:cubicBezTo>
                <a:cubicBezTo>
                  <a:pt x="542238" y="1371630"/>
                  <a:pt x="529538" y="734514"/>
                  <a:pt x="451221" y="960997"/>
                </a:cubicBezTo>
                <a:cubicBezTo>
                  <a:pt x="372904" y="1187480"/>
                  <a:pt x="53288" y="2407739"/>
                  <a:pt x="6721" y="2573897"/>
                </a:cubicBezTo>
                <a:cubicBezTo>
                  <a:pt x="-39846" y="2740055"/>
                  <a:pt x="170763" y="2242639"/>
                  <a:pt x="171821" y="1957947"/>
                </a:cubicBezTo>
                <a:cubicBezTo>
                  <a:pt x="172879" y="1673255"/>
                  <a:pt x="5663" y="943005"/>
                  <a:pt x="13071" y="865747"/>
                </a:cubicBezTo>
                <a:cubicBezTo>
                  <a:pt x="20479" y="788489"/>
                  <a:pt x="185579" y="1500747"/>
                  <a:pt x="216271" y="1494397"/>
                </a:cubicBezTo>
                <a:cubicBezTo>
                  <a:pt x="246963" y="1488047"/>
                  <a:pt x="205688" y="910197"/>
                  <a:pt x="197221" y="827647"/>
                </a:cubicBezTo>
                <a:cubicBezTo>
                  <a:pt x="188754" y="745097"/>
                  <a:pt x="180288" y="1055189"/>
                  <a:pt x="165471" y="999097"/>
                </a:cubicBezTo>
                <a:cubicBezTo>
                  <a:pt x="150654" y="943005"/>
                  <a:pt x="129488" y="655139"/>
                  <a:pt x="108321" y="491097"/>
                </a:cubicBezTo>
                <a:cubicBezTo>
                  <a:pt x="87154" y="327055"/>
                  <a:pt x="-3862" y="-99453"/>
                  <a:pt x="57521" y="211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: 図形 1508">
            <a:extLst>
              <a:ext uri="{FF2B5EF4-FFF2-40B4-BE49-F238E27FC236}">
                <a16:creationId xmlns:a16="http://schemas.microsoft.com/office/drawing/2014/main" id="{CFE4E282-0D5A-1251-021E-B6E27FAE3558}"/>
              </a:ext>
            </a:extLst>
          </p:cNvPr>
          <p:cNvSpPr/>
          <p:nvPr/>
        </p:nvSpPr>
        <p:spPr>
          <a:xfrm>
            <a:off x="2850677" y="4151566"/>
            <a:ext cx="470801" cy="2627998"/>
          </a:xfrm>
          <a:custGeom>
            <a:avLst/>
            <a:gdLst>
              <a:gd name="connsiteX0" fmla="*/ 457673 w 470801"/>
              <a:gd name="connsiteY0" fmla="*/ 7684 h 2627998"/>
              <a:gd name="connsiteX1" fmla="*/ 473 w 470801"/>
              <a:gd name="connsiteY1" fmla="*/ 725234 h 2627998"/>
              <a:gd name="connsiteX2" fmla="*/ 368773 w 470801"/>
              <a:gd name="connsiteY2" fmla="*/ 2560384 h 2627998"/>
              <a:gd name="connsiteX3" fmla="*/ 273523 w 470801"/>
              <a:gd name="connsiteY3" fmla="*/ 2103184 h 2627998"/>
              <a:gd name="connsiteX4" fmla="*/ 108423 w 470801"/>
              <a:gd name="connsiteY4" fmla="*/ 877634 h 2627998"/>
              <a:gd name="connsiteX5" fmla="*/ 444973 w 470801"/>
              <a:gd name="connsiteY5" fmla="*/ 2103184 h 2627998"/>
              <a:gd name="connsiteX6" fmla="*/ 349723 w 470801"/>
              <a:gd name="connsiteY6" fmla="*/ 439484 h 2627998"/>
              <a:gd name="connsiteX7" fmla="*/ 349723 w 470801"/>
              <a:gd name="connsiteY7" fmla="*/ 350584 h 2627998"/>
              <a:gd name="connsiteX8" fmla="*/ 457673 w 470801"/>
              <a:gd name="connsiteY8" fmla="*/ 7684 h 262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801" h="2627998">
                <a:moveTo>
                  <a:pt x="457673" y="7684"/>
                </a:moveTo>
                <a:cubicBezTo>
                  <a:pt x="399465" y="70126"/>
                  <a:pt x="15290" y="299784"/>
                  <a:pt x="473" y="725234"/>
                </a:cubicBezTo>
                <a:cubicBezTo>
                  <a:pt x="-14344" y="1150684"/>
                  <a:pt x="323265" y="2330726"/>
                  <a:pt x="368773" y="2560384"/>
                </a:cubicBezTo>
                <a:cubicBezTo>
                  <a:pt x="414281" y="2790042"/>
                  <a:pt x="316915" y="2383642"/>
                  <a:pt x="273523" y="2103184"/>
                </a:cubicBezTo>
                <a:cubicBezTo>
                  <a:pt x="230131" y="1822726"/>
                  <a:pt x="79848" y="877634"/>
                  <a:pt x="108423" y="877634"/>
                </a:cubicBezTo>
                <a:cubicBezTo>
                  <a:pt x="136998" y="877634"/>
                  <a:pt x="404756" y="2176209"/>
                  <a:pt x="444973" y="2103184"/>
                </a:cubicBezTo>
                <a:cubicBezTo>
                  <a:pt x="485190" y="2030159"/>
                  <a:pt x="365598" y="731584"/>
                  <a:pt x="349723" y="439484"/>
                </a:cubicBezTo>
                <a:cubicBezTo>
                  <a:pt x="333848" y="147384"/>
                  <a:pt x="337023" y="419376"/>
                  <a:pt x="349723" y="350584"/>
                </a:cubicBezTo>
                <a:cubicBezTo>
                  <a:pt x="362423" y="281792"/>
                  <a:pt x="515881" y="-54758"/>
                  <a:pt x="457673" y="76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: 図形 1509">
            <a:extLst>
              <a:ext uri="{FF2B5EF4-FFF2-40B4-BE49-F238E27FC236}">
                <a16:creationId xmlns:a16="http://schemas.microsoft.com/office/drawing/2014/main" id="{D37961B3-C1D3-76DA-910B-03F9C774D7BD}"/>
              </a:ext>
            </a:extLst>
          </p:cNvPr>
          <p:cNvSpPr/>
          <p:nvPr/>
        </p:nvSpPr>
        <p:spPr>
          <a:xfrm>
            <a:off x="3455879" y="6514026"/>
            <a:ext cx="1435146" cy="1477804"/>
          </a:xfrm>
          <a:custGeom>
            <a:avLst/>
            <a:gdLst>
              <a:gd name="connsiteX0" fmla="*/ 220771 w 1435146"/>
              <a:gd name="connsiteY0" fmla="*/ 1074 h 1477804"/>
              <a:gd name="connsiteX1" fmla="*/ 417621 w 1435146"/>
              <a:gd name="connsiteY1" fmla="*/ 483674 h 1477804"/>
              <a:gd name="connsiteX2" fmla="*/ 1363771 w 1435146"/>
              <a:gd name="connsiteY2" fmla="*/ 1061524 h 1477804"/>
              <a:gd name="connsiteX3" fmla="*/ 1039921 w 1435146"/>
              <a:gd name="connsiteY3" fmla="*/ 934524 h 1477804"/>
              <a:gd name="connsiteX4" fmla="*/ 1433621 w 1435146"/>
              <a:gd name="connsiteY4" fmla="*/ 1474274 h 1477804"/>
              <a:gd name="connsiteX5" fmla="*/ 862121 w 1435146"/>
              <a:gd name="connsiteY5" fmla="*/ 1156774 h 1477804"/>
              <a:gd name="connsiteX6" fmla="*/ 36621 w 1435146"/>
              <a:gd name="connsiteY6" fmla="*/ 934524 h 1477804"/>
              <a:gd name="connsiteX7" fmla="*/ 449371 w 1435146"/>
              <a:gd name="connsiteY7" fmla="*/ 1004374 h 1477804"/>
              <a:gd name="connsiteX8" fmla="*/ 4871 w 1435146"/>
              <a:gd name="connsiteY8" fmla="*/ 617024 h 1477804"/>
              <a:gd name="connsiteX9" fmla="*/ 220771 w 1435146"/>
              <a:gd name="connsiteY9" fmla="*/ 1074 h 147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5146" h="1477804">
                <a:moveTo>
                  <a:pt x="220771" y="1074"/>
                </a:moveTo>
                <a:cubicBezTo>
                  <a:pt x="289562" y="-21151"/>
                  <a:pt x="227121" y="306932"/>
                  <a:pt x="417621" y="483674"/>
                </a:cubicBezTo>
                <a:cubicBezTo>
                  <a:pt x="608121" y="660416"/>
                  <a:pt x="1260054" y="986382"/>
                  <a:pt x="1363771" y="1061524"/>
                </a:cubicBezTo>
                <a:cubicBezTo>
                  <a:pt x="1467488" y="1136666"/>
                  <a:pt x="1028279" y="865732"/>
                  <a:pt x="1039921" y="934524"/>
                </a:cubicBezTo>
                <a:cubicBezTo>
                  <a:pt x="1051563" y="1003316"/>
                  <a:pt x="1463254" y="1437232"/>
                  <a:pt x="1433621" y="1474274"/>
                </a:cubicBezTo>
                <a:cubicBezTo>
                  <a:pt x="1403988" y="1511316"/>
                  <a:pt x="1094954" y="1246732"/>
                  <a:pt x="862121" y="1156774"/>
                </a:cubicBezTo>
                <a:cubicBezTo>
                  <a:pt x="629288" y="1066816"/>
                  <a:pt x="105413" y="959924"/>
                  <a:pt x="36621" y="934524"/>
                </a:cubicBezTo>
                <a:cubicBezTo>
                  <a:pt x="-32171" y="909124"/>
                  <a:pt x="454663" y="1057291"/>
                  <a:pt x="449371" y="1004374"/>
                </a:cubicBezTo>
                <a:cubicBezTo>
                  <a:pt x="444079" y="951457"/>
                  <a:pt x="41913" y="786357"/>
                  <a:pt x="4871" y="617024"/>
                </a:cubicBezTo>
                <a:cubicBezTo>
                  <a:pt x="-32171" y="447691"/>
                  <a:pt x="151980" y="23299"/>
                  <a:pt x="220771" y="10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: 図形 1510">
            <a:extLst>
              <a:ext uri="{FF2B5EF4-FFF2-40B4-BE49-F238E27FC236}">
                <a16:creationId xmlns:a16="http://schemas.microsoft.com/office/drawing/2014/main" id="{A2FDCDAD-0183-2617-9CC9-EBB1D5826224}"/>
              </a:ext>
            </a:extLst>
          </p:cNvPr>
          <p:cNvSpPr/>
          <p:nvPr/>
        </p:nvSpPr>
        <p:spPr>
          <a:xfrm>
            <a:off x="1925677" y="5234187"/>
            <a:ext cx="2017675" cy="2273533"/>
          </a:xfrm>
          <a:custGeom>
            <a:avLst/>
            <a:gdLst>
              <a:gd name="connsiteX0" fmla="*/ 639723 w 2017675"/>
              <a:gd name="connsiteY0" fmla="*/ 4563 h 2273533"/>
              <a:gd name="connsiteX1" fmla="*/ 468273 w 2017675"/>
              <a:gd name="connsiteY1" fmla="*/ 817363 h 2273533"/>
              <a:gd name="connsiteX2" fmla="*/ 665123 w 2017675"/>
              <a:gd name="connsiteY2" fmla="*/ 1471413 h 2273533"/>
              <a:gd name="connsiteX3" fmla="*/ 487323 w 2017675"/>
              <a:gd name="connsiteY3" fmla="*/ 982463 h 2273533"/>
              <a:gd name="connsiteX4" fmla="*/ 1566823 w 2017675"/>
              <a:gd name="connsiteY4" fmla="*/ 2214363 h 2273533"/>
              <a:gd name="connsiteX5" fmla="*/ 1465223 w 2017675"/>
              <a:gd name="connsiteY5" fmla="*/ 2093713 h 2273533"/>
              <a:gd name="connsiteX6" fmla="*/ 2017673 w 2017675"/>
              <a:gd name="connsiteY6" fmla="*/ 2233413 h 2273533"/>
              <a:gd name="connsiteX7" fmla="*/ 1471573 w 2017675"/>
              <a:gd name="connsiteY7" fmla="*/ 2214363 h 2273533"/>
              <a:gd name="connsiteX8" fmla="*/ 1141373 w 2017675"/>
              <a:gd name="connsiteY8" fmla="*/ 2214363 h 2273533"/>
              <a:gd name="connsiteX9" fmla="*/ 1484273 w 2017675"/>
              <a:gd name="connsiteY9" fmla="*/ 2163563 h 2273533"/>
              <a:gd name="connsiteX10" fmla="*/ 169823 w 2017675"/>
              <a:gd name="connsiteY10" fmla="*/ 1928613 h 2273533"/>
              <a:gd name="connsiteX11" fmla="*/ 754023 w 2017675"/>
              <a:gd name="connsiteY11" fmla="*/ 1763513 h 2273533"/>
              <a:gd name="connsiteX12" fmla="*/ 468273 w 2017675"/>
              <a:gd name="connsiteY12" fmla="*/ 1407913 h 2273533"/>
              <a:gd name="connsiteX13" fmla="*/ 277773 w 2017675"/>
              <a:gd name="connsiteY13" fmla="*/ 880863 h 2273533"/>
              <a:gd name="connsiteX14" fmla="*/ 430173 w 2017675"/>
              <a:gd name="connsiteY14" fmla="*/ 963413 h 2273533"/>
              <a:gd name="connsiteX15" fmla="*/ 125373 w 2017675"/>
              <a:gd name="connsiteY15" fmla="*/ 709413 h 2273533"/>
              <a:gd name="connsiteX16" fmla="*/ 404773 w 2017675"/>
              <a:gd name="connsiteY16" fmla="*/ 722113 h 2273533"/>
              <a:gd name="connsiteX17" fmla="*/ 271423 w 2017675"/>
              <a:gd name="connsiteY17" fmla="*/ 455413 h 2273533"/>
              <a:gd name="connsiteX18" fmla="*/ 11073 w 2017675"/>
              <a:gd name="connsiteY18" fmla="*/ 487163 h 2273533"/>
              <a:gd name="connsiteX19" fmla="*/ 639723 w 2017675"/>
              <a:gd name="connsiteY19" fmla="*/ 4563 h 227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17675" h="2273533">
                <a:moveTo>
                  <a:pt x="639723" y="4563"/>
                </a:moveTo>
                <a:cubicBezTo>
                  <a:pt x="715923" y="59596"/>
                  <a:pt x="464040" y="572888"/>
                  <a:pt x="468273" y="817363"/>
                </a:cubicBezTo>
                <a:cubicBezTo>
                  <a:pt x="472506" y="1061838"/>
                  <a:pt x="661948" y="1443896"/>
                  <a:pt x="665123" y="1471413"/>
                </a:cubicBezTo>
                <a:cubicBezTo>
                  <a:pt x="668298" y="1498930"/>
                  <a:pt x="337040" y="858638"/>
                  <a:pt x="487323" y="982463"/>
                </a:cubicBezTo>
                <a:cubicBezTo>
                  <a:pt x="637606" y="1106288"/>
                  <a:pt x="1403840" y="2029155"/>
                  <a:pt x="1566823" y="2214363"/>
                </a:cubicBezTo>
                <a:cubicBezTo>
                  <a:pt x="1729806" y="2399571"/>
                  <a:pt x="1390081" y="2090538"/>
                  <a:pt x="1465223" y="2093713"/>
                </a:cubicBezTo>
                <a:cubicBezTo>
                  <a:pt x="1540365" y="2096888"/>
                  <a:pt x="2016615" y="2213305"/>
                  <a:pt x="2017673" y="2233413"/>
                </a:cubicBezTo>
                <a:cubicBezTo>
                  <a:pt x="2018731" y="2253521"/>
                  <a:pt x="1617623" y="2217538"/>
                  <a:pt x="1471573" y="2214363"/>
                </a:cubicBezTo>
                <a:cubicBezTo>
                  <a:pt x="1325523" y="2211188"/>
                  <a:pt x="1139256" y="2222830"/>
                  <a:pt x="1141373" y="2214363"/>
                </a:cubicBezTo>
                <a:cubicBezTo>
                  <a:pt x="1143490" y="2205896"/>
                  <a:pt x="1646198" y="2211188"/>
                  <a:pt x="1484273" y="2163563"/>
                </a:cubicBezTo>
                <a:cubicBezTo>
                  <a:pt x="1322348" y="2115938"/>
                  <a:pt x="291531" y="1995288"/>
                  <a:pt x="169823" y="1928613"/>
                </a:cubicBezTo>
                <a:cubicBezTo>
                  <a:pt x="48115" y="1861938"/>
                  <a:pt x="704281" y="1850296"/>
                  <a:pt x="754023" y="1763513"/>
                </a:cubicBezTo>
                <a:cubicBezTo>
                  <a:pt x="803765" y="1676730"/>
                  <a:pt x="547648" y="1555021"/>
                  <a:pt x="468273" y="1407913"/>
                </a:cubicBezTo>
                <a:cubicBezTo>
                  <a:pt x="388898" y="1260805"/>
                  <a:pt x="284123" y="954946"/>
                  <a:pt x="277773" y="880863"/>
                </a:cubicBezTo>
                <a:cubicBezTo>
                  <a:pt x="271423" y="806780"/>
                  <a:pt x="455573" y="991988"/>
                  <a:pt x="430173" y="963413"/>
                </a:cubicBezTo>
                <a:cubicBezTo>
                  <a:pt x="404773" y="934838"/>
                  <a:pt x="129606" y="749630"/>
                  <a:pt x="125373" y="709413"/>
                </a:cubicBezTo>
                <a:cubicBezTo>
                  <a:pt x="121140" y="669196"/>
                  <a:pt x="380431" y="764446"/>
                  <a:pt x="404773" y="722113"/>
                </a:cubicBezTo>
                <a:cubicBezTo>
                  <a:pt x="429115" y="679780"/>
                  <a:pt x="337040" y="494571"/>
                  <a:pt x="271423" y="455413"/>
                </a:cubicBezTo>
                <a:cubicBezTo>
                  <a:pt x="205806" y="416255"/>
                  <a:pt x="-56660" y="565480"/>
                  <a:pt x="11073" y="487163"/>
                </a:cubicBezTo>
                <a:cubicBezTo>
                  <a:pt x="78806" y="408846"/>
                  <a:pt x="563523" y="-50470"/>
                  <a:pt x="639723" y="45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: 図形 1511">
            <a:extLst>
              <a:ext uri="{FF2B5EF4-FFF2-40B4-BE49-F238E27FC236}">
                <a16:creationId xmlns:a16="http://schemas.microsoft.com/office/drawing/2014/main" id="{C3F670AF-32CD-8D78-2EDB-BD413A96FE9F}"/>
              </a:ext>
            </a:extLst>
          </p:cNvPr>
          <p:cNvSpPr/>
          <p:nvPr/>
        </p:nvSpPr>
        <p:spPr>
          <a:xfrm>
            <a:off x="2348080" y="4932702"/>
            <a:ext cx="1918723" cy="2952551"/>
          </a:xfrm>
          <a:custGeom>
            <a:avLst/>
            <a:gdLst>
              <a:gd name="connsiteX0" fmla="*/ 630070 w 1918723"/>
              <a:gd name="connsiteY0" fmla="*/ 1248 h 2952551"/>
              <a:gd name="connsiteX1" fmla="*/ 820570 w 1918723"/>
              <a:gd name="connsiteY1" fmla="*/ 947398 h 2952551"/>
              <a:gd name="connsiteX2" fmla="*/ 1049170 w 1918723"/>
              <a:gd name="connsiteY2" fmla="*/ 1131548 h 2952551"/>
              <a:gd name="connsiteX3" fmla="*/ 1138070 w 1918723"/>
              <a:gd name="connsiteY3" fmla="*/ 915648 h 2952551"/>
              <a:gd name="connsiteX4" fmla="*/ 998370 w 1918723"/>
              <a:gd name="connsiteY4" fmla="*/ 1398248 h 2952551"/>
              <a:gd name="connsiteX5" fmla="*/ 1322220 w 1918723"/>
              <a:gd name="connsiteY5" fmla="*/ 1957048 h 2952551"/>
              <a:gd name="connsiteX6" fmla="*/ 947570 w 1918723"/>
              <a:gd name="connsiteY6" fmla="*/ 1410948 h 2952551"/>
              <a:gd name="connsiteX7" fmla="*/ 1861970 w 1918723"/>
              <a:gd name="connsiteY7" fmla="*/ 2496798 h 2952551"/>
              <a:gd name="connsiteX8" fmla="*/ 731670 w 1918723"/>
              <a:gd name="connsiteY8" fmla="*/ 1429998 h 2952551"/>
              <a:gd name="connsiteX9" fmla="*/ 1912770 w 1918723"/>
              <a:gd name="connsiteY9" fmla="*/ 2877798 h 2952551"/>
              <a:gd name="connsiteX10" fmla="*/ 1138070 w 1918723"/>
              <a:gd name="connsiteY10" fmla="*/ 2528548 h 2952551"/>
              <a:gd name="connsiteX11" fmla="*/ 14120 w 1918723"/>
              <a:gd name="connsiteY11" fmla="*/ 687048 h 2952551"/>
              <a:gd name="connsiteX12" fmla="*/ 477670 w 1918723"/>
              <a:gd name="connsiteY12" fmla="*/ 2077698 h 2952551"/>
              <a:gd name="connsiteX13" fmla="*/ 39520 w 1918723"/>
              <a:gd name="connsiteY13" fmla="*/ 369548 h 2952551"/>
              <a:gd name="connsiteX14" fmla="*/ 407820 w 1918723"/>
              <a:gd name="connsiteY14" fmla="*/ 871198 h 2952551"/>
              <a:gd name="connsiteX15" fmla="*/ 433220 w 1918723"/>
              <a:gd name="connsiteY15" fmla="*/ 191748 h 2952551"/>
              <a:gd name="connsiteX16" fmla="*/ 522120 w 1918723"/>
              <a:gd name="connsiteY16" fmla="*/ 1137898 h 2952551"/>
              <a:gd name="connsiteX17" fmla="*/ 388770 w 1918723"/>
              <a:gd name="connsiteY17" fmla="*/ 401298 h 2952551"/>
              <a:gd name="connsiteX18" fmla="*/ 153820 w 1918723"/>
              <a:gd name="connsiteY18" fmla="*/ 737848 h 2952551"/>
              <a:gd name="connsiteX19" fmla="*/ 630070 w 1918723"/>
              <a:gd name="connsiteY19" fmla="*/ 1248 h 295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18723" h="2952551">
                <a:moveTo>
                  <a:pt x="630070" y="1248"/>
                </a:moveTo>
                <a:cubicBezTo>
                  <a:pt x="741195" y="36173"/>
                  <a:pt x="750720" y="759015"/>
                  <a:pt x="820570" y="947398"/>
                </a:cubicBezTo>
                <a:cubicBezTo>
                  <a:pt x="890420" y="1135781"/>
                  <a:pt x="996253" y="1136840"/>
                  <a:pt x="1049170" y="1131548"/>
                </a:cubicBezTo>
                <a:cubicBezTo>
                  <a:pt x="1102087" y="1126256"/>
                  <a:pt x="1146537" y="871198"/>
                  <a:pt x="1138070" y="915648"/>
                </a:cubicBezTo>
                <a:cubicBezTo>
                  <a:pt x="1129603" y="960098"/>
                  <a:pt x="967678" y="1224681"/>
                  <a:pt x="998370" y="1398248"/>
                </a:cubicBezTo>
                <a:cubicBezTo>
                  <a:pt x="1029062" y="1571815"/>
                  <a:pt x="1330687" y="1954931"/>
                  <a:pt x="1322220" y="1957048"/>
                </a:cubicBezTo>
                <a:cubicBezTo>
                  <a:pt x="1313753" y="1959165"/>
                  <a:pt x="857612" y="1320990"/>
                  <a:pt x="947570" y="1410948"/>
                </a:cubicBezTo>
                <a:cubicBezTo>
                  <a:pt x="1037528" y="1500906"/>
                  <a:pt x="1897953" y="2493623"/>
                  <a:pt x="1861970" y="2496798"/>
                </a:cubicBezTo>
                <a:cubicBezTo>
                  <a:pt x="1825987" y="2499973"/>
                  <a:pt x="723203" y="1366498"/>
                  <a:pt x="731670" y="1429998"/>
                </a:cubicBezTo>
                <a:cubicBezTo>
                  <a:pt x="740137" y="1493498"/>
                  <a:pt x="1845037" y="2694706"/>
                  <a:pt x="1912770" y="2877798"/>
                </a:cubicBezTo>
                <a:cubicBezTo>
                  <a:pt x="1980503" y="3060890"/>
                  <a:pt x="1454512" y="2893673"/>
                  <a:pt x="1138070" y="2528548"/>
                </a:cubicBezTo>
                <a:cubicBezTo>
                  <a:pt x="821628" y="2163423"/>
                  <a:pt x="124187" y="762190"/>
                  <a:pt x="14120" y="687048"/>
                </a:cubicBezTo>
                <a:cubicBezTo>
                  <a:pt x="-95947" y="611906"/>
                  <a:pt x="473437" y="2130615"/>
                  <a:pt x="477670" y="2077698"/>
                </a:cubicBezTo>
                <a:cubicBezTo>
                  <a:pt x="481903" y="2024781"/>
                  <a:pt x="51162" y="570631"/>
                  <a:pt x="39520" y="369548"/>
                </a:cubicBezTo>
                <a:cubicBezTo>
                  <a:pt x="27878" y="168465"/>
                  <a:pt x="342203" y="900831"/>
                  <a:pt x="407820" y="871198"/>
                </a:cubicBezTo>
                <a:cubicBezTo>
                  <a:pt x="473437" y="841565"/>
                  <a:pt x="414170" y="147298"/>
                  <a:pt x="433220" y="191748"/>
                </a:cubicBezTo>
                <a:cubicBezTo>
                  <a:pt x="452270" y="236198"/>
                  <a:pt x="529528" y="1102973"/>
                  <a:pt x="522120" y="1137898"/>
                </a:cubicBezTo>
                <a:cubicBezTo>
                  <a:pt x="514712" y="1172823"/>
                  <a:pt x="450153" y="467973"/>
                  <a:pt x="388770" y="401298"/>
                </a:cubicBezTo>
                <a:cubicBezTo>
                  <a:pt x="327387" y="334623"/>
                  <a:pt x="113603" y="800290"/>
                  <a:pt x="153820" y="737848"/>
                </a:cubicBezTo>
                <a:cubicBezTo>
                  <a:pt x="194037" y="675406"/>
                  <a:pt x="518945" y="-33677"/>
                  <a:pt x="630070" y="12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: 図形 1512">
            <a:extLst>
              <a:ext uri="{FF2B5EF4-FFF2-40B4-BE49-F238E27FC236}">
                <a16:creationId xmlns:a16="http://schemas.microsoft.com/office/drawing/2014/main" id="{81B738D3-6B64-0C60-5362-4A03E0DDB52E}"/>
              </a:ext>
            </a:extLst>
          </p:cNvPr>
          <p:cNvSpPr/>
          <p:nvPr/>
        </p:nvSpPr>
        <p:spPr>
          <a:xfrm>
            <a:off x="5043017" y="4930214"/>
            <a:ext cx="970581" cy="1576944"/>
          </a:xfrm>
          <a:custGeom>
            <a:avLst/>
            <a:gdLst>
              <a:gd name="connsiteX0" fmla="*/ 967258 w 970581"/>
              <a:gd name="connsiteY0" fmla="*/ 3736 h 1576944"/>
              <a:gd name="connsiteX1" fmla="*/ 862483 w 970581"/>
              <a:gd name="connsiteY1" fmla="*/ 451411 h 1576944"/>
              <a:gd name="connsiteX2" fmla="*/ 894233 w 970581"/>
              <a:gd name="connsiteY2" fmla="*/ 397436 h 1576944"/>
              <a:gd name="connsiteX3" fmla="*/ 713258 w 970581"/>
              <a:gd name="connsiteY3" fmla="*/ 870511 h 1576944"/>
              <a:gd name="connsiteX4" fmla="*/ 878358 w 970581"/>
              <a:gd name="connsiteY4" fmla="*/ 660961 h 1576944"/>
              <a:gd name="connsiteX5" fmla="*/ 319558 w 970581"/>
              <a:gd name="connsiteY5" fmla="*/ 1515036 h 1576944"/>
              <a:gd name="connsiteX6" fmla="*/ 471958 w 970581"/>
              <a:gd name="connsiteY6" fmla="*/ 1270561 h 1576944"/>
              <a:gd name="connsiteX7" fmla="*/ 687858 w 970581"/>
              <a:gd name="connsiteY7" fmla="*/ 527611 h 1576944"/>
              <a:gd name="connsiteX8" fmla="*/ 5233 w 970581"/>
              <a:gd name="connsiteY8" fmla="*/ 1572186 h 1576944"/>
              <a:gd name="connsiteX9" fmla="*/ 357658 w 970581"/>
              <a:gd name="connsiteY9" fmla="*/ 930836 h 1576944"/>
              <a:gd name="connsiteX10" fmla="*/ 68733 w 970581"/>
              <a:gd name="connsiteY10" fmla="*/ 1318186 h 1576944"/>
              <a:gd name="connsiteX11" fmla="*/ 275108 w 970581"/>
              <a:gd name="connsiteY11" fmla="*/ 905436 h 1576944"/>
              <a:gd name="connsiteX12" fmla="*/ 716433 w 970581"/>
              <a:gd name="connsiteY12" fmla="*/ 273611 h 1576944"/>
              <a:gd name="connsiteX13" fmla="*/ 967258 w 970581"/>
              <a:gd name="connsiteY13" fmla="*/ 3736 h 157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0581" h="1576944">
                <a:moveTo>
                  <a:pt x="967258" y="3736"/>
                </a:moveTo>
                <a:cubicBezTo>
                  <a:pt x="991600" y="33369"/>
                  <a:pt x="874654" y="385794"/>
                  <a:pt x="862483" y="451411"/>
                </a:cubicBezTo>
                <a:cubicBezTo>
                  <a:pt x="850312" y="517028"/>
                  <a:pt x="919104" y="327586"/>
                  <a:pt x="894233" y="397436"/>
                </a:cubicBezTo>
                <a:cubicBezTo>
                  <a:pt x="869362" y="467286"/>
                  <a:pt x="715904" y="826590"/>
                  <a:pt x="713258" y="870511"/>
                </a:cubicBezTo>
                <a:cubicBezTo>
                  <a:pt x="710612" y="914432"/>
                  <a:pt x="943975" y="553540"/>
                  <a:pt x="878358" y="660961"/>
                </a:cubicBezTo>
                <a:cubicBezTo>
                  <a:pt x="812741" y="768382"/>
                  <a:pt x="387291" y="1413436"/>
                  <a:pt x="319558" y="1515036"/>
                </a:cubicBezTo>
                <a:cubicBezTo>
                  <a:pt x="251825" y="1616636"/>
                  <a:pt x="410575" y="1435132"/>
                  <a:pt x="471958" y="1270561"/>
                </a:cubicBezTo>
                <a:cubicBezTo>
                  <a:pt x="533341" y="1105990"/>
                  <a:pt x="765645" y="477340"/>
                  <a:pt x="687858" y="527611"/>
                </a:cubicBezTo>
                <a:cubicBezTo>
                  <a:pt x="610070" y="577882"/>
                  <a:pt x="60266" y="1504982"/>
                  <a:pt x="5233" y="1572186"/>
                </a:cubicBezTo>
                <a:cubicBezTo>
                  <a:pt x="-49800" y="1639390"/>
                  <a:pt x="347075" y="973169"/>
                  <a:pt x="357658" y="930836"/>
                </a:cubicBezTo>
                <a:cubicBezTo>
                  <a:pt x="368241" y="888503"/>
                  <a:pt x="82491" y="1322419"/>
                  <a:pt x="68733" y="1318186"/>
                </a:cubicBezTo>
                <a:cubicBezTo>
                  <a:pt x="54975" y="1313953"/>
                  <a:pt x="167158" y="1079532"/>
                  <a:pt x="275108" y="905436"/>
                </a:cubicBezTo>
                <a:cubicBezTo>
                  <a:pt x="383058" y="731340"/>
                  <a:pt x="600016" y="421249"/>
                  <a:pt x="716433" y="273611"/>
                </a:cubicBezTo>
                <a:cubicBezTo>
                  <a:pt x="832850" y="125974"/>
                  <a:pt x="942916" y="-25897"/>
                  <a:pt x="967258" y="373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: 図形 1513">
            <a:extLst>
              <a:ext uri="{FF2B5EF4-FFF2-40B4-BE49-F238E27FC236}">
                <a16:creationId xmlns:a16="http://schemas.microsoft.com/office/drawing/2014/main" id="{C68FE521-005B-ED4A-D915-FB905F1BC565}"/>
              </a:ext>
            </a:extLst>
          </p:cNvPr>
          <p:cNvSpPr/>
          <p:nvPr/>
        </p:nvSpPr>
        <p:spPr>
          <a:xfrm>
            <a:off x="4672251" y="4892108"/>
            <a:ext cx="1629561" cy="1810989"/>
          </a:xfrm>
          <a:custGeom>
            <a:avLst/>
            <a:gdLst>
              <a:gd name="connsiteX0" fmla="*/ 1385649 w 1629561"/>
              <a:gd name="connsiteY0" fmla="*/ 3742 h 1810989"/>
              <a:gd name="connsiteX1" fmla="*/ 1592024 w 1629561"/>
              <a:gd name="connsiteY1" fmla="*/ 619692 h 1810989"/>
              <a:gd name="connsiteX2" fmla="*/ 1579324 w 1629561"/>
              <a:gd name="connsiteY2" fmla="*/ 527617 h 1810989"/>
              <a:gd name="connsiteX3" fmla="*/ 1582499 w 1629561"/>
              <a:gd name="connsiteY3" fmla="*/ 1400742 h 1810989"/>
              <a:gd name="connsiteX4" fmla="*/ 928449 w 1629561"/>
              <a:gd name="connsiteY4" fmla="*/ 1781742 h 1810989"/>
              <a:gd name="connsiteX5" fmla="*/ 1147524 w 1629561"/>
              <a:gd name="connsiteY5" fmla="*/ 1632517 h 1810989"/>
              <a:gd name="connsiteX6" fmla="*/ 483949 w 1629561"/>
              <a:gd name="connsiteY6" fmla="*/ 1810317 h 1810989"/>
              <a:gd name="connsiteX7" fmla="*/ 753824 w 1629561"/>
              <a:gd name="connsiteY7" fmla="*/ 1553142 h 1810989"/>
              <a:gd name="connsiteX8" fmla="*/ 1349 w 1629561"/>
              <a:gd name="connsiteY8" fmla="*/ 1791267 h 1810989"/>
              <a:gd name="connsiteX9" fmla="*/ 566499 w 1629561"/>
              <a:gd name="connsiteY9" fmla="*/ 1473767 h 1810989"/>
              <a:gd name="connsiteX10" fmla="*/ 458549 w 1629561"/>
              <a:gd name="connsiteY10" fmla="*/ 1480117 h 1810989"/>
              <a:gd name="connsiteX11" fmla="*/ 922099 w 1629561"/>
              <a:gd name="connsiteY11" fmla="*/ 743517 h 1810989"/>
              <a:gd name="connsiteX12" fmla="*/ 779224 w 1629561"/>
              <a:gd name="connsiteY12" fmla="*/ 991167 h 1810989"/>
              <a:gd name="connsiteX13" fmla="*/ 1258649 w 1629561"/>
              <a:gd name="connsiteY13" fmla="*/ 457767 h 1810989"/>
              <a:gd name="connsiteX14" fmla="*/ 944324 w 1629561"/>
              <a:gd name="connsiteY14" fmla="*/ 1073717 h 1810989"/>
              <a:gd name="connsiteX15" fmla="*/ 1271349 w 1629561"/>
              <a:gd name="connsiteY15" fmla="*/ 575242 h 1810989"/>
              <a:gd name="connsiteX16" fmla="*/ 1150699 w 1629561"/>
              <a:gd name="connsiteY16" fmla="*/ 426017 h 1810989"/>
              <a:gd name="connsiteX17" fmla="*/ 1160224 w 1629561"/>
              <a:gd name="connsiteY17" fmla="*/ 362517 h 1810989"/>
              <a:gd name="connsiteX18" fmla="*/ 1385649 w 1629561"/>
              <a:gd name="connsiteY18" fmla="*/ 3742 h 181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29561" h="1810989">
                <a:moveTo>
                  <a:pt x="1385649" y="3742"/>
                </a:moveTo>
                <a:cubicBezTo>
                  <a:pt x="1457616" y="46604"/>
                  <a:pt x="1559745" y="532380"/>
                  <a:pt x="1592024" y="619692"/>
                </a:cubicBezTo>
                <a:cubicBezTo>
                  <a:pt x="1624303" y="707005"/>
                  <a:pt x="1580912" y="397442"/>
                  <a:pt x="1579324" y="527617"/>
                </a:cubicBezTo>
                <a:cubicBezTo>
                  <a:pt x="1577737" y="657792"/>
                  <a:pt x="1690978" y="1191721"/>
                  <a:pt x="1582499" y="1400742"/>
                </a:cubicBezTo>
                <a:cubicBezTo>
                  <a:pt x="1474020" y="1609763"/>
                  <a:pt x="1000945" y="1743113"/>
                  <a:pt x="928449" y="1781742"/>
                </a:cubicBezTo>
                <a:cubicBezTo>
                  <a:pt x="855953" y="1820371"/>
                  <a:pt x="1221607" y="1627755"/>
                  <a:pt x="1147524" y="1632517"/>
                </a:cubicBezTo>
                <a:cubicBezTo>
                  <a:pt x="1073441" y="1637280"/>
                  <a:pt x="549566" y="1823546"/>
                  <a:pt x="483949" y="1810317"/>
                </a:cubicBezTo>
                <a:cubicBezTo>
                  <a:pt x="418332" y="1797088"/>
                  <a:pt x="834257" y="1556317"/>
                  <a:pt x="753824" y="1553142"/>
                </a:cubicBezTo>
                <a:cubicBezTo>
                  <a:pt x="673391" y="1549967"/>
                  <a:pt x="32570" y="1804496"/>
                  <a:pt x="1349" y="1791267"/>
                </a:cubicBezTo>
                <a:cubicBezTo>
                  <a:pt x="-29872" y="1778038"/>
                  <a:pt x="490299" y="1525625"/>
                  <a:pt x="566499" y="1473767"/>
                </a:cubicBezTo>
                <a:cubicBezTo>
                  <a:pt x="642699" y="1421909"/>
                  <a:pt x="399282" y="1601825"/>
                  <a:pt x="458549" y="1480117"/>
                </a:cubicBezTo>
                <a:cubicBezTo>
                  <a:pt x="517816" y="1358409"/>
                  <a:pt x="868653" y="825009"/>
                  <a:pt x="922099" y="743517"/>
                </a:cubicBezTo>
                <a:cubicBezTo>
                  <a:pt x="975545" y="662025"/>
                  <a:pt x="723132" y="1038792"/>
                  <a:pt x="779224" y="991167"/>
                </a:cubicBezTo>
                <a:cubicBezTo>
                  <a:pt x="835316" y="943542"/>
                  <a:pt x="1231132" y="444009"/>
                  <a:pt x="1258649" y="457767"/>
                </a:cubicBezTo>
                <a:cubicBezTo>
                  <a:pt x="1286166" y="471525"/>
                  <a:pt x="942207" y="1054138"/>
                  <a:pt x="944324" y="1073717"/>
                </a:cubicBezTo>
                <a:cubicBezTo>
                  <a:pt x="946441" y="1093296"/>
                  <a:pt x="1236953" y="683192"/>
                  <a:pt x="1271349" y="575242"/>
                </a:cubicBezTo>
                <a:cubicBezTo>
                  <a:pt x="1305745" y="467292"/>
                  <a:pt x="1169220" y="461471"/>
                  <a:pt x="1150699" y="426017"/>
                </a:cubicBezTo>
                <a:cubicBezTo>
                  <a:pt x="1132178" y="390563"/>
                  <a:pt x="1117361" y="426017"/>
                  <a:pt x="1160224" y="362517"/>
                </a:cubicBezTo>
                <a:cubicBezTo>
                  <a:pt x="1203086" y="299017"/>
                  <a:pt x="1313682" y="-39120"/>
                  <a:pt x="1385649" y="374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: 図形 1514">
            <a:extLst>
              <a:ext uri="{FF2B5EF4-FFF2-40B4-BE49-F238E27FC236}">
                <a16:creationId xmlns:a16="http://schemas.microsoft.com/office/drawing/2014/main" id="{4442B900-DF56-CE5B-C72E-36FABBEBF965}"/>
              </a:ext>
            </a:extLst>
          </p:cNvPr>
          <p:cNvSpPr/>
          <p:nvPr/>
        </p:nvSpPr>
        <p:spPr>
          <a:xfrm>
            <a:off x="3616033" y="4470639"/>
            <a:ext cx="1138264" cy="1734669"/>
          </a:xfrm>
          <a:custGeom>
            <a:avLst/>
            <a:gdLst>
              <a:gd name="connsiteX0" fmla="*/ 63792 w 1138264"/>
              <a:gd name="connsiteY0" fmla="*/ 2936 h 1734669"/>
              <a:gd name="connsiteX1" fmla="*/ 540042 w 1138264"/>
              <a:gd name="connsiteY1" fmla="*/ 498236 h 1734669"/>
              <a:gd name="connsiteX2" fmla="*/ 441617 w 1138264"/>
              <a:gd name="connsiteY2" fmla="*/ 514111 h 1734669"/>
              <a:gd name="connsiteX3" fmla="*/ 479717 w 1138264"/>
              <a:gd name="connsiteY3" fmla="*/ 825261 h 1734669"/>
              <a:gd name="connsiteX4" fmla="*/ 901992 w 1138264"/>
              <a:gd name="connsiteY4" fmla="*/ 1545986 h 1734669"/>
              <a:gd name="connsiteX5" fmla="*/ 1006767 w 1138264"/>
              <a:gd name="connsiteY5" fmla="*/ 1606311 h 1734669"/>
              <a:gd name="connsiteX6" fmla="*/ 1136942 w 1138264"/>
              <a:gd name="connsiteY6" fmla="*/ 1733311 h 1734669"/>
              <a:gd name="connsiteX7" fmla="*/ 921042 w 1138264"/>
              <a:gd name="connsiteY7" fmla="*/ 1517411 h 1734669"/>
              <a:gd name="connsiteX8" fmla="*/ 419392 w 1138264"/>
              <a:gd name="connsiteY8" fmla="*/ 1091961 h 1734669"/>
              <a:gd name="connsiteX9" fmla="*/ 247942 w 1138264"/>
              <a:gd name="connsiteY9" fmla="*/ 1692036 h 1734669"/>
              <a:gd name="connsiteX10" fmla="*/ 159042 w 1138264"/>
              <a:gd name="connsiteY10" fmla="*/ 1041161 h 1734669"/>
              <a:gd name="connsiteX11" fmla="*/ 235242 w 1138264"/>
              <a:gd name="connsiteY11" fmla="*/ 568086 h 1734669"/>
              <a:gd name="connsiteX12" fmla="*/ 292 w 1138264"/>
              <a:gd name="connsiteY12" fmla="*/ 152161 h 1734669"/>
              <a:gd name="connsiteX13" fmla="*/ 184442 w 1138264"/>
              <a:gd name="connsiteY13" fmla="*/ 285511 h 1734669"/>
              <a:gd name="connsiteX14" fmla="*/ 63792 w 1138264"/>
              <a:gd name="connsiteY14" fmla="*/ 2936 h 173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38264" h="1734669">
                <a:moveTo>
                  <a:pt x="63792" y="2936"/>
                </a:moveTo>
                <a:cubicBezTo>
                  <a:pt x="123059" y="38390"/>
                  <a:pt x="477071" y="413040"/>
                  <a:pt x="540042" y="498236"/>
                </a:cubicBezTo>
                <a:cubicBezTo>
                  <a:pt x="603013" y="583432"/>
                  <a:pt x="451671" y="459607"/>
                  <a:pt x="441617" y="514111"/>
                </a:cubicBezTo>
                <a:cubicBezTo>
                  <a:pt x="431563" y="568615"/>
                  <a:pt x="402988" y="653282"/>
                  <a:pt x="479717" y="825261"/>
                </a:cubicBezTo>
                <a:cubicBezTo>
                  <a:pt x="556446" y="997240"/>
                  <a:pt x="814150" y="1415811"/>
                  <a:pt x="901992" y="1545986"/>
                </a:cubicBezTo>
                <a:cubicBezTo>
                  <a:pt x="989834" y="1676161"/>
                  <a:pt x="967609" y="1575090"/>
                  <a:pt x="1006767" y="1606311"/>
                </a:cubicBezTo>
                <a:cubicBezTo>
                  <a:pt x="1045925" y="1637532"/>
                  <a:pt x="1151229" y="1748128"/>
                  <a:pt x="1136942" y="1733311"/>
                </a:cubicBezTo>
                <a:cubicBezTo>
                  <a:pt x="1122655" y="1718494"/>
                  <a:pt x="1040633" y="1624303"/>
                  <a:pt x="921042" y="1517411"/>
                </a:cubicBezTo>
                <a:cubicBezTo>
                  <a:pt x="801451" y="1410519"/>
                  <a:pt x="531575" y="1062857"/>
                  <a:pt x="419392" y="1091961"/>
                </a:cubicBezTo>
                <a:cubicBezTo>
                  <a:pt x="307209" y="1121065"/>
                  <a:pt x="291334" y="1700503"/>
                  <a:pt x="247942" y="1692036"/>
                </a:cubicBezTo>
                <a:cubicBezTo>
                  <a:pt x="204550" y="1683569"/>
                  <a:pt x="161159" y="1228486"/>
                  <a:pt x="159042" y="1041161"/>
                </a:cubicBezTo>
                <a:cubicBezTo>
                  <a:pt x="156925" y="853836"/>
                  <a:pt x="261700" y="716253"/>
                  <a:pt x="235242" y="568086"/>
                </a:cubicBezTo>
                <a:cubicBezTo>
                  <a:pt x="208784" y="419919"/>
                  <a:pt x="8759" y="199257"/>
                  <a:pt x="292" y="152161"/>
                </a:cubicBezTo>
                <a:cubicBezTo>
                  <a:pt x="-8175" y="105065"/>
                  <a:pt x="169625" y="306678"/>
                  <a:pt x="184442" y="285511"/>
                </a:cubicBezTo>
                <a:cubicBezTo>
                  <a:pt x="199259" y="264344"/>
                  <a:pt x="4525" y="-32518"/>
                  <a:pt x="63792" y="293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: 図形 1515">
            <a:extLst>
              <a:ext uri="{FF2B5EF4-FFF2-40B4-BE49-F238E27FC236}">
                <a16:creationId xmlns:a16="http://schemas.microsoft.com/office/drawing/2014/main" id="{CC776B43-AA16-126E-C022-E620CEB9D245}"/>
              </a:ext>
            </a:extLst>
          </p:cNvPr>
          <p:cNvSpPr/>
          <p:nvPr/>
        </p:nvSpPr>
        <p:spPr>
          <a:xfrm>
            <a:off x="4111607" y="5727055"/>
            <a:ext cx="866379" cy="1362758"/>
          </a:xfrm>
          <a:custGeom>
            <a:avLst/>
            <a:gdLst>
              <a:gd name="connsiteX0" fmla="*/ 282593 w 866379"/>
              <a:gd name="connsiteY0" fmla="*/ 645 h 1362758"/>
              <a:gd name="connsiteX1" fmla="*/ 612793 w 866379"/>
              <a:gd name="connsiteY1" fmla="*/ 492770 h 1362758"/>
              <a:gd name="connsiteX2" fmla="*/ 720743 w 866379"/>
              <a:gd name="connsiteY2" fmla="*/ 734070 h 1362758"/>
              <a:gd name="connsiteX3" fmla="*/ 200043 w 866379"/>
              <a:gd name="connsiteY3" fmla="*/ 1362720 h 1362758"/>
              <a:gd name="connsiteX4" fmla="*/ 863618 w 866379"/>
              <a:gd name="connsiteY4" fmla="*/ 765820 h 1362758"/>
              <a:gd name="connsiteX5" fmla="*/ 431818 w 866379"/>
              <a:gd name="connsiteY5" fmla="*/ 1038870 h 1362758"/>
              <a:gd name="connsiteX6" fmla="*/ 307993 w 866379"/>
              <a:gd name="connsiteY6" fmla="*/ 937270 h 1362758"/>
              <a:gd name="connsiteX7" fmla="*/ 161943 w 866379"/>
              <a:gd name="connsiteY7" fmla="*/ 584845 h 1362758"/>
              <a:gd name="connsiteX8" fmla="*/ 514368 w 866379"/>
              <a:gd name="connsiteY8" fmla="*/ 892820 h 1362758"/>
              <a:gd name="connsiteX9" fmla="*/ 295293 w 866379"/>
              <a:gd name="connsiteY9" fmla="*/ 521345 h 1362758"/>
              <a:gd name="connsiteX10" fmla="*/ 18 w 866379"/>
              <a:gd name="connsiteY10" fmla="*/ 391170 h 1362758"/>
              <a:gd name="connsiteX11" fmla="*/ 282593 w 866379"/>
              <a:gd name="connsiteY11" fmla="*/ 645 h 136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6379" h="1362758">
                <a:moveTo>
                  <a:pt x="282593" y="645"/>
                </a:moveTo>
                <a:cubicBezTo>
                  <a:pt x="384722" y="17578"/>
                  <a:pt x="539768" y="370533"/>
                  <a:pt x="612793" y="492770"/>
                </a:cubicBezTo>
                <a:cubicBezTo>
                  <a:pt x="685818" y="615008"/>
                  <a:pt x="789535" y="589078"/>
                  <a:pt x="720743" y="734070"/>
                </a:cubicBezTo>
                <a:cubicBezTo>
                  <a:pt x="651951" y="879062"/>
                  <a:pt x="176230" y="1357428"/>
                  <a:pt x="200043" y="1362720"/>
                </a:cubicBezTo>
                <a:cubicBezTo>
                  <a:pt x="223856" y="1368012"/>
                  <a:pt x="824989" y="819795"/>
                  <a:pt x="863618" y="765820"/>
                </a:cubicBezTo>
                <a:cubicBezTo>
                  <a:pt x="902247" y="711845"/>
                  <a:pt x="524422" y="1010295"/>
                  <a:pt x="431818" y="1038870"/>
                </a:cubicBezTo>
                <a:cubicBezTo>
                  <a:pt x="339214" y="1067445"/>
                  <a:pt x="352972" y="1012941"/>
                  <a:pt x="307993" y="937270"/>
                </a:cubicBezTo>
                <a:cubicBezTo>
                  <a:pt x="263014" y="861599"/>
                  <a:pt x="127547" y="592253"/>
                  <a:pt x="161943" y="584845"/>
                </a:cubicBezTo>
                <a:cubicBezTo>
                  <a:pt x="196339" y="577437"/>
                  <a:pt x="492143" y="903403"/>
                  <a:pt x="514368" y="892820"/>
                </a:cubicBezTo>
                <a:cubicBezTo>
                  <a:pt x="536593" y="882237"/>
                  <a:pt x="381018" y="604953"/>
                  <a:pt x="295293" y="521345"/>
                </a:cubicBezTo>
                <a:cubicBezTo>
                  <a:pt x="209568" y="437737"/>
                  <a:pt x="2135" y="477424"/>
                  <a:pt x="18" y="391170"/>
                </a:cubicBezTo>
                <a:cubicBezTo>
                  <a:pt x="-2099" y="304916"/>
                  <a:pt x="180464" y="-16288"/>
                  <a:pt x="282593" y="64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: 図形 1516">
            <a:extLst>
              <a:ext uri="{FF2B5EF4-FFF2-40B4-BE49-F238E27FC236}">
                <a16:creationId xmlns:a16="http://schemas.microsoft.com/office/drawing/2014/main" id="{28FF4214-1023-DD05-4C6F-1FDA4439E4AF}"/>
              </a:ext>
            </a:extLst>
          </p:cNvPr>
          <p:cNvSpPr/>
          <p:nvPr/>
        </p:nvSpPr>
        <p:spPr>
          <a:xfrm>
            <a:off x="3621183" y="5474272"/>
            <a:ext cx="1081313" cy="1797506"/>
          </a:xfrm>
          <a:custGeom>
            <a:avLst/>
            <a:gdLst>
              <a:gd name="connsiteX0" fmla="*/ 468217 w 1081313"/>
              <a:gd name="connsiteY0" fmla="*/ 2603 h 1797506"/>
              <a:gd name="connsiteX1" fmla="*/ 957167 w 1081313"/>
              <a:gd name="connsiteY1" fmla="*/ 669353 h 1797506"/>
              <a:gd name="connsiteX2" fmla="*/ 734917 w 1081313"/>
              <a:gd name="connsiteY2" fmla="*/ 643953 h 1797506"/>
              <a:gd name="connsiteX3" fmla="*/ 1080992 w 1081313"/>
              <a:gd name="connsiteY3" fmla="*/ 1307528 h 1797506"/>
              <a:gd name="connsiteX4" fmla="*/ 661892 w 1081313"/>
              <a:gd name="connsiteY4" fmla="*/ 1783778 h 1797506"/>
              <a:gd name="connsiteX5" fmla="*/ 747617 w 1081313"/>
              <a:gd name="connsiteY5" fmla="*/ 1675828 h 1797506"/>
              <a:gd name="connsiteX6" fmla="*/ 626967 w 1081313"/>
              <a:gd name="connsiteY6" fmla="*/ 1752028 h 1797506"/>
              <a:gd name="connsiteX7" fmla="*/ 353917 w 1081313"/>
              <a:gd name="connsiteY7" fmla="*/ 1701228 h 1797506"/>
              <a:gd name="connsiteX8" fmla="*/ 1492 w 1081313"/>
              <a:gd name="connsiteY8" fmla="*/ 1078928 h 1797506"/>
              <a:gd name="connsiteX9" fmla="*/ 223742 w 1081313"/>
              <a:gd name="connsiteY9" fmla="*/ 1402778 h 1797506"/>
              <a:gd name="connsiteX10" fmla="*/ 134842 w 1081313"/>
              <a:gd name="connsiteY10" fmla="*/ 361378 h 1797506"/>
              <a:gd name="connsiteX11" fmla="*/ 287242 w 1081313"/>
              <a:gd name="connsiteY11" fmla="*/ 583628 h 1797506"/>
              <a:gd name="connsiteX12" fmla="*/ 191992 w 1081313"/>
              <a:gd name="connsiteY12" fmla="*/ 288353 h 1797506"/>
              <a:gd name="connsiteX13" fmla="*/ 309467 w 1081313"/>
              <a:gd name="connsiteY13" fmla="*/ 196278 h 1797506"/>
              <a:gd name="connsiteX14" fmla="*/ 465042 w 1081313"/>
              <a:gd name="connsiteY14" fmla="*/ 428053 h 1797506"/>
              <a:gd name="connsiteX15" fmla="*/ 468217 w 1081313"/>
              <a:gd name="connsiteY15" fmla="*/ 2603 h 179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81313" h="1797506">
                <a:moveTo>
                  <a:pt x="468217" y="2603"/>
                </a:moveTo>
                <a:cubicBezTo>
                  <a:pt x="550238" y="42820"/>
                  <a:pt x="912717" y="562461"/>
                  <a:pt x="957167" y="669353"/>
                </a:cubicBezTo>
                <a:cubicBezTo>
                  <a:pt x="1001617" y="776245"/>
                  <a:pt x="714280" y="537591"/>
                  <a:pt x="734917" y="643953"/>
                </a:cubicBezTo>
                <a:cubicBezTo>
                  <a:pt x="755554" y="750315"/>
                  <a:pt x="1093163" y="1117557"/>
                  <a:pt x="1080992" y="1307528"/>
                </a:cubicBezTo>
                <a:cubicBezTo>
                  <a:pt x="1068821" y="1497499"/>
                  <a:pt x="717454" y="1722395"/>
                  <a:pt x="661892" y="1783778"/>
                </a:cubicBezTo>
                <a:cubicBezTo>
                  <a:pt x="606330" y="1845161"/>
                  <a:pt x="753438" y="1681120"/>
                  <a:pt x="747617" y="1675828"/>
                </a:cubicBezTo>
                <a:cubicBezTo>
                  <a:pt x="741796" y="1670536"/>
                  <a:pt x="692584" y="1747795"/>
                  <a:pt x="626967" y="1752028"/>
                </a:cubicBezTo>
                <a:cubicBezTo>
                  <a:pt x="561350" y="1756261"/>
                  <a:pt x="458163" y="1813411"/>
                  <a:pt x="353917" y="1701228"/>
                </a:cubicBezTo>
                <a:cubicBezTo>
                  <a:pt x="249671" y="1589045"/>
                  <a:pt x="23188" y="1128670"/>
                  <a:pt x="1492" y="1078928"/>
                </a:cubicBezTo>
                <a:cubicBezTo>
                  <a:pt x="-20204" y="1029186"/>
                  <a:pt x="201517" y="1522369"/>
                  <a:pt x="223742" y="1402778"/>
                </a:cubicBezTo>
                <a:cubicBezTo>
                  <a:pt x="245967" y="1283187"/>
                  <a:pt x="124259" y="497903"/>
                  <a:pt x="134842" y="361378"/>
                </a:cubicBezTo>
                <a:cubicBezTo>
                  <a:pt x="145425" y="224853"/>
                  <a:pt x="277717" y="595799"/>
                  <a:pt x="287242" y="583628"/>
                </a:cubicBezTo>
                <a:cubicBezTo>
                  <a:pt x="296767" y="571457"/>
                  <a:pt x="188288" y="352911"/>
                  <a:pt x="191992" y="288353"/>
                </a:cubicBezTo>
                <a:cubicBezTo>
                  <a:pt x="195696" y="223795"/>
                  <a:pt x="263959" y="172995"/>
                  <a:pt x="309467" y="196278"/>
                </a:cubicBezTo>
                <a:cubicBezTo>
                  <a:pt x="354975" y="219561"/>
                  <a:pt x="440700" y="455040"/>
                  <a:pt x="465042" y="428053"/>
                </a:cubicBezTo>
                <a:cubicBezTo>
                  <a:pt x="489384" y="401066"/>
                  <a:pt x="386196" y="-37614"/>
                  <a:pt x="468217" y="260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: 図形 1517">
            <a:extLst>
              <a:ext uri="{FF2B5EF4-FFF2-40B4-BE49-F238E27FC236}">
                <a16:creationId xmlns:a16="http://schemas.microsoft.com/office/drawing/2014/main" id="{C7D21BEC-9AF9-AAA1-4EEE-210D466EE30C}"/>
              </a:ext>
            </a:extLst>
          </p:cNvPr>
          <p:cNvSpPr/>
          <p:nvPr/>
        </p:nvSpPr>
        <p:spPr>
          <a:xfrm>
            <a:off x="3935668" y="5986513"/>
            <a:ext cx="2349142" cy="1402767"/>
          </a:xfrm>
          <a:custGeom>
            <a:avLst/>
            <a:gdLst>
              <a:gd name="connsiteX0" fmla="*/ 2347657 w 2349142"/>
              <a:gd name="connsiteY0" fmla="*/ 360312 h 1402767"/>
              <a:gd name="connsiteX1" fmla="*/ 1753932 w 2349142"/>
              <a:gd name="connsiteY1" fmla="*/ 1081037 h 1402767"/>
              <a:gd name="connsiteX2" fmla="*/ 2020632 w 2349142"/>
              <a:gd name="connsiteY2" fmla="*/ 938162 h 1402767"/>
              <a:gd name="connsiteX3" fmla="*/ 1484057 w 2349142"/>
              <a:gd name="connsiteY3" fmla="*/ 1306462 h 1402767"/>
              <a:gd name="connsiteX4" fmla="*/ 1128457 w 2349142"/>
              <a:gd name="connsiteY4" fmla="*/ 1389012 h 1402767"/>
              <a:gd name="connsiteX5" fmla="*/ 242632 w 2349142"/>
              <a:gd name="connsiteY5" fmla="*/ 1379487 h 1402767"/>
              <a:gd name="connsiteX6" fmla="*/ 1490407 w 2349142"/>
              <a:gd name="connsiteY6" fmla="*/ 1166762 h 1402767"/>
              <a:gd name="connsiteX7" fmla="*/ 7682 w 2349142"/>
              <a:gd name="connsiteY7" fmla="*/ 1271537 h 1402767"/>
              <a:gd name="connsiteX8" fmla="*/ 883982 w 2349142"/>
              <a:gd name="connsiteY8" fmla="*/ 1061987 h 1402767"/>
              <a:gd name="connsiteX9" fmla="*/ 299782 w 2349142"/>
              <a:gd name="connsiteY9" fmla="*/ 1185812 h 1402767"/>
              <a:gd name="connsiteX10" fmla="*/ 1388807 w 2349142"/>
              <a:gd name="connsiteY10" fmla="*/ 11062 h 1402767"/>
              <a:gd name="connsiteX11" fmla="*/ 1030032 w 2349142"/>
              <a:gd name="connsiteY11" fmla="*/ 566687 h 1402767"/>
              <a:gd name="connsiteX12" fmla="*/ 2147632 w 2349142"/>
              <a:gd name="connsiteY12" fmla="*/ 49162 h 1402767"/>
              <a:gd name="connsiteX13" fmla="*/ 1172907 w 2349142"/>
              <a:gd name="connsiteY13" fmla="*/ 601612 h 1402767"/>
              <a:gd name="connsiteX14" fmla="*/ 1973007 w 2349142"/>
              <a:gd name="connsiteY14" fmla="*/ 369837 h 1402767"/>
              <a:gd name="connsiteX15" fmla="*/ 1547557 w 2349142"/>
              <a:gd name="connsiteY15" fmla="*/ 573037 h 1402767"/>
              <a:gd name="connsiteX16" fmla="*/ 2347657 w 2349142"/>
              <a:gd name="connsiteY16" fmla="*/ 360312 h 140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49142" h="1402767">
                <a:moveTo>
                  <a:pt x="2347657" y="360312"/>
                </a:moveTo>
                <a:cubicBezTo>
                  <a:pt x="2382053" y="444979"/>
                  <a:pt x="1808436" y="984729"/>
                  <a:pt x="1753932" y="1081037"/>
                </a:cubicBezTo>
                <a:cubicBezTo>
                  <a:pt x="1699428" y="1177345"/>
                  <a:pt x="2065611" y="900591"/>
                  <a:pt x="2020632" y="938162"/>
                </a:cubicBezTo>
                <a:cubicBezTo>
                  <a:pt x="1975653" y="975733"/>
                  <a:pt x="1632753" y="1231320"/>
                  <a:pt x="1484057" y="1306462"/>
                </a:cubicBezTo>
                <a:cubicBezTo>
                  <a:pt x="1335361" y="1381604"/>
                  <a:pt x="1335361" y="1376841"/>
                  <a:pt x="1128457" y="1389012"/>
                </a:cubicBezTo>
                <a:cubicBezTo>
                  <a:pt x="921553" y="1401183"/>
                  <a:pt x="182307" y="1416529"/>
                  <a:pt x="242632" y="1379487"/>
                </a:cubicBezTo>
                <a:cubicBezTo>
                  <a:pt x="302957" y="1342445"/>
                  <a:pt x="1529565" y="1184754"/>
                  <a:pt x="1490407" y="1166762"/>
                </a:cubicBezTo>
                <a:cubicBezTo>
                  <a:pt x="1451249" y="1148770"/>
                  <a:pt x="108753" y="1288999"/>
                  <a:pt x="7682" y="1271537"/>
                </a:cubicBezTo>
                <a:cubicBezTo>
                  <a:pt x="-93389" y="1254075"/>
                  <a:pt x="835299" y="1076275"/>
                  <a:pt x="883982" y="1061987"/>
                </a:cubicBezTo>
                <a:cubicBezTo>
                  <a:pt x="932665" y="1047700"/>
                  <a:pt x="215645" y="1360966"/>
                  <a:pt x="299782" y="1185812"/>
                </a:cubicBezTo>
                <a:cubicBezTo>
                  <a:pt x="383919" y="1010658"/>
                  <a:pt x="1267099" y="114249"/>
                  <a:pt x="1388807" y="11062"/>
                </a:cubicBezTo>
                <a:cubicBezTo>
                  <a:pt x="1510515" y="-92125"/>
                  <a:pt x="903561" y="560337"/>
                  <a:pt x="1030032" y="566687"/>
                </a:cubicBezTo>
                <a:cubicBezTo>
                  <a:pt x="1156503" y="573037"/>
                  <a:pt x="2123819" y="43341"/>
                  <a:pt x="2147632" y="49162"/>
                </a:cubicBezTo>
                <a:cubicBezTo>
                  <a:pt x="2171445" y="54983"/>
                  <a:pt x="1202011" y="548166"/>
                  <a:pt x="1172907" y="601612"/>
                </a:cubicBezTo>
                <a:cubicBezTo>
                  <a:pt x="1143803" y="655058"/>
                  <a:pt x="1910565" y="374599"/>
                  <a:pt x="1973007" y="369837"/>
                </a:cubicBezTo>
                <a:cubicBezTo>
                  <a:pt x="2035449" y="365075"/>
                  <a:pt x="1489349" y="573566"/>
                  <a:pt x="1547557" y="573037"/>
                </a:cubicBezTo>
                <a:cubicBezTo>
                  <a:pt x="1605765" y="572508"/>
                  <a:pt x="2313261" y="275645"/>
                  <a:pt x="2347657" y="36031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: 図形 1518">
            <a:extLst>
              <a:ext uri="{FF2B5EF4-FFF2-40B4-BE49-F238E27FC236}">
                <a16:creationId xmlns:a16="http://schemas.microsoft.com/office/drawing/2014/main" id="{0D5AB8AF-0621-A4BC-1B05-3E264B9F88B0}"/>
              </a:ext>
            </a:extLst>
          </p:cNvPr>
          <p:cNvSpPr/>
          <p:nvPr/>
        </p:nvSpPr>
        <p:spPr>
          <a:xfrm>
            <a:off x="5875597" y="4947215"/>
            <a:ext cx="860207" cy="2257372"/>
          </a:xfrm>
          <a:custGeom>
            <a:avLst/>
            <a:gdLst>
              <a:gd name="connsiteX0" fmla="*/ 203470 w 860207"/>
              <a:gd name="connsiteY0" fmla="*/ 5785 h 2257372"/>
              <a:gd name="connsiteX1" fmla="*/ 821536 w 860207"/>
              <a:gd name="connsiteY1" fmla="*/ 865152 h 2257372"/>
              <a:gd name="connsiteX2" fmla="*/ 762270 w 860207"/>
              <a:gd name="connsiteY2" fmla="*/ 793185 h 2257372"/>
              <a:gd name="connsiteX3" fmla="*/ 491336 w 860207"/>
              <a:gd name="connsiteY3" fmla="*/ 2020852 h 2257372"/>
              <a:gd name="connsiteX4" fmla="*/ 580236 w 860207"/>
              <a:gd name="connsiteY4" fmla="*/ 2207118 h 2257372"/>
              <a:gd name="connsiteX5" fmla="*/ 372803 w 860207"/>
              <a:gd name="connsiteY5" fmla="*/ 1398552 h 2257372"/>
              <a:gd name="connsiteX6" fmla="*/ 8736 w 860207"/>
              <a:gd name="connsiteY6" fmla="*/ 2219818 h 2257372"/>
              <a:gd name="connsiteX7" fmla="*/ 135736 w 860207"/>
              <a:gd name="connsiteY7" fmla="*/ 1796485 h 2257372"/>
              <a:gd name="connsiteX8" fmla="*/ 385503 w 860207"/>
              <a:gd name="connsiteY8" fmla="*/ 1030252 h 2257372"/>
              <a:gd name="connsiteX9" fmla="*/ 309303 w 860207"/>
              <a:gd name="connsiteY9" fmla="*/ 513785 h 2257372"/>
              <a:gd name="connsiteX10" fmla="*/ 203470 w 860207"/>
              <a:gd name="connsiteY10" fmla="*/ 5785 h 225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0207" h="2257372">
                <a:moveTo>
                  <a:pt x="203470" y="5785"/>
                </a:moveTo>
                <a:cubicBezTo>
                  <a:pt x="288842" y="64346"/>
                  <a:pt x="728403" y="733919"/>
                  <a:pt x="821536" y="865152"/>
                </a:cubicBezTo>
                <a:cubicBezTo>
                  <a:pt x="914669" y="996385"/>
                  <a:pt x="817303" y="600568"/>
                  <a:pt x="762270" y="793185"/>
                </a:cubicBezTo>
                <a:cubicBezTo>
                  <a:pt x="707237" y="985802"/>
                  <a:pt x="521675" y="1785197"/>
                  <a:pt x="491336" y="2020852"/>
                </a:cubicBezTo>
                <a:cubicBezTo>
                  <a:pt x="460997" y="2256507"/>
                  <a:pt x="599991" y="2310835"/>
                  <a:pt x="580236" y="2207118"/>
                </a:cubicBezTo>
                <a:cubicBezTo>
                  <a:pt x="560481" y="2103401"/>
                  <a:pt x="468053" y="1396435"/>
                  <a:pt x="372803" y="1398552"/>
                </a:cubicBezTo>
                <a:cubicBezTo>
                  <a:pt x="277553" y="1400669"/>
                  <a:pt x="48247" y="2153496"/>
                  <a:pt x="8736" y="2219818"/>
                </a:cubicBezTo>
                <a:cubicBezTo>
                  <a:pt x="-30775" y="2286140"/>
                  <a:pt x="72941" y="1994746"/>
                  <a:pt x="135736" y="1796485"/>
                </a:cubicBezTo>
                <a:cubicBezTo>
                  <a:pt x="198530" y="1598224"/>
                  <a:pt x="356575" y="1244035"/>
                  <a:pt x="385503" y="1030252"/>
                </a:cubicBezTo>
                <a:cubicBezTo>
                  <a:pt x="414431" y="816469"/>
                  <a:pt x="336820" y="678885"/>
                  <a:pt x="309303" y="513785"/>
                </a:cubicBezTo>
                <a:cubicBezTo>
                  <a:pt x="281786" y="348685"/>
                  <a:pt x="118098" y="-52776"/>
                  <a:pt x="203470" y="578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: 図形 1519">
            <a:extLst>
              <a:ext uri="{FF2B5EF4-FFF2-40B4-BE49-F238E27FC236}">
                <a16:creationId xmlns:a16="http://schemas.microsoft.com/office/drawing/2014/main" id="{A8EAB7FA-38A7-84FB-3A91-8F0BDEF12A9F}"/>
              </a:ext>
            </a:extLst>
          </p:cNvPr>
          <p:cNvSpPr/>
          <p:nvPr/>
        </p:nvSpPr>
        <p:spPr>
          <a:xfrm>
            <a:off x="3822513" y="6264097"/>
            <a:ext cx="2684516" cy="1743234"/>
          </a:xfrm>
          <a:custGeom>
            <a:avLst/>
            <a:gdLst>
              <a:gd name="connsiteX0" fmla="*/ 592854 w 2684516"/>
              <a:gd name="connsiteY0" fmla="*/ 936803 h 1743234"/>
              <a:gd name="connsiteX1" fmla="*/ 1278654 w 2684516"/>
              <a:gd name="connsiteY1" fmla="*/ 970670 h 1743234"/>
              <a:gd name="connsiteX2" fmla="*/ 2612154 w 2684516"/>
              <a:gd name="connsiteY2" fmla="*/ 39336 h 1743234"/>
              <a:gd name="connsiteX3" fmla="*/ 2375087 w 2684516"/>
              <a:gd name="connsiteY3" fmla="*/ 157870 h 1743234"/>
              <a:gd name="connsiteX4" fmla="*/ 2620620 w 2684516"/>
              <a:gd name="connsiteY4" fmla="*/ 13936 h 1743234"/>
              <a:gd name="connsiteX5" fmla="*/ 2557120 w 2684516"/>
              <a:gd name="connsiteY5" fmla="*/ 284870 h 1743234"/>
              <a:gd name="connsiteX6" fmla="*/ 2633320 w 2684516"/>
              <a:gd name="connsiteY6" fmla="*/ 733603 h 1743234"/>
              <a:gd name="connsiteX7" fmla="*/ 1663887 w 2684516"/>
              <a:gd name="connsiteY7" fmla="*/ 1715736 h 1743234"/>
              <a:gd name="connsiteX8" fmla="*/ 1964454 w 2684516"/>
              <a:gd name="connsiteY8" fmla="*/ 1478670 h 1743234"/>
              <a:gd name="connsiteX9" fmla="*/ 1735854 w 2684516"/>
              <a:gd name="connsiteY9" fmla="*/ 1559103 h 1743234"/>
              <a:gd name="connsiteX10" fmla="*/ 1435287 w 2684516"/>
              <a:gd name="connsiteY10" fmla="*/ 1355903 h 1743234"/>
              <a:gd name="connsiteX11" fmla="*/ 935754 w 2684516"/>
              <a:gd name="connsiteY11" fmla="*/ 1190803 h 1743234"/>
              <a:gd name="connsiteX12" fmla="*/ 187 w 2684516"/>
              <a:gd name="connsiteY12" fmla="*/ 1025703 h 1743234"/>
              <a:gd name="connsiteX13" fmla="*/ 1016187 w 2684516"/>
              <a:gd name="connsiteY13" fmla="*/ 1144236 h 1743234"/>
              <a:gd name="connsiteX14" fmla="*/ 592854 w 2684516"/>
              <a:gd name="connsiteY14" fmla="*/ 936803 h 174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84516" h="1743234">
                <a:moveTo>
                  <a:pt x="592854" y="936803"/>
                </a:moveTo>
                <a:cubicBezTo>
                  <a:pt x="636599" y="907875"/>
                  <a:pt x="942104" y="1120248"/>
                  <a:pt x="1278654" y="970670"/>
                </a:cubicBezTo>
                <a:cubicBezTo>
                  <a:pt x="1615204" y="821092"/>
                  <a:pt x="2429415" y="174803"/>
                  <a:pt x="2612154" y="39336"/>
                </a:cubicBezTo>
                <a:cubicBezTo>
                  <a:pt x="2794893" y="-96131"/>
                  <a:pt x="2373676" y="162103"/>
                  <a:pt x="2375087" y="157870"/>
                </a:cubicBezTo>
                <a:cubicBezTo>
                  <a:pt x="2376498" y="153637"/>
                  <a:pt x="2590281" y="-7231"/>
                  <a:pt x="2620620" y="13936"/>
                </a:cubicBezTo>
                <a:cubicBezTo>
                  <a:pt x="2650959" y="35103"/>
                  <a:pt x="2555003" y="164926"/>
                  <a:pt x="2557120" y="284870"/>
                </a:cubicBezTo>
                <a:cubicBezTo>
                  <a:pt x="2559237" y="404814"/>
                  <a:pt x="2782192" y="495125"/>
                  <a:pt x="2633320" y="733603"/>
                </a:cubicBezTo>
                <a:cubicBezTo>
                  <a:pt x="2484448" y="972081"/>
                  <a:pt x="1775365" y="1591558"/>
                  <a:pt x="1663887" y="1715736"/>
                </a:cubicBezTo>
                <a:cubicBezTo>
                  <a:pt x="1552409" y="1839914"/>
                  <a:pt x="1952460" y="1504775"/>
                  <a:pt x="1964454" y="1478670"/>
                </a:cubicBezTo>
                <a:cubicBezTo>
                  <a:pt x="1976448" y="1452565"/>
                  <a:pt x="1824049" y="1579564"/>
                  <a:pt x="1735854" y="1559103"/>
                </a:cubicBezTo>
                <a:cubicBezTo>
                  <a:pt x="1647660" y="1538642"/>
                  <a:pt x="1568637" y="1417286"/>
                  <a:pt x="1435287" y="1355903"/>
                </a:cubicBezTo>
                <a:cubicBezTo>
                  <a:pt x="1301937" y="1294520"/>
                  <a:pt x="1174937" y="1245836"/>
                  <a:pt x="935754" y="1190803"/>
                </a:cubicBezTo>
                <a:cubicBezTo>
                  <a:pt x="696571" y="1135770"/>
                  <a:pt x="-13218" y="1033464"/>
                  <a:pt x="187" y="1025703"/>
                </a:cubicBezTo>
                <a:cubicBezTo>
                  <a:pt x="13592" y="1017942"/>
                  <a:pt x="921643" y="1159758"/>
                  <a:pt x="1016187" y="1144236"/>
                </a:cubicBezTo>
                <a:cubicBezTo>
                  <a:pt x="1110731" y="1128714"/>
                  <a:pt x="549109" y="965731"/>
                  <a:pt x="592854" y="93680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: 図形 1520">
            <a:extLst>
              <a:ext uri="{FF2B5EF4-FFF2-40B4-BE49-F238E27FC236}">
                <a16:creationId xmlns:a16="http://schemas.microsoft.com/office/drawing/2014/main" id="{73DE59BE-648C-73BD-2BF8-5087B7420C23}"/>
              </a:ext>
            </a:extLst>
          </p:cNvPr>
          <p:cNvSpPr/>
          <p:nvPr/>
        </p:nvSpPr>
        <p:spPr>
          <a:xfrm>
            <a:off x="2632117" y="6999220"/>
            <a:ext cx="1955331" cy="2060060"/>
          </a:xfrm>
          <a:custGeom>
            <a:avLst/>
            <a:gdLst>
              <a:gd name="connsiteX0" fmla="*/ 85683 w 1955331"/>
              <a:gd name="connsiteY0" fmla="*/ 1020 h 2060060"/>
              <a:gd name="connsiteX1" fmla="*/ 1406483 w 1955331"/>
              <a:gd name="connsiteY1" fmla="*/ 575060 h 2060060"/>
              <a:gd name="connsiteX2" fmla="*/ 1030563 w 1955331"/>
              <a:gd name="connsiteY2" fmla="*/ 524260 h 2060060"/>
              <a:gd name="connsiteX3" fmla="*/ 1548723 w 1955331"/>
              <a:gd name="connsiteY3" fmla="*/ 666500 h 2060060"/>
              <a:gd name="connsiteX4" fmla="*/ 1944963 w 1955331"/>
              <a:gd name="connsiteY4" fmla="*/ 1875540 h 2060060"/>
              <a:gd name="connsiteX5" fmla="*/ 1792563 w 1955331"/>
              <a:gd name="connsiteY5" fmla="*/ 1352300 h 2060060"/>
              <a:gd name="connsiteX6" fmla="*/ 1294723 w 1955331"/>
              <a:gd name="connsiteY6" fmla="*/ 854460 h 2060060"/>
              <a:gd name="connsiteX7" fmla="*/ 1111843 w 1955331"/>
              <a:gd name="connsiteY7" fmla="*/ 2058420 h 2060060"/>
              <a:gd name="connsiteX8" fmla="*/ 1005163 w 1955331"/>
              <a:gd name="connsiteY8" fmla="*/ 1103380 h 2060060"/>
              <a:gd name="connsiteX9" fmla="*/ 319363 w 1955331"/>
              <a:gd name="connsiteY9" fmla="*/ 620780 h 2060060"/>
              <a:gd name="connsiteX10" fmla="*/ 822283 w 1955331"/>
              <a:gd name="connsiteY10" fmla="*/ 900180 h 2060060"/>
              <a:gd name="connsiteX11" fmla="*/ 207603 w 1955331"/>
              <a:gd name="connsiteY11" fmla="*/ 448060 h 2060060"/>
              <a:gd name="connsiteX12" fmla="*/ 85683 w 1955331"/>
              <a:gd name="connsiteY12" fmla="*/ 1020 h 206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5331" h="2060060">
                <a:moveTo>
                  <a:pt x="85683" y="1020"/>
                </a:moveTo>
                <a:cubicBezTo>
                  <a:pt x="285496" y="22187"/>
                  <a:pt x="1249003" y="487853"/>
                  <a:pt x="1406483" y="575060"/>
                </a:cubicBezTo>
                <a:cubicBezTo>
                  <a:pt x="1563963" y="662267"/>
                  <a:pt x="1006856" y="509020"/>
                  <a:pt x="1030563" y="524260"/>
                </a:cubicBezTo>
                <a:cubicBezTo>
                  <a:pt x="1054270" y="539500"/>
                  <a:pt x="1396323" y="441287"/>
                  <a:pt x="1548723" y="666500"/>
                </a:cubicBezTo>
                <a:cubicBezTo>
                  <a:pt x="1701123" y="891713"/>
                  <a:pt x="1904323" y="1761240"/>
                  <a:pt x="1944963" y="1875540"/>
                </a:cubicBezTo>
                <a:cubicBezTo>
                  <a:pt x="1985603" y="1989840"/>
                  <a:pt x="1900936" y="1522480"/>
                  <a:pt x="1792563" y="1352300"/>
                </a:cubicBezTo>
                <a:cubicBezTo>
                  <a:pt x="1684190" y="1182120"/>
                  <a:pt x="1408176" y="736773"/>
                  <a:pt x="1294723" y="854460"/>
                </a:cubicBezTo>
                <a:cubicBezTo>
                  <a:pt x="1181270" y="972147"/>
                  <a:pt x="1160103" y="2016933"/>
                  <a:pt x="1111843" y="2058420"/>
                </a:cubicBezTo>
                <a:cubicBezTo>
                  <a:pt x="1063583" y="2099907"/>
                  <a:pt x="1137243" y="1342987"/>
                  <a:pt x="1005163" y="1103380"/>
                </a:cubicBezTo>
                <a:cubicBezTo>
                  <a:pt x="873083" y="863773"/>
                  <a:pt x="349843" y="654647"/>
                  <a:pt x="319363" y="620780"/>
                </a:cubicBezTo>
                <a:cubicBezTo>
                  <a:pt x="288883" y="586913"/>
                  <a:pt x="840910" y="928967"/>
                  <a:pt x="822283" y="900180"/>
                </a:cubicBezTo>
                <a:cubicBezTo>
                  <a:pt x="803656" y="871393"/>
                  <a:pt x="333756" y="603000"/>
                  <a:pt x="207603" y="448060"/>
                </a:cubicBezTo>
                <a:cubicBezTo>
                  <a:pt x="81450" y="293120"/>
                  <a:pt x="-114130" y="-20147"/>
                  <a:pt x="85683" y="102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: 図形 1521">
            <a:extLst>
              <a:ext uri="{FF2B5EF4-FFF2-40B4-BE49-F238E27FC236}">
                <a16:creationId xmlns:a16="http://schemas.microsoft.com/office/drawing/2014/main" id="{F99AFD18-2D40-F322-5BE5-434FD2BCCDAC}"/>
              </a:ext>
            </a:extLst>
          </p:cNvPr>
          <p:cNvSpPr/>
          <p:nvPr/>
        </p:nvSpPr>
        <p:spPr>
          <a:xfrm>
            <a:off x="2692393" y="7310120"/>
            <a:ext cx="1125031" cy="2184729"/>
          </a:xfrm>
          <a:custGeom>
            <a:avLst/>
            <a:gdLst>
              <a:gd name="connsiteX0" fmla="*/ 96527 w 1125031"/>
              <a:gd name="connsiteY0" fmla="*/ 0 h 2184729"/>
              <a:gd name="connsiteX1" fmla="*/ 7 w 1125031"/>
              <a:gd name="connsiteY1" fmla="*/ 401320 h 2184729"/>
              <a:gd name="connsiteX2" fmla="*/ 91447 w 1125031"/>
              <a:gd name="connsiteY2" fmla="*/ 1168400 h 2184729"/>
              <a:gd name="connsiteX3" fmla="*/ 147327 w 1125031"/>
              <a:gd name="connsiteY3" fmla="*/ 1869440 h 2184729"/>
              <a:gd name="connsiteX4" fmla="*/ 203207 w 1125031"/>
              <a:gd name="connsiteY4" fmla="*/ 1198880 h 2184729"/>
              <a:gd name="connsiteX5" fmla="*/ 365767 w 1125031"/>
              <a:gd name="connsiteY5" fmla="*/ 1452880 h 2184729"/>
              <a:gd name="connsiteX6" fmla="*/ 96527 w 1125031"/>
              <a:gd name="connsiteY6" fmla="*/ 614680 h 2184729"/>
              <a:gd name="connsiteX7" fmla="*/ 279407 w 1125031"/>
              <a:gd name="connsiteY7" fmla="*/ 635000 h 2184729"/>
              <a:gd name="connsiteX8" fmla="*/ 330207 w 1125031"/>
              <a:gd name="connsiteY8" fmla="*/ 889000 h 2184729"/>
              <a:gd name="connsiteX9" fmla="*/ 812807 w 1125031"/>
              <a:gd name="connsiteY9" fmla="*/ 1905000 h 2184729"/>
              <a:gd name="connsiteX10" fmla="*/ 787407 w 1125031"/>
              <a:gd name="connsiteY10" fmla="*/ 1742440 h 2184729"/>
              <a:gd name="connsiteX11" fmla="*/ 960127 w 1125031"/>
              <a:gd name="connsiteY11" fmla="*/ 2184400 h 2184729"/>
              <a:gd name="connsiteX12" fmla="*/ 1051567 w 1125031"/>
              <a:gd name="connsiteY12" fmla="*/ 1661160 h 2184729"/>
              <a:gd name="connsiteX13" fmla="*/ 1092207 w 1125031"/>
              <a:gd name="connsiteY13" fmla="*/ 767080 h 2184729"/>
              <a:gd name="connsiteX14" fmla="*/ 543567 w 1125031"/>
              <a:gd name="connsiteY14" fmla="*/ 355600 h 2184729"/>
              <a:gd name="connsiteX15" fmla="*/ 96527 w 1125031"/>
              <a:gd name="connsiteY15" fmla="*/ 0 h 218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5031" h="2184729">
                <a:moveTo>
                  <a:pt x="96527" y="0"/>
                </a:moveTo>
                <a:cubicBezTo>
                  <a:pt x="48690" y="103293"/>
                  <a:pt x="854" y="206587"/>
                  <a:pt x="7" y="401320"/>
                </a:cubicBezTo>
                <a:cubicBezTo>
                  <a:pt x="-840" y="596053"/>
                  <a:pt x="66894" y="923713"/>
                  <a:pt x="91447" y="1168400"/>
                </a:cubicBezTo>
                <a:cubicBezTo>
                  <a:pt x="116000" y="1413087"/>
                  <a:pt x="128700" y="1864360"/>
                  <a:pt x="147327" y="1869440"/>
                </a:cubicBezTo>
                <a:cubicBezTo>
                  <a:pt x="165954" y="1874520"/>
                  <a:pt x="166800" y="1268307"/>
                  <a:pt x="203207" y="1198880"/>
                </a:cubicBezTo>
                <a:cubicBezTo>
                  <a:pt x="239614" y="1129453"/>
                  <a:pt x="383547" y="1550247"/>
                  <a:pt x="365767" y="1452880"/>
                </a:cubicBezTo>
                <a:cubicBezTo>
                  <a:pt x="347987" y="1355513"/>
                  <a:pt x="110920" y="750993"/>
                  <a:pt x="96527" y="614680"/>
                </a:cubicBezTo>
                <a:cubicBezTo>
                  <a:pt x="82134" y="478367"/>
                  <a:pt x="240460" y="589280"/>
                  <a:pt x="279407" y="635000"/>
                </a:cubicBezTo>
                <a:cubicBezTo>
                  <a:pt x="318354" y="680720"/>
                  <a:pt x="241307" y="677333"/>
                  <a:pt x="330207" y="889000"/>
                </a:cubicBezTo>
                <a:cubicBezTo>
                  <a:pt x="419107" y="1100667"/>
                  <a:pt x="736607" y="1762760"/>
                  <a:pt x="812807" y="1905000"/>
                </a:cubicBezTo>
                <a:cubicBezTo>
                  <a:pt x="889007" y="2047240"/>
                  <a:pt x="762854" y="1695873"/>
                  <a:pt x="787407" y="1742440"/>
                </a:cubicBezTo>
                <a:cubicBezTo>
                  <a:pt x="811960" y="1789007"/>
                  <a:pt x="916100" y="2197947"/>
                  <a:pt x="960127" y="2184400"/>
                </a:cubicBezTo>
                <a:cubicBezTo>
                  <a:pt x="1004154" y="2170853"/>
                  <a:pt x="1029554" y="1897380"/>
                  <a:pt x="1051567" y="1661160"/>
                </a:cubicBezTo>
                <a:cubicBezTo>
                  <a:pt x="1073580" y="1424940"/>
                  <a:pt x="1176874" y="984673"/>
                  <a:pt x="1092207" y="767080"/>
                </a:cubicBezTo>
                <a:cubicBezTo>
                  <a:pt x="1007540" y="549487"/>
                  <a:pt x="543567" y="355600"/>
                  <a:pt x="543567" y="355600"/>
                </a:cubicBezTo>
                <a:lnTo>
                  <a:pt x="96527" y="0"/>
                </a:ln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: 図形 1522">
            <a:extLst>
              <a:ext uri="{FF2B5EF4-FFF2-40B4-BE49-F238E27FC236}">
                <a16:creationId xmlns:a16="http://schemas.microsoft.com/office/drawing/2014/main" id="{1F47ECD0-10A9-1D7F-18FA-F365EB753362}"/>
              </a:ext>
            </a:extLst>
          </p:cNvPr>
          <p:cNvSpPr/>
          <p:nvPr/>
        </p:nvSpPr>
        <p:spPr>
          <a:xfrm>
            <a:off x="2748276" y="8127904"/>
            <a:ext cx="777438" cy="2632111"/>
          </a:xfrm>
          <a:custGeom>
            <a:avLst/>
            <a:gdLst>
              <a:gd name="connsiteX0" fmla="*/ 243844 w 777438"/>
              <a:gd name="connsiteY0" fmla="*/ 396336 h 2632111"/>
              <a:gd name="connsiteX1" fmla="*/ 741684 w 777438"/>
              <a:gd name="connsiteY1" fmla="*/ 1646016 h 2632111"/>
              <a:gd name="connsiteX2" fmla="*/ 726444 w 777438"/>
              <a:gd name="connsiteY2" fmla="*/ 1595216 h 2632111"/>
              <a:gd name="connsiteX3" fmla="*/ 635004 w 777438"/>
              <a:gd name="connsiteY3" fmla="*/ 1788256 h 2632111"/>
              <a:gd name="connsiteX4" fmla="*/ 665484 w 777438"/>
              <a:gd name="connsiteY4" fmla="*/ 2524856 h 2632111"/>
              <a:gd name="connsiteX5" fmla="*/ 670564 w 777438"/>
              <a:gd name="connsiteY5" fmla="*/ 2336896 h 2632111"/>
              <a:gd name="connsiteX6" fmla="*/ 680724 w 777438"/>
              <a:gd name="connsiteY6" fmla="*/ 2631536 h 2632111"/>
              <a:gd name="connsiteX7" fmla="*/ 609604 w 777438"/>
              <a:gd name="connsiteY7" fmla="*/ 2245456 h 2632111"/>
              <a:gd name="connsiteX8" fmla="*/ 157484 w 777438"/>
              <a:gd name="connsiteY8" fmla="*/ 645256 h 2632111"/>
              <a:gd name="connsiteX9" fmla="*/ 248924 w 777438"/>
              <a:gd name="connsiteY9" fmla="*/ 2072736 h 2632111"/>
              <a:gd name="connsiteX10" fmla="*/ 4 w 777438"/>
              <a:gd name="connsiteY10" fmla="*/ 106776 h 2632111"/>
              <a:gd name="connsiteX11" fmla="*/ 243844 w 777438"/>
              <a:gd name="connsiteY11" fmla="*/ 396336 h 263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7438" h="2632111">
                <a:moveTo>
                  <a:pt x="243844" y="396336"/>
                </a:moveTo>
                <a:cubicBezTo>
                  <a:pt x="367457" y="652876"/>
                  <a:pt x="661251" y="1446203"/>
                  <a:pt x="741684" y="1646016"/>
                </a:cubicBezTo>
                <a:cubicBezTo>
                  <a:pt x="822117" y="1845829"/>
                  <a:pt x="744224" y="1571509"/>
                  <a:pt x="726444" y="1595216"/>
                </a:cubicBezTo>
                <a:cubicBezTo>
                  <a:pt x="708664" y="1618923"/>
                  <a:pt x="645164" y="1633316"/>
                  <a:pt x="635004" y="1788256"/>
                </a:cubicBezTo>
                <a:cubicBezTo>
                  <a:pt x="624844" y="1943196"/>
                  <a:pt x="659557" y="2433416"/>
                  <a:pt x="665484" y="2524856"/>
                </a:cubicBezTo>
                <a:cubicBezTo>
                  <a:pt x="671411" y="2616296"/>
                  <a:pt x="668024" y="2319116"/>
                  <a:pt x="670564" y="2336896"/>
                </a:cubicBezTo>
                <a:cubicBezTo>
                  <a:pt x="673104" y="2354676"/>
                  <a:pt x="690884" y="2646776"/>
                  <a:pt x="680724" y="2631536"/>
                </a:cubicBezTo>
                <a:cubicBezTo>
                  <a:pt x="670564" y="2616296"/>
                  <a:pt x="696811" y="2576503"/>
                  <a:pt x="609604" y="2245456"/>
                </a:cubicBezTo>
                <a:cubicBezTo>
                  <a:pt x="522397" y="1914409"/>
                  <a:pt x="217597" y="674043"/>
                  <a:pt x="157484" y="645256"/>
                </a:cubicBezTo>
                <a:cubicBezTo>
                  <a:pt x="97371" y="616469"/>
                  <a:pt x="275171" y="2162483"/>
                  <a:pt x="248924" y="2072736"/>
                </a:cubicBezTo>
                <a:cubicBezTo>
                  <a:pt x="222677" y="1982989"/>
                  <a:pt x="851" y="379403"/>
                  <a:pt x="4" y="106776"/>
                </a:cubicBezTo>
                <a:cubicBezTo>
                  <a:pt x="-843" y="-165851"/>
                  <a:pt x="120231" y="139796"/>
                  <a:pt x="243844" y="39633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: 図形 1523">
            <a:extLst>
              <a:ext uri="{FF2B5EF4-FFF2-40B4-BE49-F238E27FC236}">
                <a16:creationId xmlns:a16="http://schemas.microsoft.com/office/drawing/2014/main" id="{3590163C-BA6D-A9F7-F9E3-B6D6B1C046B2}"/>
              </a:ext>
            </a:extLst>
          </p:cNvPr>
          <p:cNvSpPr/>
          <p:nvPr/>
        </p:nvSpPr>
        <p:spPr>
          <a:xfrm>
            <a:off x="2858695" y="8814475"/>
            <a:ext cx="543454" cy="2785916"/>
          </a:xfrm>
          <a:custGeom>
            <a:avLst/>
            <a:gdLst>
              <a:gd name="connsiteX0" fmla="*/ 194385 w 543454"/>
              <a:gd name="connsiteY0" fmla="*/ 45045 h 2785916"/>
              <a:gd name="connsiteX1" fmla="*/ 219785 w 543454"/>
              <a:gd name="connsiteY1" fmla="*/ 116165 h 2785916"/>
              <a:gd name="connsiteX2" fmla="*/ 494105 w 543454"/>
              <a:gd name="connsiteY2" fmla="*/ 1289645 h 2785916"/>
              <a:gd name="connsiteX3" fmla="*/ 524585 w 543454"/>
              <a:gd name="connsiteY3" fmla="*/ 2392005 h 2785916"/>
              <a:gd name="connsiteX4" fmla="*/ 524585 w 543454"/>
              <a:gd name="connsiteY4" fmla="*/ 2092285 h 2785916"/>
              <a:gd name="connsiteX5" fmla="*/ 285825 w 543454"/>
              <a:gd name="connsiteY5" fmla="*/ 1345525 h 2785916"/>
              <a:gd name="connsiteX6" fmla="*/ 326465 w 543454"/>
              <a:gd name="connsiteY6" fmla="*/ 2783165 h 2785916"/>
              <a:gd name="connsiteX7" fmla="*/ 11505 w 543454"/>
              <a:gd name="connsiteY7" fmla="*/ 908645 h 2785916"/>
              <a:gd name="connsiteX8" fmla="*/ 77545 w 543454"/>
              <a:gd name="connsiteY8" fmla="*/ 136485 h 2785916"/>
              <a:gd name="connsiteX9" fmla="*/ 194385 w 543454"/>
              <a:gd name="connsiteY9" fmla="*/ 45045 h 2785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454" h="2785916">
                <a:moveTo>
                  <a:pt x="194385" y="45045"/>
                </a:moveTo>
                <a:cubicBezTo>
                  <a:pt x="218092" y="41658"/>
                  <a:pt x="169832" y="-91268"/>
                  <a:pt x="219785" y="116165"/>
                </a:cubicBezTo>
                <a:cubicBezTo>
                  <a:pt x="269738" y="323598"/>
                  <a:pt x="443305" y="910338"/>
                  <a:pt x="494105" y="1289645"/>
                </a:cubicBezTo>
                <a:cubicBezTo>
                  <a:pt x="544905" y="1668952"/>
                  <a:pt x="519505" y="2258232"/>
                  <a:pt x="524585" y="2392005"/>
                </a:cubicBezTo>
                <a:cubicBezTo>
                  <a:pt x="529665" y="2525778"/>
                  <a:pt x="564378" y="2266698"/>
                  <a:pt x="524585" y="2092285"/>
                </a:cubicBezTo>
                <a:cubicBezTo>
                  <a:pt x="484792" y="1917872"/>
                  <a:pt x="318845" y="1230378"/>
                  <a:pt x="285825" y="1345525"/>
                </a:cubicBezTo>
                <a:cubicBezTo>
                  <a:pt x="252805" y="1460672"/>
                  <a:pt x="372185" y="2855978"/>
                  <a:pt x="326465" y="2783165"/>
                </a:cubicBezTo>
                <a:cubicBezTo>
                  <a:pt x="280745" y="2710352"/>
                  <a:pt x="52992" y="1349758"/>
                  <a:pt x="11505" y="908645"/>
                </a:cubicBezTo>
                <a:cubicBezTo>
                  <a:pt x="-29982" y="467532"/>
                  <a:pt x="52145" y="282958"/>
                  <a:pt x="77545" y="136485"/>
                </a:cubicBezTo>
                <a:cubicBezTo>
                  <a:pt x="102945" y="-9988"/>
                  <a:pt x="170678" y="48432"/>
                  <a:pt x="194385" y="4504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: 図形 1524">
            <a:extLst>
              <a:ext uri="{FF2B5EF4-FFF2-40B4-BE49-F238E27FC236}">
                <a16:creationId xmlns:a16="http://schemas.microsoft.com/office/drawing/2014/main" id="{2C09254D-527D-ABC1-7050-8494182D1A50}"/>
              </a:ext>
            </a:extLst>
          </p:cNvPr>
          <p:cNvSpPr/>
          <p:nvPr/>
        </p:nvSpPr>
        <p:spPr>
          <a:xfrm>
            <a:off x="2774592" y="9573916"/>
            <a:ext cx="690781" cy="2613223"/>
          </a:xfrm>
          <a:custGeom>
            <a:avLst/>
            <a:gdLst>
              <a:gd name="connsiteX0" fmla="*/ 654408 w 690781"/>
              <a:gd name="connsiteY0" fmla="*/ 956924 h 2613223"/>
              <a:gd name="connsiteX1" fmla="*/ 608688 w 690781"/>
              <a:gd name="connsiteY1" fmla="*/ 1612244 h 2613223"/>
              <a:gd name="connsiteX2" fmla="*/ 654408 w 690781"/>
              <a:gd name="connsiteY2" fmla="*/ 2353924 h 2613223"/>
              <a:gd name="connsiteX3" fmla="*/ 689968 w 690781"/>
              <a:gd name="connsiteY3" fmla="*/ 2562204 h 2613223"/>
              <a:gd name="connsiteX4" fmla="*/ 618848 w 690781"/>
              <a:gd name="connsiteY4" fmla="*/ 2343764 h 2613223"/>
              <a:gd name="connsiteX5" fmla="*/ 618848 w 690781"/>
              <a:gd name="connsiteY5" fmla="*/ 2526644 h 2613223"/>
              <a:gd name="connsiteX6" fmla="*/ 14328 w 690781"/>
              <a:gd name="connsiteY6" fmla="*/ 2607924 h 2613223"/>
              <a:gd name="connsiteX7" fmla="*/ 181968 w 690781"/>
              <a:gd name="connsiteY7" fmla="*/ 2384404 h 2613223"/>
              <a:gd name="connsiteX8" fmla="*/ 90528 w 690781"/>
              <a:gd name="connsiteY8" fmla="*/ 1241404 h 2613223"/>
              <a:gd name="connsiteX9" fmla="*/ 70208 w 690781"/>
              <a:gd name="connsiteY9" fmla="*/ 67924 h 2613223"/>
              <a:gd name="connsiteX10" fmla="*/ 176888 w 690781"/>
              <a:gd name="connsiteY10" fmla="*/ 514964 h 2613223"/>
              <a:gd name="connsiteX11" fmla="*/ 187048 w 690781"/>
              <a:gd name="connsiteY11" fmla="*/ 6964 h 2613223"/>
              <a:gd name="connsiteX12" fmla="*/ 654408 w 690781"/>
              <a:gd name="connsiteY12" fmla="*/ 956924 h 261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781" h="2613223">
                <a:moveTo>
                  <a:pt x="654408" y="956924"/>
                </a:moveTo>
                <a:cubicBezTo>
                  <a:pt x="724681" y="1224471"/>
                  <a:pt x="608688" y="1379411"/>
                  <a:pt x="608688" y="1612244"/>
                </a:cubicBezTo>
                <a:cubicBezTo>
                  <a:pt x="608688" y="1845077"/>
                  <a:pt x="640861" y="2195597"/>
                  <a:pt x="654408" y="2353924"/>
                </a:cubicBezTo>
                <a:cubicBezTo>
                  <a:pt x="667955" y="2512251"/>
                  <a:pt x="695895" y="2563897"/>
                  <a:pt x="689968" y="2562204"/>
                </a:cubicBezTo>
                <a:cubicBezTo>
                  <a:pt x="684041" y="2560511"/>
                  <a:pt x="630701" y="2349691"/>
                  <a:pt x="618848" y="2343764"/>
                </a:cubicBezTo>
                <a:cubicBezTo>
                  <a:pt x="606995" y="2337837"/>
                  <a:pt x="719601" y="2482617"/>
                  <a:pt x="618848" y="2526644"/>
                </a:cubicBezTo>
                <a:cubicBezTo>
                  <a:pt x="518095" y="2570671"/>
                  <a:pt x="87141" y="2631631"/>
                  <a:pt x="14328" y="2607924"/>
                </a:cubicBezTo>
                <a:cubicBezTo>
                  <a:pt x="-58485" y="2584217"/>
                  <a:pt x="169268" y="2612157"/>
                  <a:pt x="181968" y="2384404"/>
                </a:cubicBezTo>
                <a:cubicBezTo>
                  <a:pt x="194668" y="2156651"/>
                  <a:pt x="109155" y="1627484"/>
                  <a:pt x="90528" y="1241404"/>
                </a:cubicBezTo>
                <a:cubicBezTo>
                  <a:pt x="71901" y="855324"/>
                  <a:pt x="55815" y="188997"/>
                  <a:pt x="70208" y="67924"/>
                </a:cubicBezTo>
                <a:cubicBezTo>
                  <a:pt x="84601" y="-53149"/>
                  <a:pt x="157415" y="525124"/>
                  <a:pt x="176888" y="514964"/>
                </a:cubicBezTo>
                <a:cubicBezTo>
                  <a:pt x="196361" y="504804"/>
                  <a:pt x="109155" y="-69236"/>
                  <a:pt x="187048" y="6964"/>
                </a:cubicBezTo>
                <a:cubicBezTo>
                  <a:pt x="264941" y="83164"/>
                  <a:pt x="584135" y="689377"/>
                  <a:pt x="654408" y="95692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: 図形 1526">
            <a:extLst>
              <a:ext uri="{FF2B5EF4-FFF2-40B4-BE49-F238E27FC236}">
                <a16:creationId xmlns:a16="http://schemas.microsoft.com/office/drawing/2014/main" id="{6E83A4E2-0A62-C1F2-EBCF-B9401D1A66F8}"/>
              </a:ext>
            </a:extLst>
          </p:cNvPr>
          <p:cNvSpPr/>
          <p:nvPr/>
        </p:nvSpPr>
        <p:spPr>
          <a:xfrm>
            <a:off x="3376880" y="7821447"/>
            <a:ext cx="1489394" cy="2063618"/>
          </a:xfrm>
          <a:custGeom>
            <a:avLst/>
            <a:gdLst>
              <a:gd name="connsiteX0" fmla="*/ 971600 w 1489394"/>
              <a:gd name="connsiteY0" fmla="*/ 265913 h 2063618"/>
              <a:gd name="connsiteX1" fmla="*/ 1383080 w 1489394"/>
              <a:gd name="connsiteY1" fmla="*/ 1627353 h 2063618"/>
              <a:gd name="connsiteX2" fmla="*/ 1322120 w 1489394"/>
              <a:gd name="connsiteY2" fmla="*/ 1546073 h 2063618"/>
              <a:gd name="connsiteX3" fmla="*/ 1428800 w 1489394"/>
              <a:gd name="connsiteY3" fmla="*/ 2033753 h 2063618"/>
              <a:gd name="connsiteX4" fmla="*/ 1388160 w 1489394"/>
              <a:gd name="connsiteY4" fmla="*/ 1993113 h 2063618"/>
              <a:gd name="connsiteX5" fmla="*/ 265480 w 1489394"/>
              <a:gd name="connsiteY5" fmla="*/ 1850873 h 2063618"/>
              <a:gd name="connsiteX6" fmla="*/ 494080 w 1489394"/>
              <a:gd name="connsiteY6" fmla="*/ 1957553 h 2063618"/>
              <a:gd name="connsiteX7" fmla="*/ 1320 w 1489394"/>
              <a:gd name="connsiteY7" fmla="*/ 1927073 h 2063618"/>
              <a:gd name="connsiteX8" fmla="*/ 671880 w 1489394"/>
              <a:gd name="connsiteY8" fmla="*/ 1855953 h 2063618"/>
              <a:gd name="connsiteX9" fmla="*/ 11480 w 1489394"/>
              <a:gd name="connsiteY9" fmla="*/ 1312393 h 2063618"/>
              <a:gd name="connsiteX10" fmla="*/ 433120 w 1489394"/>
              <a:gd name="connsiteY10" fmla="*/ 1490193 h 2063618"/>
              <a:gd name="connsiteX11" fmla="*/ 356920 w 1489394"/>
              <a:gd name="connsiteY11" fmla="*/ 47473 h 2063618"/>
              <a:gd name="connsiteX12" fmla="*/ 458520 w 1489394"/>
              <a:gd name="connsiteY12" fmla="*/ 316713 h 2063618"/>
              <a:gd name="connsiteX13" fmla="*/ 514400 w 1489394"/>
              <a:gd name="connsiteY13" fmla="*/ 1753 h 2063618"/>
              <a:gd name="connsiteX14" fmla="*/ 1012240 w 1489394"/>
              <a:gd name="connsiteY14" fmla="*/ 474193 h 2063618"/>
              <a:gd name="connsiteX15" fmla="*/ 971600 w 1489394"/>
              <a:gd name="connsiteY15" fmla="*/ 265913 h 20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89394" h="2063618">
                <a:moveTo>
                  <a:pt x="971600" y="265913"/>
                </a:moveTo>
                <a:cubicBezTo>
                  <a:pt x="1033407" y="458106"/>
                  <a:pt x="1324660" y="1413993"/>
                  <a:pt x="1383080" y="1627353"/>
                </a:cubicBezTo>
                <a:cubicBezTo>
                  <a:pt x="1441500" y="1840713"/>
                  <a:pt x="1314500" y="1478340"/>
                  <a:pt x="1322120" y="1546073"/>
                </a:cubicBezTo>
                <a:cubicBezTo>
                  <a:pt x="1329740" y="1613806"/>
                  <a:pt x="1417793" y="1959246"/>
                  <a:pt x="1428800" y="2033753"/>
                </a:cubicBezTo>
                <a:cubicBezTo>
                  <a:pt x="1439807" y="2108260"/>
                  <a:pt x="1582047" y="2023593"/>
                  <a:pt x="1388160" y="1993113"/>
                </a:cubicBezTo>
                <a:cubicBezTo>
                  <a:pt x="1194273" y="1962633"/>
                  <a:pt x="414493" y="1856800"/>
                  <a:pt x="265480" y="1850873"/>
                </a:cubicBezTo>
                <a:cubicBezTo>
                  <a:pt x="116467" y="1844946"/>
                  <a:pt x="538107" y="1944853"/>
                  <a:pt x="494080" y="1957553"/>
                </a:cubicBezTo>
                <a:cubicBezTo>
                  <a:pt x="450053" y="1970253"/>
                  <a:pt x="-28313" y="1944006"/>
                  <a:pt x="1320" y="1927073"/>
                </a:cubicBezTo>
                <a:cubicBezTo>
                  <a:pt x="30953" y="1910140"/>
                  <a:pt x="670187" y="1958400"/>
                  <a:pt x="671880" y="1855953"/>
                </a:cubicBezTo>
                <a:cubicBezTo>
                  <a:pt x="673573" y="1753506"/>
                  <a:pt x="51273" y="1373353"/>
                  <a:pt x="11480" y="1312393"/>
                </a:cubicBezTo>
                <a:cubicBezTo>
                  <a:pt x="-28313" y="1251433"/>
                  <a:pt x="375547" y="1701013"/>
                  <a:pt x="433120" y="1490193"/>
                </a:cubicBezTo>
                <a:cubicBezTo>
                  <a:pt x="490693" y="1279373"/>
                  <a:pt x="352687" y="243053"/>
                  <a:pt x="356920" y="47473"/>
                </a:cubicBezTo>
                <a:cubicBezTo>
                  <a:pt x="361153" y="-148107"/>
                  <a:pt x="432274" y="324333"/>
                  <a:pt x="458520" y="316713"/>
                </a:cubicBezTo>
                <a:cubicBezTo>
                  <a:pt x="484766" y="309093"/>
                  <a:pt x="422113" y="-24494"/>
                  <a:pt x="514400" y="1753"/>
                </a:cubicBezTo>
                <a:cubicBezTo>
                  <a:pt x="606687" y="28000"/>
                  <a:pt x="931807" y="426780"/>
                  <a:pt x="1012240" y="474193"/>
                </a:cubicBezTo>
                <a:cubicBezTo>
                  <a:pt x="1092673" y="521606"/>
                  <a:pt x="909793" y="73720"/>
                  <a:pt x="971600" y="26591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: 図形 1527">
            <a:extLst>
              <a:ext uri="{FF2B5EF4-FFF2-40B4-BE49-F238E27FC236}">
                <a16:creationId xmlns:a16="http://schemas.microsoft.com/office/drawing/2014/main" id="{D06036B6-B80A-E901-7DB2-9224CDA07455}"/>
              </a:ext>
            </a:extLst>
          </p:cNvPr>
          <p:cNvSpPr/>
          <p:nvPr/>
        </p:nvSpPr>
        <p:spPr>
          <a:xfrm>
            <a:off x="5094069" y="7417043"/>
            <a:ext cx="1068429" cy="2842607"/>
          </a:xfrm>
          <a:custGeom>
            <a:avLst/>
            <a:gdLst>
              <a:gd name="connsiteX0" fmla="*/ 1067971 w 1068429"/>
              <a:gd name="connsiteY0" fmla="*/ 9917 h 2842607"/>
              <a:gd name="connsiteX1" fmla="*/ 473611 w 1068429"/>
              <a:gd name="connsiteY1" fmla="*/ 1030997 h 2842607"/>
              <a:gd name="connsiteX2" fmla="*/ 722531 w 1068429"/>
              <a:gd name="connsiteY2" fmla="*/ 863357 h 2842607"/>
              <a:gd name="connsiteX3" fmla="*/ 519331 w 1068429"/>
              <a:gd name="connsiteY3" fmla="*/ 1478037 h 2842607"/>
              <a:gd name="connsiteX4" fmla="*/ 346611 w 1068429"/>
              <a:gd name="connsiteY4" fmla="*/ 2788677 h 2842607"/>
              <a:gd name="connsiteX5" fmla="*/ 402491 w 1068429"/>
              <a:gd name="connsiteY5" fmla="*/ 2463557 h 2842607"/>
              <a:gd name="connsiteX6" fmla="*/ 295811 w 1068429"/>
              <a:gd name="connsiteY6" fmla="*/ 1295157 h 2842607"/>
              <a:gd name="connsiteX7" fmla="*/ 6251 w 1068429"/>
              <a:gd name="connsiteY7" fmla="*/ 2483877 h 2842607"/>
              <a:gd name="connsiteX8" fmla="*/ 118011 w 1068429"/>
              <a:gd name="connsiteY8" fmla="*/ 1483117 h 2842607"/>
              <a:gd name="connsiteX9" fmla="*/ 361851 w 1068429"/>
              <a:gd name="connsiteY9" fmla="*/ 568717 h 2842607"/>
              <a:gd name="connsiteX10" fmla="*/ 1067971 w 1068429"/>
              <a:gd name="connsiteY10" fmla="*/ 9917 h 284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8429" h="2842607">
                <a:moveTo>
                  <a:pt x="1067971" y="9917"/>
                </a:moveTo>
                <a:cubicBezTo>
                  <a:pt x="1086598" y="86964"/>
                  <a:pt x="531184" y="888757"/>
                  <a:pt x="473611" y="1030997"/>
                </a:cubicBezTo>
                <a:cubicBezTo>
                  <a:pt x="416038" y="1173237"/>
                  <a:pt x="714911" y="788850"/>
                  <a:pt x="722531" y="863357"/>
                </a:cubicBezTo>
                <a:cubicBezTo>
                  <a:pt x="730151" y="937864"/>
                  <a:pt x="581984" y="1157150"/>
                  <a:pt x="519331" y="1478037"/>
                </a:cubicBezTo>
                <a:cubicBezTo>
                  <a:pt x="456678" y="1798924"/>
                  <a:pt x="366084" y="2624424"/>
                  <a:pt x="346611" y="2788677"/>
                </a:cubicBezTo>
                <a:cubicBezTo>
                  <a:pt x="327138" y="2952930"/>
                  <a:pt x="410958" y="2712477"/>
                  <a:pt x="402491" y="2463557"/>
                </a:cubicBezTo>
                <a:cubicBezTo>
                  <a:pt x="394024" y="2214637"/>
                  <a:pt x="361851" y="1291770"/>
                  <a:pt x="295811" y="1295157"/>
                </a:cubicBezTo>
                <a:cubicBezTo>
                  <a:pt x="229771" y="1298544"/>
                  <a:pt x="35884" y="2452550"/>
                  <a:pt x="6251" y="2483877"/>
                </a:cubicBezTo>
                <a:cubicBezTo>
                  <a:pt x="-23382" y="2515204"/>
                  <a:pt x="58744" y="1802310"/>
                  <a:pt x="118011" y="1483117"/>
                </a:cubicBezTo>
                <a:cubicBezTo>
                  <a:pt x="177278" y="1163924"/>
                  <a:pt x="198444" y="815097"/>
                  <a:pt x="361851" y="568717"/>
                </a:cubicBezTo>
                <a:cubicBezTo>
                  <a:pt x="525258" y="322337"/>
                  <a:pt x="1049344" y="-67130"/>
                  <a:pt x="1067971" y="991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: 図形 1528">
            <a:extLst>
              <a:ext uri="{FF2B5EF4-FFF2-40B4-BE49-F238E27FC236}">
                <a16:creationId xmlns:a16="http://schemas.microsoft.com/office/drawing/2014/main" id="{7FE399B7-9FFF-22AA-9C5A-40F1BD8FDCB1}"/>
              </a:ext>
            </a:extLst>
          </p:cNvPr>
          <p:cNvSpPr/>
          <p:nvPr/>
        </p:nvSpPr>
        <p:spPr>
          <a:xfrm>
            <a:off x="4717117" y="8842733"/>
            <a:ext cx="742909" cy="3016516"/>
          </a:xfrm>
          <a:custGeom>
            <a:avLst/>
            <a:gdLst>
              <a:gd name="connsiteX0" fmla="*/ 576243 w 742909"/>
              <a:gd name="connsiteY0" fmla="*/ 26947 h 3016516"/>
              <a:gd name="connsiteX1" fmla="*/ 322243 w 742909"/>
              <a:gd name="connsiteY1" fmla="*/ 1616987 h 3016516"/>
              <a:gd name="connsiteX2" fmla="*/ 205403 w 742909"/>
              <a:gd name="connsiteY2" fmla="*/ 2389147 h 3016516"/>
              <a:gd name="connsiteX3" fmla="*/ 68243 w 742909"/>
              <a:gd name="connsiteY3" fmla="*/ 1048027 h 3016516"/>
              <a:gd name="connsiteX4" fmla="*/ 2203 w 742909"/>
              <a:gd name="connsiteY4" fmla="*/ 2922547 h 3016516"/>
              <a:gd name="connsiteX5" fmla="*/ 144443 w 742909"/>
              <a:gd name="connsiteY5" fmla="*/ 2617747 h 3016516"/>
              <a:gd name="connsiteX6" fmla="*/ 393363 w 742909"/>
              <a:gd name="connsiteY6" fmla="*/ 1591587 h 3016516"/>
              <a:gd name="connsiteX7" fmla="*/ 428923 w 742909"/>
              <a:gd name="connsiteY7" fmla="*/ 2155467 h 3016516"/>
              <a:gd name="connsiteX8" fmla="*/ 652443 w 742909"/>
              <a:gd name="connsiteY8" fmla="*/ 1175027 h 3016516"/>
              <a:gd name="connsiteX9" fmla="*/ 693083 w 742909"/>
              <a:gd name="connsiteY9" fmla="*/ 1545867 h 3016516"/>
              <a:gd name="connsiteX10" fmla="*/ 738803 w 742909"/>
              <a:gd name="connsiteY10" fmla="*/ 682267 h 3016516"/>
              <a:gd name="connsiteX11" fmla="*/ 576243 w 742909"/>
              <a:gd name="connsiteY11" fmla="*/ 26947 h 301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2909" h="3016516">
                <a:moveTo>
                  <a:pt x="576243" y="26947"/>
                </a:moveTo>
                <a:cubicBezTo>
                  <a:pt x="506816" y="182734"/>
                  <a:pt x="384050" y="1223287"/>
                  <a:pt x="322243" y="1616987"/>
                </a:cubicBezTo>
                <a:cubicBezTo>
                  <a:pt x="260436" y="2010687"/>
                  <a:pt x="247736" y="2483974"/>
                  <a:pt x="205403" y="2389147"/>
                </a:cubicBezTo>
                <a:cubicBezTo>
                  <a:pt x="163070" y="2294320"/>
                  <a:pt x="102110" y="959127"/>
                  <a:pt x="68243" y="1048027"/>
                </a:cubicBezTo>
                <a:cubicBezTo>
                  <a:pt x="34376" y="1136927"/>
                  <a:pt x="-10497" y="2660927"/>
                  <a:pt x="2203" y="2922547"/>
                </a:cubicBezTo>
                <a:cubicBezTo>
                  <a:pt x="14903" y="3184167"/>
                  <a:pt x="79250" y="2839574"/>
                  <a:pt x="144443" y="2617747"/>
                </a:cubicBezTo>
                <a:cubicBezTo>
                  <a:pt x="209636" y="2395920"/>
                  <a:pt x="345950" y="1668634"/>
                  <a:pt x="393363" y="1591587"/>
                </a:cubicBezTo>
                <a:cubicBezTo>
                  <a:pt x="440776" y="1514540"/>
                  <a:pt x="385743" y="2224894"/>
                  <a:pt x="428923" y="2155467"/>
                </a:cubicBezTo>
                <a:cubicBezTo>
                  <a:pt x="472103" y="2086040"/>
                  <a:pt x="608416" y="1276627"/>
                  <a:pt x="652443" y="1175027"/>
                </a:cubicBezTo>
                <a:cubicBezTo>
                  <a:pt x="696470" y="1073427"/>
                  <a:pt x="678690" y="1627994"/>
                  <a:pt x="693083" y="1545867"/>
                </a:cubicBezTo>
                <a:cubicBezTo>
                  <a:pt x="707476" y="1463740"/>
                  <a:pt x="757430" y="933727"/>
                  <a:pt x="738803" y="682267"/>
                </a:cubicBezTo>
                <a:cubicBezTo>
                  <a:pt x="720176" y="430807"/>
                  <a:pt x="645670" y="-128840"/>
                  <a:pt x="576243" y="2694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: 図形 1529">
            <a:extLst>
              <a:ext uri="{FF2B5EF4-FFF2-40B4-BE49-F238E27FC236}">
                <a16:creationId xmlns:a16="http://schemas.microsoft.com/office/drawing/2014/main" id="{8BA8C57A-6306-B3A0-8F42-29B71C780B53}"/>
              </a:ext>
            </a:extLst>
          </p:cNvPr>
          <p:cNvSpPr/>
          <p:nvPr/>
        </p:nvSpPr>
        <p:spPr>
          <a:xfrm>
            <a:off x="6419840" y="6676979"/>
            <a:ext cx="1313861" cy="2297748"/>
          </a:xfrm>
          <a:custGeom>
            <a:avLst/>
            <a:gdLst>
              <a:gd name="connsiteX0" fmla="*/ 77480 w 1313861"/>
              <a:gd name="connsiteY0" fmla="*/ 69261 h 2297748"/>
              <a:gd name="connsiteX1" fmla="*/ 824240 w 1313861"/>
              <a:gd name="connsiteY1" fmla="*/ 211501 h 2297748"/>
              <a:gd name="connsiteX2" fmla="*/ 361960 w 1313861"/>
              <a:gd name="connsiteY2" fmla="*/ 302941 h 2297748"/>
              <a:gd name="connsiteX3" fmla="*/ 692160 w 1313861"/>
              <a:gd name="connsiteY3" fmla="*/ 450261 h 2297748"/>
              <a:gd name="connsiteX4" fmla="*/ 1250960 w 1313861"/>
              <a:gd name="connsiteY4" fmla="*/ 2207941 h 2297748"/>
              <a:gd name="connsiteX5" fmla="*/ 1184920 w 1313861"/>
              <a:gd name="connsiteY5" fmla="*/ 1872661 h 2297748"/>
              <a:gd name="connsiteX6" fmla="*/ 219720 w 1313861"/>
              <a:gd name="connsiteY6" fmla="*/ 419781 h 2297748"/>
              <a:gd name="connsiteX7" fmla="*/ 915680 w 1313861"/>
              <a:gd name="connsiteY7" fmla="*/ 2025061 h 2297748"/>
              <a:gd name="connsiteX8" fmla="*/ 6360 w 1313861"/>
              <a:gd name="connsiteY8" fmla="*/ 69261 h 2297748"/>
              <a:gd name="connsiteX9" fmla="*/ 488960 w 1313861"/>
              <a:gd name="connsiteY9" fmla="*/ 404541 h 2297748"/>
              <a:gd name="connsiteX10" fmla="*/ 77480 w 1313861"/>
              <a:gd name="connsiteY10" fmla="*/ 69261 h 229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861" h="2297748">
                <a:moveTo>
                  <a:pt x="77480" y="69261"/>
                </a:moveTo>
                <a:cubicBezTo>
                  <a:pt x="133360" y="37088"/>
                  <a:pt x="776827" y="172554"/>
                  <a:pt x="824240" y="211501"/>
                </a:cubicBezTo>
                <a:cubicBezTo>
                  <a:pt x="871653" y="250448"/>
                  <a:pt x="383973" y="263148"/>
                  <a:pt x="361960" y="302941"/>
                </a:cubicBezTo>
                <a:cubicBezTo>
                  <a:pt x="339947" y="342734"/>
                  <a:pt x="543993" y="132761"/>
                  <a:pt x="692160" y="450261"/>
                </a:cubicBezTo>
                <a:cubicBezTo>
                  <a:pt x="840327" y="767761"/>
                  <a:pt x="1168833" y="1970874"/>
                  <a:pt x="1250960" y="2207941"/>
                </a:cubicBezTo>
                <a:cubicBezTo>
                  <a:pt x="1333087" y="2445008"/>
                  <a:pt x="1356793" y="2170688"/>
                  <a:pt x="1184920" y="1872661"/>
                </a:cubicBezTo>
                <a:cubicBezTo>
                  <a:pt x="1013047" y="1574634"/>
                  <a:pt x="264593" y="394381"/>
                  <a:pt x="219720" y="419781"/>
                </a:cubicBezTo>
                <a:cubicBezTo>
                  <a:pt x="174847" y="445181"/>
                  <a:pt x="951240" y="2083481"/>
                  <a:pt x="915680" y="2025061"/>
                </a:cubicBezTo>
                <a:cubicBezTo>
                  <a:pt x="880120" y="1966641"/>
                  <a:pt x="77480" y="339348"/>
                  <a:pt x="6360" y="69261"/>
                </a:cubicBezTo>
                <a:cubicBezTo>
                  <a:pt x="-64760" y="-200826"/>
                  <a:pt x="483880" y="406234"/>
                  <a:pt x="488960" y="404541"/>
                </a:cubicBezTo>
                <a:cubicBezTo>
                  <a:pt x="494040" y="402848"/>
                  <a:pt x="21600" y="101434"/>
                  <a:pt x="77480" y="6926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: 図形 1530">
            <a:extLst>
              <a:ext uri="{FF2B5EF4-FFF2-40B4-BE49-F238E27FC236}">
                <a16:creationId xmlns:a16="http://schemas.microsoft.com/office/drawing/2014/main" id="{0B13ED29-41CF-E1DF-9B2F-0C57002604EF}"/>
              </a:ext>
            </a:extLst>
          </p:cNvPr>
          <p:cNvSpPr/>
          <p:nvPr/>
        </p:nvSpPr>
        <p:spPr>
          <a:xfrm>
            <a:off x="5787941" y="6835931"/>
            <a:ext cx="973553" cy="2328731"/>
          </a:xfrm>
          <a:custGeom>
            <a:avLst/>
            <a:gdLst>
              <a:gd name="connsiteX0" fmla="*/ 973539 w 973553"/>
              <a:gd name="connsiteY0" fmla="*/ 220189 h 2328731"/>
              <a:gd name="connsiteX1" fmla="*/ 623019 w 973553"/>
              <a:gd name="connsiteY1" fmla="*/ 636749 h 2328731"/>
              <a:gd name="connsiteX2" fmla="*/ 892259 w 973553"/>
              <a:gd name="connsiteY2" fmla="*/ 1703549 h 2328731"/>
              <a:gd name="connsiteX3" fmla="*/ 623019 w 973553"/>
              <a:gd name="connsiteY3" fmla="*/ 1099029 h 2328731"/>
              <a:gd name="connsiteX4" fmla="*/ 628099 w 973553"/>
              <a:gd name="connsiteY4" fmla="*/ 2135349 h 2328731"/>
              <a:gd name="connsiteX5" fmla="*/ 358859 w 973553"/>
              <a:gd name="connsiteY5" fmla="*/ 1226029 h 2328731"/>
              <a:gd name="connsiteX6" fmla="*/ 74379 w 973553"/>
              <a:gd name="connsiteY6" fmla="*/ 2328389 h 2328731"/>
              <a:gd name="connsiteX7" fmla="*/ 3259 w 973553"/>
              <a:gd name="connsiteY7" fmla="*/ 1337789 h 2328731"/>
              <a:gd name="connsiteX8" fmla="*/ 150579 w 973553"/>
              <a:gd name="connsiteY8" fmla="*/ 753589 h 2328731"/>
              <a:gd name="connsiteX9" fmla="*/ 551899 w 973553"/>
              <a:gd name="connsiteY9" fmla="*/ 149069 h 2328731"/>
              <a:gd name="connsiteX10" fmla="*/ 465539 w 973553"/>
              <a:gd name="connsiteY10" fmla="*/ 265909 h 2328731"/>
              <a:gd name="connsiteX11" fmla="*/ 831299 w 973553"/>
              <a:gd name="connsiteY11" fmla="*/ 1749 h 2328731"/>
              <a:gd name="connsiteX12" fmla="*/ 607779 w 973553"/>
              <a:gd name="connsiteY12" fmla="*/ 154149 h 2328731"/>
              <a:gd name="connsiteX13" fmla="*/ 973539 w 973553"/>
              <a:gd name="connsiteY13" fmla="*/ 220189 h 232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3553" h="2328731">
                <a:moveTo>
                  <a:pt x="973539" y="220189"/>
                </a:moveTo>
                <a:cubicBezTo>
                  <a:pt x="976079" y="300622"/>
                  <a:pt x="636566" y="389522"/>
                  <a:pt x="623019" y="636749"/>
                </a:cubicBezTo>
                <a:cubicBezTo>
                  <a:pt x="609472" y="883976"/>
                  <a:pt x="892259" y="1626502"/>
                  <a:pt x="892259" y="1703549"/>
                </a:cubicBezTo>
                <a:cubicBezTo>
                  <a:pt x="892259" y="1780596"/>
                  <a:pt x="667046" y="1027062"/>
                  <a:pt x="623019" y="1099029"/>
                </a:cubicBezTo>
                <a:cubicBezTo>
                  <a:pt x="578992" y="1170996"/>
                  <a:pt x="672126" y="2114182"/>
                  <a:pt x="628099" y="2135349"/>
                </a:cubicBezTo>
                <a:cubicBezTo>
                  <a:pt x="584072" y="2156516"/>
                  <a:pt x="451146" y="1193856"/>
                  <a:pt x="358859" y="1226029"/>
                </a:cubicBezTo>
                <a:cubicBezTo>
                  <a:pt x="266572" y="1258202"/>
                  <a:pt x="133646" y="2309762"/>
                  <a:pt x="74379" y="2328389"/>
                </a:cubicBezTo>
                <a:cubicBezTo>
                  <a:pt x="15112" y="2347016"/>
                  <a:pt x="-9441" y="1600256"/>
                  <a:pt x="3259" y="1337789"/>
                </a:cubicBezTo>
                <a:cubicBezTo>
                  <a:pt x="15959" y="1075322"/>
                  <a:pt x="59139" y="951709"/>
                  <a:pt x="150579" y="753589"/>
                </a:cubicBezTo>
                <a:cubicBezTo>
                  <a:pt x="242019" y="555469"/>
                  <a:pt x="499406" y="230349"/>
                  <a:pt x="551899" y="149069"/>
                </a:cubicBezTo>
                <a:cubicBezTo>
                  <a:pt x="604392" y="67789"/>
                  <a:pt x="418972" y="290462"/>
                  <a:pt x="465539" y="265909"/>
                </a:cubicBezTo>
                <a:cubicBezTo>
                  <a:pt x="512106" y="241356"/>
                  <a:pt x="807592" y="20376"/>
                  <a:pt x="831299" y="1749"/>
                </a:cubicBezTo>
                <a:cubicBezTo>
                  <a:pt x="855006" y="-16878"/>
                  <a:pt x="588306" y="118589"/>
                  <a:pt x="607779" y="154149"/>
                </a:cubicBezTo>
                <a:cubicBezTo>
                  <a:pt x="627252" y="189709"/>
                  <a:pt x="970999" y="139756"/>
                  <a:pt x="973539" y="22018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: 図形 1531">
            <a:extLst>
              <a:ext uri="{FF2B5EF4-FFF2-40B4-BE49-F238E27FC236}">
                <a16:creationId xmlns:a16="http://schemas.microsoft.com/office/drawing/2014/main" id="{46136987-6708-6D96-4916-5B51DDFABBEC}"/>
              </a:ext>
            </a:extLst>
          </p:cNvPr>
          <p:cNvSpPr/>
          <p:nvPr/>
        </p:nvSpPr>
        <p:spPr>
          <a:xfrm>
            <a:off x="6683190" y="7425323"/>
            <a:ext cx="916876" cy="2567486"/>
          </a:xfrm>
          <a:custGeom>
            <a:avLst/>
            <a:gdLst>
              <a:gd name="connsiteX0" fmla="*/ 819970 w 916876"/>
              <a:gd name="connsiteY0" fmla="*/ 885557 h 2567486"/>
              <a:gd name="connsiteX1" fmla="*/ 916490 w 916876"/>
              <a:gd name="connsiteY1" fmla="*/ 2516237 h 2567486"/>
              <a:gd name="connsiteX2" fmla="*/ 814890 w 916876"/>
              <a:gd name="connsiteY2" fmla="*/ 2038717 h 2567486"/>
              <a:gd name="connsiteX3" fmla="*/ 311970 w 916876"/>
              <a:gd name="connsiteY3" fmla="*/ 839837 h 2567486"/>
              <a:gd name="connsiteX4" fmla="*/ 657410 w 916876"/>
              <a:gd name="connsiteY4" fmla="*/ 2241917 h 2567486"/>
              <a:gd name="connsiteX5" fmla="*/ 2090 w 916876"/>
              <a:gd name="connsiteY5" fmla="*/ 42277 h 2567486"/>
              <a:gd name="connsiteX6" fmla="*/ 444050 w 916876"/>
              <a:gd name="connsiteY6" fmla="*/ 748397 h 2567486"/>
              <a:gd name="connsiteX7" fmla="*/ 291650 w 916876"/>
              <a:gd name="connsiteY7" fmla="*/ 189597 h 2567486"/>
              <a:gd name="connsiteX8" fmla="*/ 819970 w 916876"/>
              <a:gd name="connsiteY8" fmla="*/ 885557 h 256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876" h="2567486">
                <a:moveTo>
                  <a:pt x="819970" y="885557"/>
                </a:moveTo>
                <a:cubicBezTo>
                  <a:pt x="924110" y="1273330"/>
                  <a:pt x="917337" y="2324044"/>
                  <a:pt x="916490" y="2516237"/>
                </a:cubicBezTo>
                <a:cubicBezTo>
                  <a:pt x="915643" y="2708430"/>
                  <a:pt x="915643" y="2318117"/>
                  <a:pt x="814890" y="2038717"/>
                </a:cubicBezTo>
                <a:cubicBezTo>
                  <a:pt x="714137" y="1759317"/>
                  <a:pt x="338217" y="805970"/>
                  <a:pt x="311970" y="839837"/>
                </a:cubicBezTo>
                <a:cubicBezTo>
                  <a:pt x="285723" y="873704"/>
                  <a:pt x="709057" y="2374844"/>
                  <a:pt x="657410" y="2241917"/>
                </a:cubicBezTo>
                <a:cubicBezTo>
                  <a:pt x="605763" y="2108990"/>
                  <a:pt x="37650" y="291197"/>
                  <a:pt x="2090" y="42277"/>
                </a:cubicBezTo>
                <a:cubicBezTo>
                  <a:pt x="-33470" y="-206643"/>
                  <a:pt x="395790" y="723844"/>
                  <a:pt x="444050" y="748397"/>
                </a:cubicBezTo>
                <a:cubicBezTo>
                  <a:pt x="492310" y="772950"/>
                  <a:pt x="234077" y="162504"/>
                  <a:pt x="291650" y="189597"/>
                </a:cubicBezTo>
                <a:cubicBezTo>
                  <a:pt x="349223" y="216690"/>
                  <a:pt x="715830" y="497784"/>
                  <a:pt x="819970" y="88555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: 図形 1532">
            <a:extLst>
              <a:ext uri="{FF2B5EF4-FFF2-40B4-BE49-F238E27FC236}">
                <a16:creationId xmlns:a16="http://schemas.microsoft.com/office/drawing/2014/main" id="{052ACF99-9645-EF76-DADF-938731749037}"/>
              </a:ext>
            </a:extLst>
          </p:cNvPr>
          <p:cNvSpPr/>
          <p:nvPr/>
        </p:nvSpPr>
        <p:spPr>
          <a:xfrm>
            <a:off x="6280439" y="7167694"/>
            <a:ext cx="1040666" cy="2936713"/>
          </a:xfrm>
          <a:custGeom>
            <a:avLst/>
            <a:gdLst>
              <a:gd name="connsiteX0" fmla="*/ 404841 w 1040666"/>
              <a:gd name="connsiteY0" fmla="*/ 15426 h 2936713"/>
              <a:gd name="connsiteX1" fmla="*/ 465801 w 1040666"/>
              <a:gd name="connsiteY1" fmla="*/ 584386 h 2936713"/>
              <a:gd name="connsiteX2" fmla="*/ 689321 w 1040666"/>
              <a:gd name="connsiteY2" fmla="*/ 1696906 h 2936713"/>
              <a:gd name="connsiteX3" fmla="*/ 577561 w 1040666"/>
              <a:gd name="connsiteY3" fmla="*/ 1320986 h 2936713"/>
              <a:gd name="connsiteX4" fmla="*/ 1034761 w 1040666"/>
              <a:gd name="connsiteY4" fmla="*/ 2443666 h 2936713"/>
              <a:gd name="connsiteX5" fmla="*/ 841721 w 1040666"/>
              <a:gd name="connsiteY5" fmla="*/ 2936426 h 2936713"/>
              <a:gd name="connsiteX6" fmla="*/ 907761 w 1040666"/>
              <a:gd name="connsiteY6" fmla="*/ 2519866 h 2936713"/>
              <a:gd name="connsiteX7" fmla="*/ 481041 w 1040666"/>
              <a:gd name="connsiteY7" fmla="*/ 2834826 h 2936713"/>
              <a:gd name="connsiteX8" fmla="*/ 577561 w 1040666"/>
              <a:gd name="connsiteY8" fmla="*/ 1046666 h 2936713"/>
              <a:gd name="connsiteX9" fmla="*/ 404841 w 1040666"/>
              <a:gd name="connsiteY9" fmla="*/ 2306506 h 2936713"/>
              <a:gd name="connsiteX10" fmla="*/ 206721 w 1040666"/>
              <a:gd name="connsiteY10" fmla="*/ 604706 h 2936713"/>
              <a:gd name="connsiteX11" fmla="*/ 145761 w 1040666"/>
              <a:gd name="connsiteY11" fmla="*/ 1102546 h 2936713"/>
              <a:gd name="connsiteX12" fmla="*/ 8601 w 1040666"/>
              <a:gd name="connsiteY12" fmla="*/ 244026 h 2936713"/>
              <a:gd name="connsiteX13" fmla="*/ 404841 w 1040666"/>
              <a:gd name="connsiteY13" fmla="*/ 15426 h 293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0666" h="2936713">
                <a:moveTo>
                  <a:pt x="404841" y="15426"/>
                </a:moveTo>
                <a:cubicBezTo>
                  <a:pt x="481041" y="72153"/>
                  <a:pt x="418388" y="304139"/>
                  <a:pt x="465801" y="584386"/>
                </a:cubicBezTo>
                <a:cubicBezTo>
                  <a:pt x="513214" y="864633"/>
                  <a:pt x="670694" y="1574139"/>
                  <a:pt x="689321" y="1696906"/>
                </a:cubicBezTo>
                <a:cubicBezTo>
                  <a:pt x="707948" y="1819673"/>
                  <a:pt x="519988" y="1196526"/>
                  <a:pt x="577561" y="1320986"/>
                </a:cubicBezTo>
                <a:cubicBezTo>
                  <a:pt x="635134" y="1445446"/>
                  <a:pt x="990734" y="2174426"/>
                  <a:pt x="1034761" y="2443666"/>
                </a:cubicBezTo>
                <a:cubicBezTo>
                  <a:pt x="1078788" y="2712906"/>
                  <a:pt x="862888" y="2923726"/>
                  <a:pt x="841721" y="2936426"/>
                </a:cubicBezTo>
                <a:cubicBezTo>
                  <a:pt x="820554" y="2949126"/>
                  <a:pt x="967874" y="2536799"/>
                  <a:pt x="907761" y="2519866"/>
                </a:cubicBezTo>
                <a:cubicBezTo>
                  <a:pt x="847648" y="2502933"/>
                  <a:pt x="536074" y="3080359"/>
                  <a:pt x="481041" y="2834826"/>
                </a:cubicBezTo>
                <a:cubicBezTo>
                  <a:pt x="426008" y="2589293"/>
                  <a:pt x="590261" y="1134719"/>
                  <a:pt x="577561" y="1046666"/>
                </a:cubicBezTo>
                <a:cubicBezTo>
                  <a:pt x="564861" y="958613"/>
                  <a:pt x="466648" y="2380166"/>
                  <a:pt x="404841" y="2306506"/>
                </a:cubicBezTo>
                <a:cubicBezTo>
                  <a:pt x="343034" y="2232846"/>
                  <a:pt x="249901" y="805366"/>
                  <a:pt x="206721" y="604706"/>
                </a:cubicBezTo>
                <a:cubicBezTo>
                  <a:pt x="163541" y="404046"/>
                  <a:pt x="178781" y="1162659"/>
                  <a:pt x="145761" y="1102546"/>
                </a:cubicBezTo>
                <a:cubicBezTo>
                  <a:pt x="112741" y="1042433"/>
                  <a:pt x="-37119" y="424366"/>
                  <a:pt x="8601" y="244026"/>
                </a:cubicBezTo>
                <a:cubicBezTo>
                  <a:pt x="54321" y="63686"/>
                  <a:pt x="328641" y="-41301"/>
                  <a:pt x="404841" y="1542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: 図形 1533">
            <a:extLst>
              <a:ext uri="{FF2B5EF4-FFF2-40B4-BE49-F238E27FC236}">
                <a16:creationId xmlns:a16="http://schemas.microsoft.com/office/drawing/2014/main" id="{ABB5884D-AD8B-02CB-3AB8-67DD9DE50F2D}"/>
              </a:ext>
            </a:extLst>
          </p:cNvPr>
          <p:cNvSpPr/>
          <p:nvPr/>
        </p:nvSpPr>
        <p:spPr>
          <a:xfrm>
            <a:off x="5949505" y="8303164"/>
            <a:ext cx="661626" cy="2729517"/>
          </a:xfrm>
          <a:custGeom>
            <a:avLst/>
            <a:gdLst>
              <a:gd name="connsiteX0" fmla="*/ 659575 w 661626"/>
              <a:gd name="connsiteY0" fmla="*/ 790036 h 2729517"/>
              <a:gd name="connsiteX1" fmla="*/ 486855 w 661626"/>
              <a:gd name="connsiteY1" fmla="*/ 1623156 h 2729517"/>
              <a:gd name="connsiteX2" fmla="*/ 537655 w 661626"/>
              <a:gd name="connsiteY2" fmla="*/ 2456276 h 2729517"/>
              <a:gd name="connsiteX3" fmla="*/ 303975 w 661626"/>
              <a:gd name="connsiteY3" fmla="*/ 1557116 h 2729517"/>
              <a:gd name="connsiteX4" fmla="*/ 344615 w 661626"/>
              <a:gd name="connsiteY4" fmla="*/ 2720436 h 2729517"/>
              <a:gd name="connsiteX5" fmla="*/ 29655 w 661626"/>
              <a:gd name="connsiteY5" fmla="*/ 2080356 h 2729517"/>
              <a:gd name="connsiteX6" fmla="*/ 14415 w 661626"/>
              <a:gd name="connsiteY6" fmla="*/ 1750156 h 2729517"/>
              <a:gd name="connsiteX7" fmla="*/ 39815 w 661626"/>
              <a:gd name="connsiteY7" fmla="*/ 7716 h 2729517"/>
              <a:gd name="connsiteX8" fmla="*/ 349695 w 661626"/>
              <a:gd name="connsiteY8" fmla="*/ 1099916 h 2729517"/>
              <a:gd name="connsiteX9" fmla="*/ 659575 w 661626"/>
              <a:gd name="connsiteY9" fmla="*/ 790036 h 272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626" h="2729517">
                <a:moveTo>
                  <a:pt x="659575" y="790036"/>
                </a:moveTo>
                <a:cubicBezTo>
                  <a:pt x="682435" y="877243"/>
                  <a:pt x="507175" y="1345449"/>
                  <a:pt x="486855" y="1623156"/>
                </a:cubicBezTo>
                <a:cubicBezTo>
                  <a:pt x="466535" y="1900863"/>
                  <a:pt x="568135" y="2467283"/>
                  <a:pt x="537655" y="2456276"/>
                </a:cubicBezTo>
                <a:cubicBezTo>
                  <a:pt x="507175" y="2445269"/>
                  <a:pt x="336148" y="1513089"/>
                  <a:pt x="303975" y="1557116"/>
                </a:cubicBezTo>
                <a:cubicBezTo>
                  <a:pt x="271802" y="1601143"/>
                  <a:pt x="390335" y="2633230"/>
                  <a:pt x="344615" y="2720436"/>
                </a:cubicBezTo>
                <a:cubicBezTo>
                  <a:pt x="298895" y="2807642"/>
                  <a:pt x="84688" y="2242069"/>
                  <a:pt x="29655" y="2080356"/>
                </a:cubicBezTo>
                <a:cubicBezTo>
                  <a:pt x="-25378" y="1918643"/>
                  <a:pt x="12722" y="2095596"/>
                  <a:pt x="14415" y="1750156"/>
                </a:cubicBezTo>
                <a:cubicBezTo>
                  <a:pt x="16108" y="1404716"/>
                  <a:pt x="-16065" y="116089"/>
                  <a:pt x="39815" y="7716"/>
                </a:cubicBezTo>
                <a:cubicBezTo>
                  <a:pt x="95695" y="-100657"/>
                  <a:pt x="248942" y="966143"/>
                  <a:pt x="349695" y="1099916"/>
                </a:cubicBezTo>
                <a:cubicBezTo>
                  <a:pt x="450448" y="1233689"/>
                  <a:pt x="636715" y="702829"/>
                  <a:pt x="659575" y="79003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: 図形 1534">
            <a:extLst>
              <a:ext uri="{FF2B5EF4-FFF2-40B4-BE49-F238E27FC236}">
                <a16:creationId xmlns:a16="http://schemas.microsoft.com/office/drawing/2014/main" id="{221A4237-2146-E118-5F11-08133290A66B}"/>
              </a:ext>
            </a:extLst>
          </p:cNvPr>
          <p:cNvSpPr/>
          <p:nvPr/>
        </p:nvSpPr>
        <p:spPr>
          <a:xfrm>
            <a:off x="5328095" y="8543744"/>
            <a:ext cx="532551" cy="2662741"/>
          </a:xfrm>
          <a:custGeom>
            <a:avLst/>
            <a:gdLst>
              <a:gd name="connsiteX0" fmla="*/ 529145 w 532551"/>
              <a:gd name="connsiteY0" fmla="*/ 137976 h 2662741"/>
              <a:gd name="connsiteX1" fmla="*/ 407225 w 532551"/>
              <a:gd name="connsiteY1" fmla="*/ 1799136 h 2662741"/>
              <a:gd name="connsiteX2" fmla="*/ 341185 w 532551"/>
              <a:gd name="connsiteY2" fmla="*/ 1174296 h 2662741"/>
              <a:gd name="connsiteX3" fmla="*/ 452945 w 532551"/>
              <a:gd name="connsiteY3" fmla="*/ 2662736 h 2662741"/>
              <a:gd name="connsiteX4" fmla="*/ 107505 w 532551"/>
              <a:gd name="connsiteY4" fmla="*/ 1194616 h 2662741"/>
              <a:gd name="connsiteX5" fmla="*/ 16065 w 532551"/>
              <a:gd name="connsiteY5" fmla="*/ 2474776 h 2662741"/>
              <a:gd name="connsiteX6" fmla="*/ 21145 w 532551"/>
              <a:gd name="connsiteY6" fmla="*/ 1331776 h 2662741"/>
              <a:gd name="connsiteX7" fmla="*/ 224345 w 532551"/>
              <a:gd name="connsiteY7" fmla="*/ 10976 h 2662741"/>
              <a:gd name="connsiteX8" fmla="*/ 259905 w 532551"/>
              <a:gd name="connsiteY8" fmla="*/ 671376 h 2662741"/>
              <a:gd name="connsiteX9" fmla="*/ 529145 w 532551"/>
              <a:gd name="connsiteY9" fmla="*/ 137976 h 266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51" h="2662741">
                <a:moveTo>
                  <a:pt x="529145" y="137976"/>
                </a:moveTo>
                <a:cubicBezTo>
                  <a:pt x="553698" y="325936"/>
                  <a:pt x="438552" y="1626416"/>
                  <a:pt x="407225" y="1799136"/>
                </a:cubicBezTo>
                <a:cubicBezTo>
                  <a:pt x="375898" y="1971856"/>
                  <a:pt x="333565" y="1030363"/>
                  <a:pt x="341185" y="1174296"/>
                </a:cubicBezTo>
                <a:cubicBezTo>
                  <a:pt x="348805" y="1318229"/>
                  <a:pt x="491892" y="2659349"/>
                  <a:pt x="452945" y="2662736"/>
                </a:cubicBezTo>
                <a:cubicBezTo>
                  <a:pt x="413998" y="2666123"/>
                  <a:pt x="180318" y="1225943"/>
                  <a:pt x="107505" y="1194616"/>
                </a:cubicBezTo>
                <a:cubicBezTo>
                  <a:pt x="34692" y="1163289"/>
                  <a:pt x="30458" y="2451916"/>
                  <a:pt x="16065" y="2474776"/>
                </a:cubicBezTo>
                <a:cubicBezTo>
                  <a:pt x="1672" y="2497636"/>
                  <a:pt x="-13568" y="1742409"/>
                  <a:pt x="21145" y="1331776"/>
                </a:cubicBezTo>
                <a:cubicBezTo>
                  <a:pt x="55858" y="921143"/>
                  <a:pt x="184552" y="121043"/>
                  <a:pt x="224345" y="10976"/>
                </a:cubicBezTo>
                <a:cubicBezTo>
                  <a:pt x="264138" y="-99091"/>
                  <a:pt x="212492" y="654443"/>
                  <a:pt x="259905" y="671376"/>
                </a:cubicBezTo>
                <a:cubicBezTo>
                  <a:pt x="307318" y="688309"/>
                  <a:pt x="504592" y="-49984"/>
                  <a:pt x="529145" y="13797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D09386DF-633E-8692-9971-44E88EB94D45}"/>
              </a:ext>
            </a:extLst>
          </p:cNvPr>
          <p:cNvSpPr/>
          <p:nvPr/>
        </p:nvSpPr>
        <p:spPr>
          <a:xfrm>
            <a:off x="6863613" y="9039331"/>
            <a:ext cx="731364" cy="2905637"/>
          </a:xfrm>
          <a:custGeom>
            <a:avLst/>
            <a:gdLst>
              <a:gd name="connsiteX0" fmla="*/ 466827 w 731364"/>
              <a:gd name="connsiteY0" fmla="*/ 79269 h 2905637"/>
              <a:gd name="connsiteX1" fmla="*/ 492227 w 731364"/>
              <a:gd name="connsiteY1" fmla="*/ 145309 h 2905637"/>
              <a:gd name="connsiteX2" fmla="*/ 715747 w 731364"/>
              <a:gd name="connsiteY2" fmla="*/ 1450869 h 2905637"/>
              <a:gd name="connsiteX3" fmla="*/ 695427 w 731364"/>
              <a:gd name="connsiteY3" fmla="*/ 1425469 h 2905637"/>
              <a:gd name="connsiteX4" fmla="*/ 558267 w 731364"/>
              <a:gd name="connsiteY4" fmla="*/ 2837709 h 2905637"/>
              <a:gd name="connsiteX5" fmla="*/ 492227 w 731364"/>
              <a:gd name="connsiteY5" fmla="*/ 2680229 h 2905637"/>
              <a:gd name="connsiteX6" fmla="*/ 461747 w 731364"/>
              <a:gd name="connsiteY6" fmla="*/ 2664989 h 2905637"/>
              <a:gd name="connsiteX7" fmla="*/ 319507 w 731364"/>
              <a:gd name="connsiteY7" fmla="*/ 902229 h 2905637"/>
              <a:gd name="connsiteX8" fmla="*/ 24867 w 731364"/>
              <a:gd name="connsiteY8" fmla="*/ 2807229 h 2905637"/>
              <a:gd name="connsiteX9" fmla="*/ 50267 w 731364"/>
              <a:gd name="connsiteY9" fmla="*/ 1715029 h 2905637"/>
              <a:gd name="connsiteX10" fmla="*/ 324587 w 731364"/>
              <a:gd name="connsiteY10" fmla="*/ 566949 h 2905637"/>
              <a:gd name="connsiteX11" fmla="*/ 466827 w 731364"/>
              <a:gd name="connsiteY11" fmla="*/ 79269 h 290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1364" h="2905637">
                <a:moveTo>
                  <a:pt x="466827" y="79269"/>
                </a:moveTo>
                <a:cubicBezTo>
                  <a:pt x="494767" y="8996"/>
                  <a:pt x="450740" y="-83291"/>
                  <a:pt x="492227" y="145309"/>
                </a:cubicBezTo>
                <a:cubicBezTo>
                  <a:pt x="533714" y="373909"/>
                  <a:pt x="681880" y="1237509"/>
                  <a:pt x="715747" y="1450869"/>
                </a:cubicBezTo>
                <a:cubicBezTo>
                  <a:pt x="749614" y="1664229"/>
                  <a:pt x="721674" y="1194329"/>
                  <a:pt x="695427" y="1425469"/>
                </a:cubicBezTo>
                <a:cubicBezTo>
                  <a:pt x="669180" y="1656609"/>
                  <a:pt x="592134" y="2628582"/>
                  <a:pt x="558267" y="2837709"/>
                </a:cubicBezTo>
                <a:cubicBezTo>
                  <a:pt x="524400" y="3046836"/>
                  <a:pt x="508314" y="2709016"/>
                  <a:pt x="492227" y="2680229"/>
                </a:cubicBezTo>
                <a:cubicBezTo>
                  <a:pt x="476140" y="2651442"/>
                  <a:pt x="490534" y="2961322"/>
                  <a:pt x="461747" y="2664989"/>
                </a:cubicBezTo>
                <a:cubicBezTo>
                  <a:pt x="432960" y="2368656"/>
                  <a:pt x="392320" y="878522"/>
                  <a:pt x="319507" y="902229"/>
                </a:cubicBezTo>
                <a:cubicBezTo>
                  <a:pt x="246694" y="925936"/>
                  <a:pt x="69740" y="2671762"/>
                  <a:pt x="24867" y="2807229"/>
                </a:cubicBezTo>
                <a:cubicBezTo>
                  <a:pt x="-20006" y="2942696"/>
                  <a:pt x="314" y="2088409"/>
                  <a:pt x="50267" y="1715029"/>
                </a:cubicBezTo>
                <a:cubicBezTo>
                  <a:pt x="100220" y="1341649"/>
                  <a:pt x="257700" y="844655"/>
                  <a:pt x="324587" y="566949"/>
                </a:cubicBezTo>
                <a:cubicBezTo>
                  <a:pt x="391474" y="289243"/>
                  <a:pt x="438887" y="149542"/>
                  <a:pt x="466827" y="7926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781C69EC-8BF6-B22C-A338-6AE85D6F388E}"/>
              </a:ext>
            </a:extLst>
          </p:cNvPr>
          <p:cNvSpPr/>
          <p:nvPr/>
        </p:nvSpPr>
        <p:spPr>
          <a:xfrm>
            <a:off x="4930578" y="9796204"/>
            <a:ext cx="826247" cy="2693095"/>
          </a:xfrm>
          <a:custGeom>
            <a:avLst/>
            <a:gdLst>
              <a:gd name="connsiteX0" fmla="*/ 413582 w 826247"/>
              <a:gd name="connsiteY0" fmla="*/ 13276 h 2693095"/>
              <a:gd name="connsiteX1" fmla="*/ 799662 w 826247"/>
              <a:gd name="connsiteY1" fmla="*/ 1522036 h 2693095"/>
              <a:gd name="connsiteX2" fmla="*/ 784422 w 826247"/>
              <a:gd name="connsiteY2" fmla="*/ 1262956 h 2693095"/>
              <a:gd name="connsiteX3" fmla="*/ 718382 w 826247"/>
              <a:gd name="connsiteY3" fmla="*/ 2624396 h 2693095"/>
              <a:gd name="connsiteX4" fmla="*/ 718382 w 826247"/>
              <a:gd name="connsiteY4" fmla="*/ 2416116 h 2693095"/>
              <a:gd name="connsiteX5" fmla="*/ 616782 w 826247"/>
              <a:gd name="connsiteY5" fmla="*/ 2675196 h 2693095"/>
              <a:gd name="connsiteX6" fmla="*/ 73222 w 826247"/>
              <a:gd name="connsiteY6" fmla="*/ 1816676 h 2693095"/>
              <a:gd name="connsiteX7" fmla="*/ 17342 w 826247"/>
              <a:gd name="connsiteY7" fmla="*/ 2654876 h 2693095"/>
              <a:gd name="connsiteX8" fmla="*/ 17342 w 826247"/>
              <a:gd name="connsiteY8" fmla="*/ 1781116 h 2693095"/>
              <a:gd name="connsiteX9" fmla="*/ 220542 w 826247"/>
              <a:gd name="connsiteY9" fmla="*/ 404436 h 2693095"/>
              <a:gd name="connsiteX10" fmla="*/ 276422 w 826247"/>
              <a:gd name="connsiteY10" fmla="*/ 765116 h 2693095"/>
              <a:gd name="connsiteX11" fmla="*/ 413582 w 826247"/>
              <a:gd name="connsiteY11" fmla="*/ 13276 h 269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6247" h="2693095">
                <a:moveTo>
                  <a:pt x="413582" y="13276"/>
                </a:moveTo>
                <a:cubicBezTo>
                  <a:pt x="500789" y="139429"/>
                  <a:pt x="737855" y="1313756"/>
                  <a:pt x="799662" y="1522036"/>
                </a:cubicBezTo>
                <a:cubicBezTo>
                  <a:pt x="861469" y="1730316"/>
                  <a:pt x="797969" y="1079229"/>
                  <a:pt x="784422" y="1262956"/>
                </a:cubicBezTo>
                <a:cubicBezTo>
                  <a:pt x="770875" y="1446683"/>
                  <a:pt x="729389" y="2432203"/>
                  <a:pt x="718382" y="2624396"/>
                </a:cubicBezTo>
                <a:cubicBezTo>
                  <a:pt x="707375" y="2816589"/>
                  <a:pt x="735315" y="2407649"/>
                  <a:pt x="718382" y="2416116"/>
                </a:cubicBezTo>
                <a:cubicBezTo>
                  <a:pt x="701449" y="2424583"/>
                  <a:pt x="724309" y="2775103"/>
                  <a:pt x="616782" y="2675196"/>
                </a:cubicBezTo>
                <a:cubicBezTo>
                  <a:pt x="509255" y="2575289"/>
                  <a:pt x="173129" y="1820063"/>
                  <a:pt x="73222" y="1816676"/>
                </a:cubicBezTo>
                <a:cubicBezTo>
                  <a:pt x="-26685" y="1813289"/>
                  <a:pt x="26655" y="2660803"/>
                  <a:pt x="17342" y="2654876"/>
                </a:cubicBezTo>
                <a:cubicBezTo>
                  <a:pt x="8029" y="2648949"/>
                  <a:pt x="-16525" y="2156189"/>
                  <a:pt x="17342" y="1781116"/>
                </a:cubicBezTo>
                <a:cubicBezTo>
                  <a:pt x="51209" y="1406043"/>
                  <a:pt x="177362" y="573769"/>
                  <a:pt x="220542" y="404436"/>
                </a:cubicBezTo>
                <a:cubicBezTo>
                  <a:pt x="263722" y="235103"/>
                  <a:pt x="245942" y="830309"/>
                  <a:pt x="276422" y="765116"/>
                </a:cubicBezTo>
                <a:cubicBezTo>
                  <a:pt x="306902" y="699923"/>
                  <a:pt x="326375" y="-112877"/>
                  <a:pt x="413582" y="1327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: 図形 1535">
            <a:extLst>
              <a:ext uri="{FF2B5EF4-FFF2-40B4-BE49-F238E27FC236}">
                <a16:creationId xmlns:a16="http://schemas.microsoft.com/office/drawing/2014/main" id="{72C6BF16-1D4C-A19A-BEE2-976B1369D6D6}"/>
              </a:ext>
            </a:extLst>
          </p:cNvPr>
          <p:cNvSpPr/>
          <p:nvPr/>
        </p:nvSpPr>
        <p:spPr>
          <a:xfrm>
            <a:off x="5587652" y="9001676"/>
            <a:ext cx="862101" cy="2645617"/>
          </a:xfrm>
          <a:custGeom>
            <a:avLst/>
            <a:gdLst>
              <a:gd name="connsiteX0" fmla="*/ 472788 w 862101"/>
              <a:gd name="connsiteY0" fmla="*/ 84 h 2645617"/>
              <a:gd name="connsiteX1" fmla="*/ 305148 w 862101"/>
              <a:gd name="connsiteY1" fmla="*/ 868764 h 2645617"/>
              <a:gd name="connsiteX2" fmla="*/ 838548 w 862101"/>
              <a:gd name="connsiteY2" fmla="*/ 2184484 h 2645617"/>
              <a:gd name="connsiteX3" fmla="*/ 762348 w 862101"/>
              <a:gd name="connsiteY3" fmla="*/ 1996524 h 2645617"/>
              <a:gd name="connsiteX4" fmla="*/ 711548 w 862101"/>
              <a:gd name="connsiteY4" fmla="*/ 2641684 h 2645617"/>
              <a:gd name="connsiteX5" fmla="*/ 564228 w 862101"/>
              <a:gd name="connsiteY5" fmla="*/ 2199724 h 2645617"/>
              <a:gd name="connsiteX6" fmla="*/ 348 w 862101"/>
              <a:gd name="connsiteY6" fmla="*/ 914484 h 2645617"/>
              <a:gd name="connsiteX7" fmla="*/ 472788 w 862101"/>
              <a:gd name="connsiteY7" fmla="*/ 84 h 264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2101" h="2645617">
                <a:moveTo>
                  <a:pt x="472788" y="84"/>
                </a:moveTo>
                <a:cubicBezTo>
                  <a:pt x="523588" y="-7536"/>
                  <a:pt x="244188" y="504697"/>
                  <a:pt x="305148" y="868764"/>
                </a:cubicBezTo>
                <a:cubicBezTo>
                  <a:pt x="366108" y="1232831"/>
                  <a:pt x="762348" y="1996524"/>
                  <a:pt x="838548" y="2184484"/>
                </a:cubicBezTo>
                <a:cubicBezTo>
                  <a:pt x="914748" y="2372444"/>
                  <a:pt x="783515" y="1920324"/>
                  <a:pt x="762348" y="1996524"/>
                </a:cubicBezTo>
                <a:cubicBezTo>
                  <a:pt x="741181" y="2072724"/>
                  <a:pt x="744568" y="2607817"/>
                  <a:pt x="711548" y="2641684"/>
                </a:cubicBezTo>
                <a:cubicBezTo>
                  <a:pt x="678528" y="2675551"/>
                  <a:pt x="682761" y="2487591"/>
                  <a:pt x="564228" y="2199724"/>
                </a:cubicBezTo>
                <a:cubicBezTo>
                  <a:pt x="445695" y="1911857"/>
                  <a:pt x="14741" y="1276857"/>
                  <a:pt x="348" y="914484"/>
                </a:cubicBezTo>
                <a:cubicBezTo>
                  <a:pt x="-14045" y="552111"/>
                  <a:pt x="421988" y="7704"/>
                  <a:pt x="472788" y="8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: 図形 1536">
            <a:extLst>
              <a:ext uri="{FF2B5EF4-FFF2-40B4-BE49-F238E27FC236}">
                <a16:creationId xmlns:a16="http://schemas.microsoft.com/office/drawing/2014/main" id="{29A642AB-EBB2-83BA-ADE9-792F17386496}"/>
              </a:ext>
            </a:extLst>
          </p:cNvPr>
          <p:cNvSpPr/>
          <p:nvPr/>
        </p:nvSpPr>
        <p:spPr>
          <a:xfrm>
            <a:off x="5531562" y="9862411"/>
            <a:ext cx="1206739" cy="2744935"/>
          </a:xfrm>
          <a:custGeom>
            <a:avLst/>
            <a:gdLst>
              <a:gd name="connsiteX0" fmla="*/ 290118 w 1206739"/>
              <a:gd name="connsiteY0" fmla="*/ 282349 h 2744935"/>
              <a:gd name="connsiteX1" fmla="*/ 940358 w 1206739"/>
              <a:gd name="connsiteY1" fmla="*/ 1948589 h 2744935"/>
              <a:gd name="connsiteX2" fmla="*/ 864158 w 1206739"/>
              <a:gd name="connsiteY2" fmla="*/ 1669189 h 2744935"/>
              <a:gd name="connsiteX3" fmla="*/ 828598 w 1206739"/>
              <a:gd name="connsiteY3" fmla="*/ 2024789 h 2744935"/>
              <a:gd name="connsiteX4" fmla="*/ 1199438 w 1206739"/>
              <a:gd name="connsiteY4" fmla="*/ 68989 h 2744935"/>
              <a:gd name="connsiteX5" fmla="*/ 1077518 w 1206739"/>
              <a:gd name="connsiteY5" fmla="*/ 653189 h 2744935"/>
              <a:gd name="connsiteX6" fmla="*/ 1107998 w 1206739"/>
              <a:gd name="connsiteY6" fmla="*/ 2685189 h 2744935"/>
              <a:gd name="connsiteX7" fmla="*/ 996238 w 1206739"/>
              <a:gd name="connsiteY7" fmla="*/ 2248309 h 2744935"/>
              <a:gd name="connsiteX8" fmla="*/ 752398 w 1206739"/>
              <a:gd name="connsiteY8" fmla="*/ 2715669 h 2744935"/>
              <a:gd name="connsiteX9" fmla="*/ 691438 w 1206739"/>
              <a:gd name="connsiteY9" fmla="*/ 2553109 h 2744935"/>
              <a:gd name="connsiteX10" fmla="*/ 259638 w 1206739"/>
              <a:gd name="connsiteY10" fmla="*/ 2512469 h 2744935"/>
              <a:gd name="connsiteX11" fmla="*/ 361238 w 1206739"/>
              <a:gd name="connsiteY11" fmla="*/ 1547269 h 2744935"/>
              <a:gd name="connsiteX12" fmla="*/ 558 w 1206739"/>
              <a:gd name="connsiteY12" fmla="*/ 658269 h 2744935"/>
              <a:gd name="connsiteX13" fmla="*/ 274878 w 1206739"/>
              <a:gd name="connsiteY13" fmla="*/ 973229 h 2744935"/>
              <a:gd name="connsiteX14" fmla="*/ 122478 w 1206739"/>
              <a:gd name="connsiteY14" fmla="*/ 338229 h 2744935"/>
              <a:gd name="connsiteX15" fmla="*/ 351078 w 1206739"/>
              <a:gd name="connsiteY15" fmla="*/ 602389 h 2744935"/>
              <a:gd name="connsiteX16" fmla="*/ 290118 w 1206739"/>
              <a:gd name="connsiteY16" fmla="*/ 282349 h 274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6739" h="2744935">
                <a:moveTo>
                  <a:pt x="290118" y="282349"/>
                </a:moveTo>
                <a:cubicBezTo>
                  <a:pt x="388331" y="506716"/>
                  <a:pt x="844685" y="1717449"/>
                  <a:pt x="940358" y="1948589"/>
                </a:cubicBezTo>
                <a:cubicBezTo>
                  <a:pt x="1036031" y="2179729"/>
                  <a:pt x="882785" y="1656489"/>
                  <a:pt x="864158" y="1669189"/>
                </a:cubicBezTo>
                <a:cubicBezTo>
                  <a:pt x="845531" y="1681889"/>
                  <a:pt x="772718" y="2291489"/>
                  <a:pt x="828598" y="2024789"/>
                </a:cubicBezTo>
                <a:cubicBezTo>
                  <a:pt x="884478" y="1758089"/>
                  <a:pt x="1157951" y="297589"/>
                  <a:pt x="1199438" y="68989"/>
                </a:cubicBezTo>
                <a:cubicBezTo>
                  <a:pt x="1240925" y="-159611"/>
                  <a:pt x="1092758" y="217156"/>
                  <a:pt x="1077518" y="653189"/>
                </a:cubicBezTo>
                <a:cubicBezTo>
                  <a:pt x="1062278" y="1089222"/>
                  <a:pt x="1121545" y="2419336"/>
                  <a:pt x="1107998" y="2685189"/>
                </a:cubicBezTo>
                <a:cubicBezTo>
                  <a:pt x="1094451" y="2951042"/>
                  <a:pt x="1055505" y="2243229"/>
                  <a:pt x="996238" y="2248309"/>
                </a:cubicBezTo>
                <a:cubicBezTo>
                  <a:pt x="936971" y="2253389"/>
                  <a:pt x="803198" y="2664869"/>
                  <a:pt x="752398" y="2715669"/>
                </a:cubicBezTo>
                <a:cubicBezTo>
                  <a:pt x="701598" y="2766469"/>
                  <a:pt x="773565" y="2586976"/>
                  <a:pt x="691438" y="2553109"/>
                </a:cubicBezTo>
                <a:cubicBezTo>
                  <a:pt x="609311" y="2519242"/>
                  <a:pt x="314671" y="2680109"/>
                  <a:pt x="259638" y="2512469"/>
                </a:cubicBezTo>
                <a:cubicBezTo>
                  <a:pt x="204605" y="2344829"/>
                  <a:pt x="404418" y="1856302"/>
                  <a:pt x="361238" y="1547269"/>
                </a:cubicBezTo>
                <a:cubicBezTo>
                  <a:pt x="318058" y="1238236"/>
                  <a:pt x="14951" y="753942"/>
                  <a:pt x="558" y="658269"/>
                </a:cubicBezTo>
                <a:cubicBezTo>
                  <a:pt x="-13835" y="562596"/>
                  <a:pt x="254558" y="1026569"/>
                  <a:pt x="274878" y="973229"/>
                </a:cubicBezTo>
                <a:cubicBezTo>
                  <a:pt x="295198" y="919889"/>
                  <a:pt x="109778" y="400036"/>
                  <a:pt x="122478" y="338229"/>
                </a:cubicBezTo>
                <a:cubicBezTo>
                  <a:pt x="135178" y="276422"/>
                  <a:pt x="323985" y="605776"/>
                  <a:pt x="351078" y="602389"/>
                </a:cubicBezTo>
                <a:cubicBezTo>
                  <a:pt x="378171" y="599002"/>
                  <a:pt x="191905" y="57982"/>
                  <a:pt x="290118" y="28234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フリーフォーム: 図形 1537">
            <a:extLst>
              <a:ext uri="{FF2B5EF4-FFF2-40B4-BE49-F238E27FC236}">
                <a16:creationId xmlns:a16="http://schemas.microsoft.com/office/drawing/2014/main" id="{3A87013C-FF1A-16BA-58FE-53F132225107}"/>
              </a:ext>
            </a:extLst>
          </p:cNvPr>
          <p:cNvSpPr/>
          <p:nvPr/>
        </p:nvSpPr>
        <p:spPr>
          <a:xfrm>
            <a:off x="5851572" y="8127495"/>
            <a:ext cx="915092" cy="1900654"/>
          </a:xfrm>
          <a:custGeom>
            <a:avLst/>
            <a:gdLst>
              <a:gd name="connsiteX0" fmla="*/ 588 w 915092"/>
              <a:gd name="connsiteY0" fmla="*/ 173225 h 1900654"/>
              <a:gd name="connsiteX1" fmla="*/ 381588 w 915092"/>
              <a:gd name="connsiteY1" fmla="*/ 818385 h 1900654"/>
              <a:gd name="connsiteX2" fmla="*/ 452708 w 915092"/>
              <a:gd name="connsiteY2" fmla="*/ 1895345 h 1900654"/>
              <a:gd name="connsiteX3" fmla="*/ 574628 w 915092"/>
              <a:gd name="connsiteY3" fmla="*/ 1209545 h 1900654"/>
              <a:gd name="connsiteX4" fmla="*/ 914988 w 915092"/>
              <a:gd name="connsiteY4" fmla="*/ 706625 h 1900654"/>
              <a:gd name="connsiteX5" fmla="*/ 610188 w 915092"/>
              <a:gd name="connsiteY5" fmla="*/ 505 h 1900654"/>
              <a:gd name="connsiteX6" fmla="*/ 544148 w 915092"/>
              <a:gd name="connsiteY6" fmla="*/ 584705 h 1900654"/>
              <a:gd name="connsiteX7" fmla="*/ 346028 w 915092"/>
              <a:gd name="connsiteY7" fmla="*/ 30985 h 1900654"/>
              <a:gd name="connsiteX8" fmla="*/ 295228 w 915092"/>
              <a:gd name="connsiteY8" fmla="*/ 386585 h 1900654"/>
              <a:gd name="connsiteX9" fmla="*/ 588 w 915092"/>
              <a:gd name="connsiteY9" fmla="*/ 173225 h 190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5092" h="1900654">
                <a:moveTo>
                  <a:pt x="588" y="173225"/>
                </a:moveTo>
                <a:cubicBezTo>
                  <a:pt x="14981" y="245192"/>
                  <a:pt x="306235" y="531365"/>
                  <a:pt x="381588" y="818385"/>
                </a:cubicBezTo>
                <a:cubicBezTo>
                  <a:pt x="456941" y="1105405"/>
                  <a:pt x="420535" y="1830152"/>
                  <a:pt x="452708" y="1895345"/>
                </a:cubicBezTo>
                <a:cubicBezTo>
                  <a:pt x="484881" y="1960538"/>
                  <a:pt x="497581" y="1407665"/>
                  <a:pt x="574628" y="1209545"/>
                </a:cubicBezTo>
                <a:cubicBezTo>
                  <a:pt x="651675" y="1011425"/>
                  <a:pt x="909061" y="908131"/>
                  <a:pt x="914988" y="706625"/>
                </a:cubicBezTo>
                <a:cubicBezTo>
                  <a:pt x="920915" y="505119"/>
                  <a:pt x="671995" y="20825"/>
                  <a:pt x="610188" y="505"/>
                </a:cubicBezTo>
                <a:cubicBezTo>
                  <a:pt x="548381" y="-19815"/>
                  <a:pt x="588175" y="579625"/>
                  <a:pt x="544148" y="584705"/>
                </a:cubicBezTo>
                <a:cubicBezTo>
                  <a:pt x="500121" y="589785"/>
                  <a:pt x="387515" y="64005"/>
                  <a:pt x="346028" y="30985"/>
                </a:cubicBezTo>
                <a:cubicBezTo>
                  <a:pt x="304541" y="-2035"/>
                  <a:pt x="350261" y="356952"/>
                  <a:pt x="295228" y="386585"/>
                </a:cubicBezTo>
                <a:cubicBezTo>
                  <a:pt x="240195" y="416218"/>
                  <a:pt x="-13805" y="101258"/>
                  <a:pt x="588" y="17322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フリーフォーム: 図形 1538">
            <a:extLst>
              <a:ext uri="{FF2B5EF4-FFF2-40B4-BE49-F238E27FC236}">
                <a16:creationId xmlns:a16="http://schemas.microsoft.com/office/drawing/2014/main" id="{DB6F0DE8-A221-707E-4E8D-04AC6770BAEF}"/>
              </a:ext>
            </a:extLst>
          </p:cNvPr>
          <p:cNvSpPr/>
          <p:nvPr/>
        </p:nvSpPr>
        <p:spPr>
          <a:xfrm>
            <a:off x="6395211" y="9001705"/>
            <a:ext cx="727002" cy="2125220"/>
          </a:xfrm>
          <a:custGeom>
            <a:avLst/>
            <a:gdLst>
              <a:gd name="connsiteX0" fmla="*/ 726949 w 727002"/>
              <a:gd name="connsiteY0" fmla="*/ 401375 h 2125220"/>
              <a:gd name="connsiteX1" fmla="*/ 132589 w 727002"/>
              <a:gd name="connsiteY1" fmla="*/ 1275135 h 2125220"/>
              <a:gd name="connsiteX2" fmla="*/ 544069 w 727002"/>
              <a:gd name="connsiteY2" fmla="*/ 1234495 h 2125220"/>
              <a:gd name="connsiteX3" fmla="*/ 589789 w 727002"/>
              <a:gd name="connsiteY3" fmla="*/ 1005895 h 2125220"/>
              <a:gd name="connsiteX4" fmla="*/ 650749 w 727002"/>
              <a:gd name="connsiteY4" fmla="*/ 914455 h 2125220"/>
              <a:gd name="connsiteX5" fmla="*/ 523749 w 727002"/>
              <a:gd name="connsiteY5" fmla="*/ 2118415 h 2125220"/>
              <a:gd name="connsiteX6" fmla="*/ 320549 w 727002"/>
              <a:gd name="connsiteY6" fmla="*/ 1366575 h 2125220"/>
              <a:gd name="connsiteX7" fmla="*/ 509 w 727002"/>
              <a:gd name="connsiteY7" fmla="*/ 574095 h 2125220"/>
              <a:gd name="connsiteX8" fmla="*/ 244349 w 727002"/>
              <a:gd name="connsiteY8" fmla="*/ 55 h 2125220"/>
              <a:gd name="connsiteX9" fmla="*/ 168149 w 727002"/>
              <a:gd name="connsiteY9" fmla="*/ 538535 h 2125220"/>
              <a:gd name="connsiteX10" fmla="*/ 726949 w 727002"/>
              <a:gd name="connsiteY10" fmla="*/ 401375 h 212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02" h="2125220">
                <a:moveTo>
                  <a:pt x="726949" y="401375"/>
                </a:moveTo>
                <a:cubicBezTo>
                  <a:pt x="721022" y="524142"/>
                  <a:pt x="163069" y="1136282"/>
                  <a:pt x="132589" y="1275135"/>
                </a:cubicBezTo>
                <a:cubicBezTo>
                  <a:pt x="102109" y="1413988"/>
                  <a:pt x="467869" y="1279368"/>
                  <a:pt x="544069" y="1234495"/>
                </a:cubicBezTo>
                <a:cubicBezTo>
                  <a:pt x="620269" y="1189622"/>
                  <a:pt x="572009" y="1059235"/>
                  <a:pt x="589789" y="1005895"/>
                </a:cubicBezTo>
                <a:cubicBezTo>
                  <a:pt x="607569" y="952555"/>
                  <a:pt x="661756" y="729035"/>
                  <a:pt x="650749" y="914455"/>
                </a:cubicBezTo>
                <a:cubicBezTo>
                  <a:pt x="639742" y="1099875"/>
                  <a:pt x="578782" y="2043062"/>
                  <a:pt x="523749" y="2118415"/>
                </a:cubicBezTo>
                <a:cubicBezTo>
                  <a:pt x="468716" y="2193768"/>
                  <a:pt x="407756" y="1623962"/>
                  <a:pt x="320549" y="1366575"/>
                </a:cubicBezTo>
                <a:cubicBezTo>
                  <a:pt x="233342" y="1109188"/>
                  <a:pt x="13209" y="801848"/>
                  <a:pt x="509" y="574095"/>
                </a:cubicBezTo>
                <a:cubicBezTo>
                  <a:pt x="-12191" y="346342"/>
                  <a:pt x="216409" y="5982"/>
                  <a:pt x="244349" y="55"/>
                </a:cubicBezTo>
                <a:cubicBezTo>
                  <a:pt x="272289" y="-5872"/>
                  <a:pt x="89409" y="468262"/>
                  <a:pt x="168149" y="538535"/>
                </a:cubicBezTo>
                <a:cubicBezTo>
                  <a:pt x="246889" y="608808"/>
                  <a:pt x="732876" y="278608"/>
                  <a:pt x="726949" y="40137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: 図形 1539">
            <a:extLst>
              <a:ext uri="{FF2B5EF4-FFF2-40B4-BE49-F238E27FC236}">
                <a16:creationId xmlns:a16="http://schemas.microsoft.com/office/drawing/2014/main" id="{5A92CF75-B31B-9C7F-8BA8-C1A3AA4C0AD1}"/>
              </a:ext>
            </a:extLst>
          </p:cNvPr>
          <p:cNvSpPr/>
          <p:nvPr/>
        </p:nvSpPr>
        <p:spPr>
          <a:xfrm>
            <a:off x="6269693" y="9559106"/>
            <a:ext cx="748533" cy="2721975"/>
          </a:xfrm>
          <a:custGeom>
            <a:avLst/>
            <a:gdLst>
              <a:gd name="connsiteX0" fmla="*/ 237787 w 748533"/>
              <a:gd name="connsiteY0" fmla="*/ 97974 h 2721975"/>
              <a:gd name="connsiteX1" fmla="*/ 258107 w 748533"/>
              <a:gd name="connsiteY1" fmla="*/ 169094 h 2721975"/>
              <a:gd name="connsiteX2" fmla="*/ 9187 w 748533"/>
              <a:gd name="connsiteY2" fmla="*/ 1388294 h 2721975"/>
              <a:gd name="connsiteX3" fmla="*/ 59987 w 748533"/>
              <a:gd name="connsiteY3" fmla="*/ 1174934 h 2721975"/>
              <a:gd name="connsiteX4" fmla="*/ 120947 w 748533"/>
              <a:gd name="connsiteY4" fmla="*/ 2043614 h 2721975"/>
              <a:gd name="connsiteX5" fmla="*/ 273347 w 748533"/>
              <a:gd name="connsiteY5" fmla="*/ 1606734 h 2721975"/>
              <a:gd name="connsiteX6" fmla="*/ 278427 w 748533"/>
              <a:gd name="connsiteY6" fmla="*/ 2714174 h 2721975"/>
              <a:gd name="connsiteX7" fmla="*/ 486707 w 748533"/>
              <a:gd name="connsiteY7" fmla="*/ 941254 h 2721975"/>
              <a:gd name="connsiteX8" fmla="*/ 725467 w 748533"/>
              <a:gd name="connsiteY8" fmla="*/ 2577014 h 2721975"/>
              <a:gd name="connsiteX9" fmla="*/ 700067 w 748533"/>
              <a:gd name="connsiteY9" fmla="*/ 473894 h 2721975"/>
              <a:gd name="connsiteX10" fmla="*/ 380027 w 748533"/>
              <a:gd name="connsiteY10" fmla="*/ 997134 h 2721975"/>
              <a:gd name="connsiteX11" fmla="*/ 237787 w 748533"/>
              <a:gd name="connsiteY11" fmla="*/ 97974 h 272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8533" h="2721975">
                <a:moveTo>
                  <a:pt x="237787" y="97974"/>
                </a:moveTo>
                <a:cubicBezTo>
                  <a:pt x="217467" y="-40033"/>
                  <a:pt x="296207" y="-45959"/>
                  <a:pt x="258107" y="169094"/>
                </a:cubicBezTo>
                <a:cubicBezTo>
                  <a:pt x="220007" y="384147"/>
                  <a:pt x="42207" y="1220654"/>
                  <a:pt x="9187" y="1388294"/>
                </a:cubicBezTo>
                <a:cubicBezTo>
                  <a:pt x="-23833" y="1555934"/>
                  <a:pt x="41360" y="1065714"/>
                  <a:pt x="59987" y="1174934"/>
                </a:cubicBezTo>
                <a:cubicBezTo>
                  <a:pt x="78614" y="1284154"/>
                  <a:pt x="85387" y="1971647"/>
                  <a:pt x="120947" y="2043614"/>
                </a:cubicBezTo>
                <a:cubicBezTo>
                  <a:pt x="156507" y="2115581"/>
                  <a:pt x="247100" y="1494974"/>
                  <a:pt x="273347" y="1606734"/>
                </a:cubicBezTo>
                <a:cubicBezTo>
                  <a:pt x="299594" y="1718494"/>
                  <a:pt x="242867" y="2825087"/>
                  <a:pt x="278427" y="2714174"/>
                </a:cubicBezTo>
                <a:cubicBezTo>
                  <a:pt x="313987" y="2603261"/>
                  <a:pt x="412200" y="964114"/>
                  <a:pt x="486707" y="941254"/>
                </a:cubicBezTo>
                <a:cubicBezTo>
                  <a:pt x="561214" y="918394"/>
                  <a:pt x="689907" y="2654907"/>
                  <a:pt x="725467" y="2577014"/>
                </a:cubicBezTo>
                <a:cubicBezTo>
                  <a:pt x="761027" y="2499121"/>
                  <a:pt x="757640" y="737207"/>
                  <a:pt x="700067" y="473894"/>
                </a:cubicBezTo>
                <a:cubicBezTo>
                  <a:pt x="642494" y="210581"/>
                  <a:pt x="453687" y="1064867"/>
                  <a:pt x="380027" y="997134"/>
                </a:cubicBezTo>
                <a:cubicBezTo>
                  <a:pt x="306367" y="929401"/>
                  <a:pt x="258107" y="235981"/>
                  <a:pt x="237787" y="9797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: 図形 1540">
            <a:extLst>
              <a:ext uri="{FF2B5EF4-FFF2-40B4-BE49-F238E27FC236}">
                <a16:creationId xmlns:a16="http://schemas.microsoft.com/office/drawing/2014/main" id="{63742D04-F5D7-2116-EA9E-7A7F9DB78243}"/>
              </a:ext>
            </a:extLst>
          </p:cNvPr>
          <p:cNvSpPr/>
          <p:nvPr/>
        </p:nvSpPr>
        <p:spPr>
          <a:xfrm>
            <a:off x="7056281" y="9289537"/>
            <a:ext cx="520267" cy="3062168"/>
          </a:xfrm>
          <a:custGeom>
            <a:avLst/>
            <a:gdLst>
              <a:gd name="connsiteX0" fmla="*/ 502759 w 520267"/>
              <a:gd name="connsiteY0" fmla="*/ 1783 h 3062168"/>
              <a:gd name="connsiteX1" fmla="*/ 512919 w 520267"/>
              <a:gd name="connsiteY1" fmla="*/ 530103 h 3062168"/>
              <a:gd name="connsiteX2" fmla="*/ 502759 w 520267"/>
              <a:gd name="connsiteY2" fmla="*/ 1068583 h 3062168"/>
              <a:gd name="connsiteX3" fmla="*/ 416399 w 520267"/>
              <a:gd name="connsiteY3" fmla="*/ 2292863 h 3062168"/>
              <a:gd name="connsiteX4" fmla="*/ 157319 w 520267"/>
              <a:gd name="connsiteY4" fmla="*/ 3049783 h 3062168"/>
              <a:gd name="connsiteX5" fmla="*/ 203039 w 520267"/>
              <a:gd name="connsiteY5" fmla="*/ 2633223 h 3062168"/>
              <a:gd name="connsiteX6" fmla="*/ 116679 w 520267"/>
              <a:gd name="connsiteY6" fmla="*/ 1038103 h 3062168"/>
              <a:gd name="connsiteX7" fmla="*/ 60799 w 520267"/>
              <a:gd name="connsiteY7" fmla="*/ 2917703 h 3062168"/>
              <a:gd name="connsiteX8" fmla="*/ 9999 w 520267"/>
              <a:gd name="connsiteY8" fmla="*/ 972063 h 3062168"/>
              <a:gd name="connsiteX9" fmla="*/ 15079 w 520267"/>
              <a:gd name="connsiteY9" fmla="*/ 2018543 h 3062168"/>
              <a:gd name="connsiteX10" fmla="*/ 162399 w 520267"/>
              <a:gd name="connsiteY10" fmla="*/ 235463 h 3062168"/>
              <a:gd name="connsiteX11" fmla="*/ 360519 w 520267"/>
              <a:gd name="connsiteY11" fmla="*/ 809503 h 3062168"/>
              <a:gd name="connsiteX12" fmla="*/ 319879 w 520267"/>
              <a:gd name="connsiteY12" fmla="*/ 372623 h 3062168"/>
              <a:gd name="connsiteX13" fmla="*/ 502759 w 520267"/>
              <a:gd name="connsiteY13" fmla="*/ 1783 h 306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0267" h="3062168">
                <a:moveTo>
                  <a:pt x="502759" y="1783"/>
                </a:moveTo>
                <a:cubicBezTo>
                  <a:pt x="534932" y="28030"/>
                  <a:pt x="512919" y="352303"/>
                  <a:pt x="512919" y="530103"/>
                </a:cubicBezTo>
                <a:cubicBezTo>
                  <a:pt x="512919" y="707903"/>
                  <a:pt x="518846" y="774790"/>
                  <a:pt x="502759" y="1068583"/>
                </a:cubicBezTo>
                <a:cubicBezTo>
                  <a:pt x="486672" y="1362376"/>
                  <a:pt x="473972" y="1962663"/>
                  <a:pt x="416399" y="2292863"/>
                </a:cubicBezTo>
                <a:cubicBezTo>
                  <a:pt x="358826" y="2623063"/>
                  <a:pt x="192879" y="2993056"/>
                  <a:pt x="157319" y="3049783"/>
                </a:cubicBezTo>
                <a:cubicBezTo>
                  <a:pt x="121759" y="3106510"/>
                  <a:pt x="209812" y="2968503"/>
                  <a:pt x="203039" y="2633223"/>
                </a:cubicBezTo>
                <a:cubicBezTo>
                  <a:pt x="196266" y="2297943"/>
                  <a:pt x="140386" y="990690"/>
                  <a:pt x="116679" y="1038103"/>
                </a:cubicBezTo>
                <a:cubicBezTo>
                  <a:pt x="92972" y="1085516"/>
                  <a:pt x="78579" y="2928710"/>
                  <a:pt x="60799" y="2917703"/>
                </a:cubicBezTo>
                <a:cubicBezTo>
                  <a:pt x="43019" y="2906696"/>
                  <a:pt x="17619" y="1121923"/>
                  <a:pt x="9999" y="972063"/>
                </a:cubicBezTo>
                <a:cubicBezTo>
                  <a:pt x="2379" y="822203"/>
                  <a:pt x="-10321" y="2141310"/>
                  <a:pt x="15079" y="2018543"/>
                </a:cubicBezTo>
                <a:cubicBezTo>
                  <a:pt x="40479" y="1895776"/>
                  <a:pt x="104826" y="436970"/>
                  <a:pt x="162399" y="235463"/>
                </a:cubicBezTo>
                <a:cubicBezTo>
                  <a:pt x="219972" y="33956"/>
                  <a:pt x="334272" y="786643"/>
                  <a:pt x="360519" y="809503"/>
                </a:cubicBezTo>
                <a:cubicBezTo>
                  <a:pt x="386766" y="832363"/>
                  <a:pt x="298712" y="499623"/>
                  <a:pt x="319879" y="372623"/>
                </a:cubicBezTo>
                <a:cubicBezTo>
                  <a:pt x="341046" y="245623"/>
                  <a:pt x="470586" y="-24464"/>
                  <a:pt x="502759" y="178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フリーフォーム: 図形 1541">
            <a:extLst>
              <a:ext uri="{FF2B5EF4-FFF2-40B4-BE49-F238E27FC236}">
                <a16:creationId xmlns:a16="http://schemas.microsoft.com/office/drawing/2014/main" id="{E579CFF1-AA2E-23A3-7C07-D80A0CBFCCC7}"/>
              </a:ext>
            </a:extLst>
          </p:cNvPr>
          <p:cNvSpPr/>
          <p:nvPr/>
        </p:nvSpPr>
        <p:spPr>
          <a:xfrm>
            <a:off x="4296832" y="3175000"/>
            <a:ext cx="118679" cy="194880"/>
          </a:xfrm>
          <a:custGeom>
            <a:avLst/>
            <a:gdLst>
              <a:gd name="connsiteX0" fmla="*/ 82551 w 118679"/>
              <a:gd name="connsiteY0" fmla="*/ 0 h 194880"/>
              <a:gd name="connsiteX1" fmla="*/ 23285 w 118679"/>
              <a:gd name="connsiteY1" fmla="*/ 103717 h 194880"/>
              <a:gd name="connsiteX2" fmla="*/ 118535 w 118679"/>
              <a:gd name="connsiteY2" fmla="*/ 154517 h 194880"/>
              <a:gd name="connsiteX3" fmla="*/ 46568 w 118679"/>
              <a:gd name="connsiteY3" fmla="*/ 127000 h 194880"/>
              <a:gd name="connsiteX4" fmla="*/ 116418 w 118679"/>
              <a:gd name="connsiteY4" fmla="*/ 194733 h 194880"/>
              <a:gd name="connsiteX5" fmla="*/ 67735 w 118679"/>
              <a:gd name="connsiteY5" fmla="*/ 143933 h 194880"/>
              <a:gd name="connsiteX6" fmla="*/ 1 w 118679"/>
              <a:gd name="connsiteY6" fmla="*/ 103717 h 194880"/>
              <a:gd name="connsiteX7" fmla="*/ 82551 w 118679"/>
              <a:gd name="connsiteY7" fmla="*/ 0 h 19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679" h="194880">
                <a:moveTo>
                  <a:pt x="82551" y="0"/>
                </a:moveTo>
                <a:cubicBezTo>
                  <a:pt x="86432" y="0"/>
                  <a:pt x="17288" y="77964"/>
                  <a:pt x="23285" y="103717"/>
                </a:cubicBezTo>
                <a:cubicBezTo>
                  <a:pt x="29282" y="129470"/>
                  <a:pt x="114655" y="150637"/>
                  <a:pt x="118535" y="154517"/>
                </a:cubicBezTo>
                <a:cubicBezTo>
                  <a:pt x="122415" y="158397"/>
                  <a:pt x="46921" y="120297"/>
                  <a:pt x="46568" y="127000"/>
                </a:cubicBezTo>
                <a:cubicBezTo>
                  <a:pt x="46215" y="133703"/>
                  <a:pt x="112890" y="191911"/>
                  <a:pt x="116418" y="194733"/>
                </a:cubicBezTo>
                <a:cubicBezTo>
                  <a:pt x="119946" y="197555"/>
                  <a:pt x="87138" y="159102"/>
                  <a:pt x="67735" y="143933"/>
                </a:cubicBezTo>
                <a:cubicBezTo>
                  <a:pt x="48332" y="128764"/>
                  <a:pt x="-352" y="122767"/>
                  <a:pt x="1" y="103717"/>
                </a:cubicBezTo>
                <a:cubicBezTo>
                  <a:pt x="354" y="84667"/>
                  <a:pt x="78670" y="0"/>
                  <a:pt x="82551" y="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フリーフォーム: 図形 1542">
            <a:extLst>
              <a:ext uri="{FF2B5EF4-FFF2-40B4-BE49-F238E27FC236}">
                <a16:creationId xmlns:a16="http://schemas.microsoft.com/office/drawing/2014/main" id="{514C137F-560F-12A3-3A62-A4823EEA24FA}"/>
              </a:ext>
            </a:extLst>
          </p:cNvPr>
          <p:cNvSpPr/>
          <p:nvPr/>
        </p:nvSpPr>
        <p:spPr>
          <a:xfrm>
            <a:off x="4294349" y="3398926"/>
            <a:ext cx="265036" cy="110557"/>
          </a:xfrm>
          <a:custGeom>
            <a:avLst/>
            <a:gdLst>
              <a:gd name="connsiteX0" fmla="*/ 146418 w 265036"/>
              <a:gd name="connsiteY0" fmla="*/ 441 h 110557"/>
              <a:gd name="connsiteX1" fmla="*/ 55401 w 265036"/>
              <a:gd name="connsiteY1" fmla="*/ 66057 h 110557"/>
              <a:gd name="connsiteX2" fmla="*/ 209918 w 265036"/>
              <a:gd name="connsiteY2" fmla="*/ 87224 h 110557"/>
              <a:gd name="connsiteX3" fmla="*/ 78684 w 265036"/>
              <a:gd name="connsiteY3" fmla="*/ 108391 h 110557"/>
              <a:gd name="connsiteX4" fmla="*/ 264951 w 265036"/>
              <a:gd name="connsiteY4" fmla="*/ 106274 h 110557"/>
              <a:gd name="connsiteX5" fmla="*/ 51168 w 265036"/>
              <a:gd name="connsiteY5" fmla="*/ 76641 h 110557"/>
              <a:gd name="connsiteX6" fmla="*/ 368 w 265036"/>
              <a:gd name="connsiteY6" fmla="*/ 63941 h 110557"/>
              <a:gd name="connsiteX7" fmla="*/ 65984 w 265036"/>
              <a:gd name="connsiteY7" fmla="*/ 38541 h 110557"/>
              <a:gd name="connsiteX8" fmla="*/ 146418 w 265036"/>
              <a:gd name="connsiteY8" fmla="*/ 441 h 110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036" h="110557">
                <a:moveTo>
                  <a:pt x="146418" y="441"/>
                </a:moveTo>
                <a:cubicBezTo>
                  <a:pt x="144654" y="5027"/>
                  <a:pt x="44818" y="51593"/>
                  <a:pt x="55401" y="66057"/>
                </a:cubicBezTo>
                <a:cubicBezTo>
                  <a:pt x="65984" y="80521"/>
                  <a:pt x="206038" y="80168"/>
                  <a:pt x="209918" y="87224"/>
                </a:cubicBezTo>
                <a:cubicBezTo>
                  <a:pt x="213798" y="94280"/>
                  <a:pt x="69512" y="105216"/>
                  <a:pt x="78684" y="108391"/>
                </a:cubicBezTo>
                <a:cubicBezTo>
                  <a:pt x="87856" y="111566"/>
                  <a:pt x="269537" y="111566"/>
                  <a:pt x="264951" y="106274"/>
                </a:cubicBezTo>
                <a:cubicBezTo>
                  <a:pt x="260365" y="100982"/>
                  <a:pt x="95265" y="83697"/>
                  <a:pt x="51168" y="76641"/>
                </a:cubicBezTo>
                <a:cubicBezTo>
                  <a:pt x="7071" y="69585"/>
                  <a:pt x="-2101" y="70291"/>
                  <a:pt x="368" y="63941"/>
                </a:cubicBezTo>
                <a:cubicBezTo>
                  <a:pt x="2837" y="57591"/>
                  <a:pt x="41642" y="48772"/>
                  <a:pt x="65984" y="38541"/>
                </a:cubicBezTo>
                <a:cubicBezTo>
                  <a:pt x="90326" y="28310"/>
                  <a:pt x="148182" y="-4145"/>
                  <a:pt x="146418" y="44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4" name="フリーフォーム: 図形 1543">
            <a:extLst>
              <a:ext uri="{FF2B5EF4-FFF2-40B4-BE49-F238E27FC236}">
                <a16:creationId xmlns:a16="http://schemas.microsoft.com/office/drawing/2014/main" id="{D76521B5-099E-181B-4378-24E343219F91}"/>
              </a:ext>
            </a:extLst>
          </p:cNvPr>
          <p:cNvSpPr/>
          <p:nvPr/>
        </p:nvSpPr>
        <p:spPr>
          <a:xfrm>
            <a:off x="4475124" y="3343413"/>
            <a:ext cx="327065" cy="123857"/>
          </a:xfrm>
          <a:custGeom>
            <a:avLst/>
            <a:gdLst>
              <a:gd name="connsiteX0" fmla="*/ 327064 w 327065"/>
              <a:gd name="connsiteY0" fmla="*/ 14150 h 123857"/>
              <a:gd name="connsiteX1" fmla="*/ 274676 w 327065"/>
              <a:gd name="connsiteY1" fmla="*/ 60187 h 123857"/>
              <a:gd name="connsiteX2" fmla="*/ 184189 w 327065"/>
              <a:gd name="connsiteY2" fmla="*/ 123687 h 123857"/>
              <a:gd name="connsiteX3" fmla="*/ 223876 w 327065"/>
              <a:gd name="connsiteY3" fmla="*/ 79237 h 123857"/>
              <a:gd name="connsiteX4" fmla="*/ 161964 w 327065"/>
              <a:gd name="connsiteY4" fmla="*/ 90350 h 123857"/>
              <a:gd name="connsiteX5" fmla="*/ 39 w 327065"/>
              <a:gd name="connsiteY5" fmla="*/ 107812 h 123857"/>
              <a:gd name="connsiteX6" fmla="*/ 146089 w 327065"/>
              <a:gd name="connsiteY6" fmla="*/ 114162 h 123857"/>
              <a:gd name="connsiteX7" fmla="*/ 96876 w 327065"/>
              <a:gd name="connsiteY7" fmla="*/ 114162 h 123857"/>
              <a:gd name="connsiteX8" fmla="*/ 206414 w 327065"/>
              <a:gd name="connsiteY8" fmla="*/ 39550 h 123857"/>
              <a:gd name="connsiteX9" fmla="*/ 273089 w 327065"/>
              <a:gd name="connsiteY9" fmla="*/ 1450 h 123857"/>
              <a:gd name="connsiteX10" fmla="*/ 327064 w 327065"/>
              <a:gd name="connsiteY10" fmla="*/ 14150 h 12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065" h="123857">
                <a:moveTo>
                  <a:pt x="327064" y="14150"/>
                </a:moveTo>
                <a:cubicBezTo>
                  <a:pt x="327328" y="23939"/>
                  <a:pt x="298488" y="41931"/>
                  <a:pt x="274676" y="60187"/>
                </a:cubicBezTo>
                <a:cubicBezTo>
                  <a:pt x="250863" y="78443"/>
                  <a:pt x="192656" y="120512"/>
                  <a:pt x="184189" y="123687"/>
                </a:cubicBezTo>
                <a:cubicBezTo>
                  <a:pt x="175722" y="126862"/>
                  <a:pt x="227580" y="84793"/>
                  <a:pt x="223876" y="79237"/>
                </a:cubicBezTo>
                <a:cubicBezTo>
                  <a:pt x="220172" y="73681"/>
                  <a:pt x="199270" y="85588"/>
                  <a:pt x="161964" y="90350"/>
                </a:cubicBezTo>
                <a:cubicBezTo>
                  <a:pt x="124658" y="95113"/>
                  <a:pt x="2685" y="103843"/>
                  <a:pt x="39" y="107812"/>
                </a:cubicBezTo>
                <a:cubicBezTo>
                  <a:pt x="-2607" y="111781"/>
                  <a:pt x="129950" y="113104"/>
                  <a:pt x="146089" y="114162"/>
                </a:cubicBezTo>
                <a:cubicBezTo>
                  <a:pt x="162228" y="115220"/>
                  <a:pt x="86822" y="126597"/>
                  <a:pt x="96876" y="114162"/>
                </a:cubicBezTo>
                <a:cubicBezTo>
                  <a:pt x="106930" y="101727"/>
                  <a:pt x="177045" y="58335"/>
                  <a:pt x="206414" y="39550"/>
                </a:cubicBezTo>
                <a:cubicBezTo>
                  <a:pt x="235783" y="20765"/>
                  <a:pt x="254304" y="6212"/>
                  <a:pt x="273089" y="1450"/>
                </a:cubicBezTo>
                <a:cubicBezTo>
                  <a:pt x="291874" y="-3312"/>
                  <a:pt x="326800" y="4361"/>
                  <a:pt x="327064" y="141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5" name="フリーフォーム: 図形 1544">
            <a:extLst>
              <a:ext uri="{FF2B5EF4-FFF2-40B4-BE49-F238E27FC236}">
                <a16:creationId xmlns:a16="http://schemas.microsoft.com/office/drawing/2014/main" id="{9EDB5876-1E0E-5201-DE91-17A65E1EDB6A}"/>
              </a:ext>
            </a:extLst>
          </p:cNvPr>
          <p:cNvSpPr/>
          <p:nvPr/>
        </p:nvSpPr>
        <p:spPr>
          <a:xfrm>
            <a:off x="4463536" y="3392487"/>
            <a:ext cx="219783" cy="82477"/>
          </a:xfrm>
          <a:custGeom>
            <a:avLst/>
            <a:gdLst>
              <a:gd name="connsiteX0" fmla="*/ 178314 w 219783"/>
              <a:gd name="connsiteY0" fmla="*/ 1 h 82477"/>
              <a:gd name="connsiteX1" fmla="*/ 105289 w 219783"/>
              <a:gd name="connsiteY1" fmla="*/ 50801 h 82477"/>
              <a:gd name="connsiteX2" fmla="*/ 514 w 219783"/>
              <a:gd name="connsiteY2" fmla="*/ 80963 h 82477"/>
              <a:gd name="connsiteX3" fmla="*/ 71952 w 219783"/>
              <a:gd name="connsiteY3" fmla="*/ 77788 h 82477"/>
              <a:gd name="connsiteX4" fmla="*/ 219589 w 219783"/>
              <a:gd name="connsiteY4" fmla="*/ 76201 h 82477"/>
              <a:gd name="connsiteX5" fmla="*/ 105289 w 219783"/>
              <a:gd name="connsiteY5" fmla="*/ 76201 h 82477"/>
              <a:gd name="connsiteX6" fmla="*/ 192602 w 219783"/>
              <a:gd name="connsiteY6" fmla="*/ 49213 h 82477"/>
              <a:gd name="connsiteX7" fmla="*/ 178314 w 219783"/>
              <a:gd name="connsiteY7" fmla="*/ 1 h 8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783" h="82477">
                <a:moveTo>
                  <a:pt x="178314" y="1"/>
                </a:moveTo>
                <a:cubicBezTo>
                  <a:pt x="163762" y="266"/>
                  <a:pt x="134922" y="37307"/>
                  <a:pt x="105289" y="50801"/>
                </a:cubicBezTo>
                <a:cubicBezTo>
                  <a:pt x="75656" y="64295"/>
                  <a:pt x="6070" y="76465"/>
                  <a:pt x="514" y="80963"/>
                </a:cubicBezTo>
                <a:cubicBezTo>
                  <a:pt x="-5042" y="85461"/>
                  <a:pt x="35439" y="78582"/>
                  <a:pt x="71952" y="77788"/>
                </a:cubicBezTo>
                <a:cubicBezTo>
                  <a:pt x="108464" y="76994"/>
                  <a:pt x="214033" y="76466"/>
                  <a:pt x="219589" y="76201"/>
                </a:cubicBezTo>
                <a:cubicBezTo>
                  <a:pt x="225145" y="75937"/>
                  <a:pt x="109787" y="80699"/>
                  <a:pt x="105289" y="76201"/>
                </a:cubicBezTo>
                <a:cubicBezTo>
                  <a:pt x="100791" y="71703"/>
                  <a:pt x="180696" y="54769"/>
                  <a:pt x="192602" y="49213"/>
                </a:cubicBezTo>
                <a:cubicBezTo>
                  <a:pt x="204508" y="43657"/>
                  <a:pt x="192866" y="-264"/>
                  <a:pt x="178314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6" name="フリーフォーム: 図形 1545">
            <a:extLst>
              <a:ext uri="{FF2B5EF4-FFF2-40B4-BE49-F238E27FC236}">
                <a16:creationId xmlns:a16="http://schemas.microsoft.com/office/drawing/2014/main" id="{75153BC2-A82D-6135-2446-FAC438A14277}"/>
              </a:ext>
            </a:extLst>
          </p:cNvPr>
          <p:cNvSpPr/>
          <p:nvPr/>
        </p:nvSpPr>
        <p:spPr>
          <a:xfrm>
            <a:off x="4648200" y="3224210"/>
            <a:ext cx="514843" cy="235742"/>
          </a:xfrm>
          <a:custGeom>
            <a:avLst/>
            <a:gdLst>
              <a:gd name="connsiteX0" fmla="*/ 77788 w 514843"/>
              <a:gd name="connsiteY0" fmla="*/ 139703 h 235742"/>
              <a:gd name="connsiteX1" fmla="*/ 284163 w 514843"/>
              <a:gd name="connsiteY1" fmla="*/ 65090 h 235742"/>
              <a:gd name="connsiteX2" fmla="*/ 304800 w 514843"/>
              <a:gd name="connsiteY2" fmla="*/ 100015 h 235742"/>
              <a:gd name="connsiteX3" fmla="*/ 325438 w 514843"/>
              <a:gd name="connsiteY3" fmla="*/ 82553 h 235742"/>
              <a:gd name="connsiteX4" fmla="*/ 465138 w 514843"/>
              <a:gd name="connsiteY4" fmla="*/ 233365 h 235742"/>
              <a:gd name="connsiteX5" fmla="*/ 436563 w 514843"/>
              <a:gd name="connsiteY5" fmla="*/ 168278 h 235742"/>
              <a:gd name="connsiteX6" fmla="*/ 419100 w 514843"/>
              <a:gd name="connsiteY6" fmla="*/ 79378 h 235742"/>
              <a:gd name="connsiteX7" fmla="*/ 514350 w 514843"/>
              <a:gd name="connsiteY7" fmla="*/ 161928 h 235742"/>
              <a:gd name="connsiteX8" fmla="*/ 371475 w 514843"/>
              <a:gd name="connsiteY8" fmla="*/ 22228 h 235742"/>
              <a:gd name="connsiteX9" fmla="*/ 257175 w 514843"/>
              <a:gd name="connsiteY9" fmla="*/ 79378 h 235742"/>
              <a:gd name="connsiteX10" fmla="*/ 284163 w 514843"/>
              <a:gd name="connsiteY10" fmla="*/ 65090 h 235742"/>
              <a:gd name="connsiteX11" fmla="*/ 176213 w 514843"/>
              <a:gd name="connsiteY11" fmla="*/ 3 h 235742"/>
              <a:gd name="connsiteX12" fmla="*/ 349250 w 514843"/>
              <a:gd name="connsiteY12" fmla="*/ 61915 h 235742"/>
              <a:gd name="connsiteX13" fmla="*/ 169863 w 514843"/>
              <a:gd name="connsiteY13" fmla="*/ 47628 h 235742"/>
              <a:gd name="connsiteX14" fmla="*/ 0 w 514843"/>
              <a:gd name="connsiteY14" fmla="*/ 58740 h 235742"/>
              <a:gd name="connsiteX15" fmla="*/ 231775 w 514843"/>
              <a:gd name="connsiteY15" fmla="*/ 50803 h 235742"/>
              <a:gd name="connsiteX16" fmla="*/ 123825 w 514843"/>
              <a:gd name="connsiteY16" fmla="*/ 66678 h 235742"/>
              <a:gd name="connsiteX17" fmla="*/ 166688 w 514843"/>
              <a:gd name="connsiteY17" fmla="*/ 90490 h 235742"/>
              <a:gd name="connsiteX18" fmla="*/ 111125 w 514843"/>
              <a:gd name="connsiteY18" fmla="*/ 50803 h 235742"/>
              <a:gd name="connsiteX19" fmla="*/ 228600 w 514843"/>
              <a:gd name="connsiteY19" fmla="*/ 61915 h 235742"/>
              <a:gd name="connsiteX20" fmla="*/ 77788 w 514843"/>
              <a:gd name="connsiteY20" fmla="*/ 139703 h 23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4843" h="235742">
                <a:moveTo>
                  <a:pt x="77788" y="139703"/>
                </a:moveTo>
                <a:cubicBezTo>
                  <a:pt x="87048" y="140232"/>
                  <a:pt x="246328" y="71705"/>
                  <a:pt x="284163" y="65090"/>
                </a:cubicBezTo>
                <a:cubicBezTo>
                  <a:pt x="321998" y="58475"/>
                  <a:pt x="297921" y="97104"/>
                  <a:pt x="304800" y="100015"/>
                </a:cubicBezTo>
                <a:cubicBezTo>
                  <a:pt x="311679" y="102925"/>
                  <a:pt x="298715" y="60328"/>
                  <a:pt x="325438" y="82553"/>
                </a:cubicBezTo>
                <a:cubicBezTo>
                  <a:pt x="352161" y="104778"/>
                  <a:pt x="446617" y="219078"/>
                  <a:pt x="465138" y="233365"/>
                </a:cubicBezTo>
                <a:cubicBezTo>
                  <a:pt x="483659" y="247652"/>
                  <a:pt x="444236" y="193942"/>
                  <a:pt x="436563" y="168278"/>
                </a:cubicBezTo>
                <a:cubicBezTo>
                  <a:pt x="428890" y="142614"/>
                  <a:pt x="406136" y="80436"/>
                  <a:pt x="419100" y="79378"/>
                </a:cubicBezTo>
                <a:cubicBezTo>
                  <a:pt x="432064" y="78320"/>
                  <a:pt x="522287" y="171453"/>
                  <a:pt x="514350" y="161928"/>
                </a:cubicBezTo>
                <a:cubicBezTo>
                  <a:pt x="506413" y="152403"/>
                  <a:pt x="414337" y="35986"/>
                  <a:pt x="371475" y="22228"/>
                </a:cubicBezTo>
                <a:cubicBezTo>
                  <a:pt x="328613" y="8470"/>
                  <a:pt x="271727" y="72234"/>
                  <a:pt x="257175" y="79378"/>
                </a:cubicBezTo>
                <a:cubicBezTo>
                  <a:pt x="242623" y="86522"/>
                  <a:pt x="297657" y="78319"/>
                  <a:pt x="284163" y="65090"/>
                </a:cubicBezTo>
                <a:cubicBezTo>
                  <a:pt x="270669" y="51861"/>
                  <a:pt x="165365" y="532"/>
                  <a:pt x="176213" y="3"/>
                </a:cubicBezTo>
                <a:cubicBezTo>
                  <a:pt x="187061" y="-526"/>
                  <a:pt x="350308" y="53978"/>
                  <a:pt x="349250" y="61915"/>
                </a:cubicBezTo>
                <a:cubicBezTo>
                  <a:pt x="348192" y="69852"/>
                  <a:pt x="228071" y="48157"/>
                  <a:pt x="169863" y="47628"/>
                </a:cubicBezTo>
                <a:cubicBezTo>
                  <a:pt x="111655" y="47099"/>
                  <a:pt x="0" y="58740"/>
                  <a:pt x="0" y="58740"/>
                </a:cubicBezTo>
                <a:cubicBezTo>
                  <a:pt x="10319" y="59269"/>
                  <a:pt x="211138" y="49480"/>
                  <a:pt x="231775" y="50803"/>
                </a:cubicBezTo>
                <a:cubicBezTo>
                  <a:pt x="252413" y="52126"/>
                  <a:pt x="134673" y="60064"/>
                  <a:pt x="123825" y="66678"/>
                </a:cubicBezTo>
                <a:cubicBezTo>
                  <a:pt x="112977" y="73292"/>
                  <a:pt x="168805" y="93136"/>
                  <a:pt x="166688" y="90490"/>
                </a:cubicBezTo>
                <a:cubicBezTo>
                  <a:pt x="164571" y="87844"/>
                  <a:pt x="100806" y="55565"/>
                  <a:pt x="111125" y="50803"/>
                </a:cubicBezTo>
                <a:cubicBezTo>
                  <a:pt x="121444" y="46041"/>
                  <a:pt x="230717" y="50009"/>
                  <a:pt x="228600" y="61915"/>
                </a:cubicBezTo>
                <a:cubicBezTo>
                  <a:pt x="226483" y="73821"/>
                  <a:pt x="68528" y="139174"/>
                  <a:pt x="77788" y="13970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7" name="フリーフォーム: 図形 1546">
            <a:extLst>
              <a:ext uri="{FF2B5EF4-FFF2-40B4-BE49-F238E27FC236}">
                <a16:creationId xmlns:a16="http://schemas.microsoft.com/office/drawing/2014/main" id="{A368FD76-F7D2-E0BC-44F9-CF3F575B00D2}"/>
              </a:ext>
            </a:extLst>
          </p:cNvPr>
          <p:cNvSpPr/>
          <p:nvPr/>
        </p:nvSpPr>
        <p:spPr>
          <a:xfrm>
            <a:off x="4216805" y="1654626"/>
            <a:ext cx="623342" cy="526529"/>
          </a:xfrm>
          <a:custGeom>
            <a:avLst/>
            <a:gdLst>
              <a:gd name="connsiteX0" fmla="*/ 571095 w 623342"/>
              <a:gd name="connsiteY0" fmla="*/ 607 h 526529"/>
              <a:gd name="connsiteX1" fmla="*/ 615545 w 623342"/>
              <a:gd name="connsiteY1" fmla="*/ 146657 h 526529"/>
              <a:gd name="connsiteX2" fmla="*/ 422928 w 623342"/>
              <a:gd name="connsiteY2" fmla="*/ 256724 h 526529"/>
              <a:gd name="connsiteX3" fmla="*/ 164695 w 623342"/>
              <a:gd name="connsiteY3" fmla="*/ 349857 h 526529"/>
              <a:gd name="connsiteX4" fmla="*/ 448328 w 623342"/>
              <a:gd name="connsiteY4" fmla="*/ 260957 h 526529"/>
              <a:gd name="connsiteX5" fmla="*/ 1712 w 623342"/>
              <a:gd name="connsiteY5" fmla="*/ 525541 h 526529"/>
              <a:gd name="connsiteX6" fmla="*/ 306512 w 623342"/>
              <a:gd name="connsiteY6" fmla="*/ 345624 h 526529"/>
              <a:gd name="connsiteX7" fmla="*/ 609195 w 623342"/>
              <a:gd name="connsiteY7" fmla="*/ 205924 h 526529"/>
              <a:gd name="connsiteX8" fmla="*/ 571095 w 623342"/>
              <a:gd name="connsiteY8" fmla="*/ 607 h 52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3342" h="526529">
                <a:moveTo>
                  <a:pt x="571095" y="607"/>
                </a:moveTo>
                <a:cubicBezTo>
                  <a:pt x="572153" y="-9271"/>
                  <a:pt x="640239" y="103971"/>
                  <a:pt x="615545" y="146657"/>
                </a:cubicBezTo>
                <a:cubicBezTo>
                  <a:pt x="590851" y="189343"/>
                  <a:pt x="498070" y="222857"/>
                  <a:pt x="422928" y="256724"/>
                </a:cubicBezTo>
                <a:cubicBezTo>
                  <a:pt x="347786" y="290591"/>
                  <a:pt x="160462" y="349152"/>
                  <a:pt x="164695" y="349857"/>
                </a:cubicBezTo>
                <a:cubicBezTo>
                  <a:pt x="168928" y="350563"/>
                  <a:pt x="475492" y="231676"/>
                  <a:pt x="448328" y="260957"/>
                </a:cubicBezTo>
                <a:cubicBezTo>
                  <a:pt x="421164" y="290238"/>
                  <a:pt x="25348" y="511430"/>
                  <a:pt x="1712" y="525541"/>
                </a:cubicBezTo>
                <a:cubicBezTo>
                  <a:pt x="-21924" y="539652"/>
                  <a:pt x="205265" y="398894"/>
                  <a:pt x="306512" y="345624"/>
                </a:cubicBezTo>
                <a:cubicBezTo>
                  <a:pt x="407759" y="292355"/>
                  <a:pt x="561923" y="262016"/>
                  <a:pt x="609195" y="205924"/>
                </a:cubicBezTo>
                <a:cubicBezTo>
                  <a:pt x="656467" y="149832"/>
                  <a:pt x="570037" y="10485"/>
                  <a:pt x="571095" y="6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8" name="フリーフォーム: 図形 1547">
            <a:extLst>
              <a:ext uri="{FF2B5EF4-FFF2-40B4-BE49-F238E27FC236}">
                <a16:creationId xmlns:a16="http://schemas.microsoft.com/office/drawing/2014/main" id="{449BD14B-0B2A-3D35-B8CD-A7BD75D71F96}"/>
              </a:ext>
            </a:extLst>
          </p:cNvPr>
          <p:cNvSpPr/>
          <p:nvPr/>
        </p:nvSpPr>
        <p:spPr>
          <a:xfrm>
            <a:off x="3875616" y="1942879"/>
            <a:ext cx="707194" cy="556970"/>
          </a:xfrm>
          <a:custGeom>
            <a:avLst/>
            <a:gdLst>
              <a:gd name="connsiteX0" fmla="*/ 706967 w 707194"/>
              <a:gd name="connsiteY0" fmla="*/ 221 h 556970"/>
              <a:gd name="connsiteX1" fmla="*/ 438151 w 707194"/>
              <a:gd name="connsiteY1" fmla="*/ 106054 h 556970"/>
              <a:gd name="connsiteX2" fmla="*/ 311151 w 707194"/>
              <a:gd name="connsiteY2" fmla="*/ 423554 h 556970"/>
              <a:gd name="connsiteX3" fmla="*/ 1 w 707194"/>
              <a:gd name="connsiteY3" fmla="*/ 556904 h 556970"/>
              <a:gd name="connsiteX4" fmla="*/ 306917 w 707194"/>
              <a:gd name="connsiteY4" fmla="*/ 438371 h 556970"/>
              <a:gd name="connsiteX5" fmla="*/ 347134 w 707194"/>
              <a:gd name="connsiteY5" fmla="*/ 233054 h 556970"/>
              <a:gd name="connsiteX6" fmla="*/ 389467 w 707194"/>
              <a:gd name="connsiteY6" fmla="*/ 127221 h 556970"/>
              <a:gd name="connsiteX7" fmla="*/ 706967 w 707194"/>
              <a:gd name="connsiteY7" fmla="*/ 221 h 55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194" h="556970">
                <a:moveTo>
                  <a:pt x="706967" y="221"/>
                </a:moveTo>
                <a:cubicBezTo>
                  <a:pt x="715081" y="-3307"/>
                  <a:pt x="504120" y="35499"/>
                  <a:pt x="438151" y="106054"/>
                </a:cubicBezTo>
                <a:cubicBezTo>
                  <a:pt x="372182" y="176610"/>
                  <a:pt x="384176" y="348412"/>
                  <a:pt x="311151" y="423554"/>
                </a:cubicBezTo>
                <a:cubicBezTo>
                  <a:pt x="238126" y="498696"/>
                  <a:pt x="707" y="554435"/>
                  <a:pt x="1" y="556904"/>
                </a:cubicBezTo>
                <a:cubicBezTo>
                  <a:pt x="-705" y="559373"/>
                  <a:pt x="249062" y="492346"/>
                  <a:pt x="306917" y="438371"/>
                </a:cubicBezTo>
                <a:cubicBezTo>
                  <a:pt x="364772" y="384396"/>
                  <a:pt x="333376" y="284912"/>
                  <a:pt x="347134" y="233054"/>
                </a:cubicBezTo>
                <a:cubicBezTo>
                  <a:pt x="360892" y="181196"/>
                  <a:pt x="331964" y="164263"/>
                  <a:pt x="389467" y="127221"/>
                </a:cubicBezTo>
                <a:cubicBezTo>
                  <a:pt x="446970" y="90179"/>
                  <a:pt x="698853" y="3749"/>
                  <a:pt x="706967" y="2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9" name="フリーフォーム: 図形 1548">
            <a:extLst>
              <a:ext uri="{FF2B5EF4-FFF2-40B4-BE49-F238E27FC236}">
                <a16:creationId xmlns:a16="http://schemas.microsoft.com/office/drawing/2014/main" id="{6E256012-7571-2ABB-DB2E-817B4FC61838}"/>
              </a:ext>
            </a:extLst>
          </p:cNvPr>
          <p:cNvSpPr/>
          <p:nvPr/>
        </p:nvSpPr>
        <p:spPr>
          <a:xfrm>
            <a:off x="5052404" y="1840884"/>
            <a:ext cx="555344" cy="310653"/>
          </a:xfrm>
          <a:custGeom>
            <a:avLst/>
            <a:gdLst>
              <a:gd name="connsiteX0" fmla="*/ 2196 w 555344"/>
              <a:gd name="connsiteY0" fmla="*/ 13316 h 310653"/>
              <a:gd name="connsiteX1" fmla="*/ 268896 w 555344"/>
              <a:gd name="connsiteY1" fmla="*/ 28133 h 310653"/>
              <a:gd name="connsiteX2" fmla="*/ 546179 w 555344"/>
              <a:gd name="connsiteY2" fmla="*/ 301183 h 310653"/>
              <a:gd name="connsiteX3" fmla="*/ 482679 w 555344"/>
              <a:gd name="connsiteY3" fmla="*/ 231333 h 310653"/>
              <a:gd name="connsiteX4" fmla="*/ 421296 w 555344"/>
              <a:gd name="connsiteY4" fmla="*/ 68349 h 310653"/>
              <a:gd name="connsiteX5" fmla="*/ 2196 w 555344"/>
              <a:gd name="connsiteY5" fmla="*/ 13316 h 3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344" h="310653">
                <a:moveTo>
                  <a:pt x="2196" y="13316"/>
                </a:moveTo>
                <a:cubicBezTo>
                  <a:pt x="-23204" y="6613"/>
                  <a:pt x="178232" y="-19845"/>
                  <a:pt x="268896" y="28133"/>
                </a:cubicBezTo>
                <a:cubicBezTo>
                  <a:pt x="359560" y="76111"/>
                  <a:pt x="510549" y="267316"/>
                  <a:pt x="546179" y="301183"/>
                </a:cubicBezTo>
                <a:cubicBezTo>
                  <a:pt x="581810" y="335050"/>
                  <a:pt x="503493" y="270139"/>
                  <a:pt x="482679" y="231333"/>
                </a:cubicBezTo>
                <a:cubicBezTo>
                  <a:pt x="461865" y="192527"/>
                  <a:pt x="494674" y="106449"/>
                  <a:pt x="421296" y="68349"/>
                </a:cubicBezTo>
                <a:cubicBezTo>
                  <a:pt x="347918" y="30249"/>
                  <a:pt x="27596" y="20019"/>
                  <a:pt x="2196" y="133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0" name="フリーフォーム: 図形 1549">
            <a:extLst>
              <a:ext uri="{FF2B5EF4-FFF2-40B4-BE49-F238E27FC236}">
                <a16:creationId xmlns:a16="http://schemas.microsoft.com/office/drawing/2014/main" id="{AA1D2C2B-D7DB-28B6-4BB2-CFFE9AB6C7DB}"/>
              </a:ext>
            </a:extLst>
          </p:cNvPr>
          <p:cNvSpPr/>
          <p:nvPr/>
        </p:nvSpPr>
        <p:spPr>
          <a:xfrm>
            <a:off x="4836551" y="4495287"/>
            <a:ext cx="241285" cy="219851"/>
          </a:xfrm>
          <a:custGeom>
            <a:avLst/>
            <a:gdLst>
              <a:gd name="connsiteX0" fmla="*/ 32 w 241285"/>
              <a:gd name="connsiteY0" fmla="*/ 513 h 219851"/>
              <a:gd name="connsiteX1" fmla="*/ 88932 w 241285"/>
              <a:gd name="connsiteY1" fmla="*/ 78830 h 219851"/>
              <a:gd name="connsiteX2" fmla="*/ 120682 w 241285"/>
              <a:gd name="connsiteY2" fmla="*/ 146563 h 219851"/>
              <a:gd name="connsiteX3" fmla="*/ 237099 w 241285"/>
              <a:gd name="connsiteY3" fmla="*/ 218530 h 219851"/>
              <a:gd name="connsiteX4" fmla="*/ 205349 w 241285"/>
              <a:gd name="connsiteY4" fmla="*/ 191013 h 219851"/>
              <a:gd name="connsiteX5" fmla="*/ 107982 w 241285"/>
              <a:gd name="connsiteY5" fmla="*/ 163496 h 219851"/>
              <a:gd name="connsiteX6" fmla="*/ 99516 w 241285"/>
              <a:gd name="connsiteY6" fmla="*/ 119046 h 219851"/>
              <a:gd name="connsiteX7" fmla="*/ 32 w 241285"/>
              <a:gd name="connsiteY7" fmla="*/ 513 h 21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285" h="219851">
                <a:moveTo>
                  <a:pt x="32" y="513"/>
                </a:moveTo>
                <a:cubicBezTo>
                  <a:pt x="-1732" y="-6190"/>
                  <a:pt x="68824" y="54488"/>
                  <a:pt x="88932" y="78830"/>
                </a:cubicBezTo>
                <a:cubicBezTo>
                  <a:pt x="109040" y="103172"/>
                  <a:pt x="95988" y="123280"/>
                  <a:pt x="120682" y="146563"/>
                </a:cubicBezTo>
                <a:cubicBezTo>
                  <a:pt x="145376" y="169846"/>
                  <a:pt x="222988" y="211122"/>
                  <a:pt x="237099" y="218530"/>
                </a:cubicBezTo>
                <a:cubicBezTo>
                  <a:pt x="251210" y="225938"/>
                  <a:pt x="226869" y="200185"/>
                  <a:pt x="205349" y="191013"/>
                </a:cubicBezTo>
                <a:cubicBezTo>
                  <a:pt x="183830" y="181841"/>
                  <a:pt x="125621" y="175490"/>
                  <a:pt x="107982" y="163496"/>
                </a:cubicBezTo>
                <a:cubicBezTo>
                  <a:pt x="90343" y="151502"/>
                  <a:pt x="112569" y="145151"/>
                  <a:pt x="99516" y="119046"/>
                </a:cubicBezTo>
                <a:cubicBezTo>
                  <a:pt x="86463" y="92941"/>
                  <a:pt x="1796" y="7216"/>
                  <a:pt x="32" y="5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1" name="フリーフォーム: 図形 1550">
            <a:extLst>
              <a:ext uri="{FF2B5EF4-FFF2-40B4-BE49-F238E27FC236}">
                <a16:creationId xmlns:a16="http://schemas.microsoft.com/office/drawing/2014/main" id="{B8582663-535B-B9B3-B02A-70B46462197B}"/>
              </a:ext>
            </a:extLst>
          </p:cNvPr>
          <p:cNvSpPr/>
          <p:nvPr/>
        </p:nvSpPr>
        <p:spPr>
          <a:xfrm>
            <a:off x="5829175" y="4080933"/>
            <a:ext cx="110176" cy="182836"/>
          </a:xfrm>
          <a:custGeom>
            <a:avLst/>
            <a:gdLst>
              <a:gd name="connsiteX0" fmla="*/ 125 w 110176"/>
              <a:gd name="connsiteY0" fmla="*/ 0 h 182836"/>
              <a:gd name="connsiteX1" fmla="*/ 84792 w 110176"/>
              <a:gd name="connsiteY1" fmla="*/ 82550 h 182836"/>
              <a:gd name="connsiteX2" fmla="*/ 99608 w 110176"/>
              <a:gd name="connsiteY2" fmla="*/ 182034 h 182836"/>
              <a:gd name="connsiteX3" fmla="*/ 99608 w 110176"/>
              <a:gd name="connsiteY3" fmla="*/ 127000 h 182836"/>
              <a:gd name="connsiteX4" fmla="*/ 105958 w 110176"/>
              <a:gd name="connsiteY4" fmla="*/ 82550 h 182836"/>
              <a:gd name="connsiteX5" fmla="*/ 125 w 110176"/>
              <a:gd name="connsiteY5" fmla="*/ 0 h 18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76" h="182836">
                <a:moveTo>
                  <a:pt x="125" y="0"/>
                </a:moveTo>
                <a:cubicBezTo>
                  <a:pt x="-3403" y="0"/>
                  <a:pt x="68212" y="52211"/>
                  <a:pt x="84792" y="82550"/>
                </a:cubicBezTo>
                <a:cubicBezTo>
                  <a:pt x="101373" y="112889"/>
                  <a:pt x="97139" y="174626"/>
                  <a:pt x="99608" y="182034"/>
                </a:cubicBezTo>
                <a:cubicBezTo>
                  <a:pt x="102077" y="189442"/>
                  <a:pt x="98550" y="143581"/>
                  <a:pt x="99608" y="127000"/>
                </a:cubicBezTo>
                <a:cubicBezTo>
                  <a:pt x="100666" y="110419"/>
                  <a:pt x="117952" y="102306"/>
                  <a:pt x="105958" y="82550"/>
                </a:cubicBezTo>
                <a:cubicBezTo>
                  <a:pt x="93964" y="62795"/>
                  <a:pt x="3653" y="0"/>
                  <a:pt x="125" y="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2" name="フリーフォーム: 図形 1551">
            <a:extLst>
              <a:ext uri="{FF2B5EF4-FFF2-40B4-BE49-F238E27FC236}">
                <a16:creationId xmlns:a16="http://schemas.microsoft.com/office/drawing/2014/main" id="{FE0D05D1-E86C-3867-D591-EED05CD2C3A2}"/>
              </a:ext>
            </a:extLst>
          </p:cNvPr>
          <p:cNvSpPr/>
          <p:nvPr/>
        </p:nvSpPr>
        <p:spPr>
          <a:xfrm>
            <a:off x="5687782" y="3760757"/>
            <a:ext cx="439549" cy="438739"/>
          </a:xfrm>
          <a:custGeom>
            <a:avLst/>
            <a:gdLst>
              <a:gd name="connsiteX0" fmla="*/ 79606 w 439549"/>
              <a:gd name="connsiteY0" fmla="*/ 14318 h 438739"/>
              <a:gd name="connsiteX1" fmla="*/ 301856 w 439549"/>
              <a:gd name="connsiteY1" fmla="*/ 104806 h 438739"/>
              <a:gd name="connsiteX2" fmla="*/ 232006 w 439549"/>
              <a:gd name="connsiteY2" fmla="*/ 106393 h 438739"/>
              <a:gd name="connsiteX3" fmla="*/ 371706 w 439549"/>
              <a:gd name="connsiteY3" fmla="*/ 166718 h 438739"/>
              <a:gd name="connsiteX4" fmla="*/ 236768 w 439549"/>
              <a:gd name="connsiteY4" fmla="*/ 177831 h 438739"/>
              <a:gd name="connsiteX5" fmla="*/ 374881 w 439549"/>
              <a:gd name="connsiteY5" fmla="*/ 231806 h 438739"/>
              <a:gd name="connsiteX6" fmla="*/ 436793 w 439549"/>
              <a:gd name="connsiteY6" fmla="*/ 428656 h 438739"/>
              <a:gd name="connsiteX7" fmla="*/ 422506 w 439549"/>
              <a:gd name="connsiteY7" fmla="*/ 396906 h 438739"/>
              <a:gd name="connsiteX8" fmla="*/ 366943 w 439549"/>
              <a:gd name="connsiteY8" fmla="*/ 282606 h 438739"/>
              <a:gd name="connsiteX9" fmla="*/ 178031 w 439549"/>
              <a:gd name="connsiteY9" fmla="*/ 168306 h 438739"/>
              <a:gd name="connsiteX10" fmla="*/ 301856 w 439549"/>
              <a:gd name="connsiteY10" fmla="*/ 188943 h 438739"/>
              <a:gd name="connsiteX11" fmla="*/ 1818 w 439549"/>
              <a:gd name="connsiteY11" fmla="*/ 31 h 438739"/>
              <a:gd name="connsiteX12" fmla="*/ 174856 w 439549"/>
              <a:gd name="connsiteY12" fmla="*/ 204818 h 438739"/>
              <a:gd name="connsiteX13" fmla="*/ 146281 w 439549"/>
              <a:gd name="connsiteY13" fmla="*/ 154018 h 438739"/>
              <a:gd name="connsiteX14" fmla="*/ 136756 w 439549"/>
              <a:gd name="connsiteY14" fmla="*/ 68293 h 438739"/>
              <a:gd name="connsiteX15" fmla="*/ 79606 w 439549"/>
              <a:gd name="connsiteY15" fmla="*/ 14318 h 43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9549" h="438739">
                <a:moveTo>
                  <a:pt x="79606" y="14318"/>
                </a:moveTo>
                <a:cubicBezTo>
                  <a:pt x="107123" y="20403"/>
                  <a:pt x="276456" y="89460"/>
                  <a:pt x="301856" y="104806"/>
                </a:cubicBezTo>
                <a:cubicBezTo>
                  <a:pt x="327256" y="120152"/>
                  <a:pt x="220364" y="96074"/>
                  <a:pt x="232006" y="106393"/>
                </a:cubicBezTo>
                <a:cubicBezTo>
                  <a:pt x="243648" y="116712"/>
                  <a:pt x="370912" y="154812"/>
                  <a:pt x="371706" y="166718"/>
                </a:cubicBezTo>
                <a:cubicBezTo>
                  <a:pt x="372500" y="178624"/>
                  <a:pt x="236239" y="166983"/>
                  <a:pt x="236768" y="177831"/>
                </a:cubicBezTo>
                <a:cubicBezTo>
                  <a:pt x="237297" y="188679"/>
                  <a:pt x="341544" y="190002"/>
                  <a:pt x="374881" y="231806"/>
                </a:cubicBezTo>
                <a:cubicBezTo>
                  <a:pt x="408218" y="273610"/>
                  <a:pt x="428856" y="401140"/>
                  <a:pt x="436793" y="428656"/>
                </a:cubicBezTo>
                <a:cubicBezTo>
                  <a:pt x="444730" y="456172"/>
                  <a:pt x="434148" y="421248"/>
                  <a:pt x="422506" y="396906"/>
                </a:cubicBezTo>
                <a:cubicBezTo>
                  <a:pt x="410864" y="372564"/>
                  <a:pt x="407689" y="320706"/>
                  <a:pt x="366943" y="282606"/>
                </a:cubicBezTo>
                <a:cubicBezTo>
                  <a:pt x="326197" y="244506"/>
                  <a:pt x="188879" y="183917"/>
                  <a:pt x="178031" y="168306"/>
                </a:cubicBezTo>
                <a:cubicBezTo>
                  <a:pt x="167183" y="152696"/>
                  <a:pt x="331225" y="216989"/>
                  <a:pt x="301856" y="188943"/>
                </a:cubicBezTo>
                <a:cubicBezTo>
                  <a:pt x="272487" y="160897"/>
                  <a:pt x="22985" y="-2615"/>
                  <a:pt x="1818" y="31"/>
                </a:cubicBezTo>
                <a:cubicBezTo>
                  <a:pt x="-19349" y="2677"/>
                  <a:pt x="150779" y="179154"/>
                  <a:pt x="174856" y="204818"/>
                </a:cubicBezTo>
                <a:cubicBezTo>
                  <a:pt x="198933" y="230482"/>
                  <a:pt x="152631" y="176772"/>
                  <a:pt x="146281" y="154018"/>
                </a:cubicBezTo>
                <a:cubicBezTo>
                  <a:pt x="139931" y="131264"/>
                  <a:pt x="144693" y="88401"/>
                  <a:pt x="136756" y="68293"/>
                </a:cubicBezTo>
                <a:cubicBezTo>
                  <a:pt x="128819" y="48185"/>
                  <a:pt x="52089" y="8233"/>
                  <a:pt x="79606" y="14318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3" name="フリーフォーム: 図形 1552">
            <a:extLst>
              <a:ext uri="{FF2B5EF4-FFF2-40B4-BE49-F238E27FC236}">
                <a16:creationId xmlns:a16="http://schemas.microsoft.com/office/drawing/2014/main" id="{E225C346-95E3-4A6F-DD7C-BB1ECEC1046D}"/>
              </a:ext>
            </a:extLst>
          </p:cNvPr>
          <p:cNvSpPr/>
          <p:nvPr/>
        </p:nvSpPr>
        <p:spPr>
          <a:xfrm>
            <a:off x="6062318" y="3457389"/>
            <a:ext cx="210414" cy="709834"/>
          </a:xfrm>
          <a:custGeom>
            <a:avLst/>
            <a:gdLst>
              <a:gd name="connsiteX0" fmla="*/ 133695 w 210414"/>
              <a:gd name="connsiteY0" fmla="*/ 89086 h 709834"/>
              <a:gd name="connsiteX1" fmla="*/ 200370 w 210414"/>
              <a:gd name="connsiteY1" fmla="*/ 470086 h 709834"/>
              <a:gd name="connsiteX2" fmla="*/ 195607 w 210414"/>
              <a:gd name="connsiteY2" fmla="*/ 382774 h 709834"/>
              <a:gd name="connsiteX3" fmla="*/ 63845 w 210414"/>
              <a:gd name="connsiteY3" fmla="*/ 709799 h 709834"/>
              <a:gd name="connsiteX4" fmla="*/ 138457 w 210414"/>
              <a:gd name="connsiteY4" fmla="*/ 360549 h 709834"/>
              <a:gd name="connsiteX5" fmla="*/ 55907 w 210414"/>
              <a:gd name="connsiteY5" fmla="*/ 116074 h 709834"/>
              <a:gd name="connsiteX6" fmla="*/ 132107 w 210414"/>
              <a:gd name="connsiteY6" fmla="*/ 481199 h 709834"/>
              <a:gd name="connsiteX7" fmla="*/ 345 w 210414"/>
              <a:gd name="connsiteY7" fmla="*/ 8124 h 709834"/>
              <a:gd name="connsiteX8" fmla="*/ 94007 w 210414"/>
              <a:gd name="connsiteY8" fmla="*/ 182749 h 709834"/>
              <a:gd name="connsiteX9" fmla="*/ 101945 w 210414"/>
              <a:gd name="connsiteY9" fmla="*/ 192274 h 709834"/>
              <a:gd name="connsiteX10" fmla="*/ 133695 w 210414"/>
              <a:gd name="connsiteY10" fmla="*/ 89086 h 70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0414" h="709834">
                <a:moveTo>
                  <a:pt x="133695" y="89086"/>
                </a:moveTo>
                <a:cubicBezTo>
                  <a:pt x="150099" y="135388"/>
                  <a:pt x="190051" y="421138"/>
                  <a:pt x="200370" y="470086"/>
                </a:cubicBezTo>
                <a:cubicBezTo>
                  <a:pt x="210689" y="519034"/>
                  <a:pt x="218361" y="342822"/>
                  <a:pt x="195607" y="382774"/>
                </a:cubicBezTo>
                <a:cubicBezTo>
                  <a:pt x="172853" y="422726"/>
                  <a:pt x="73370" y="713503"/>
                  <a:pt x="63845" y="709799"/>
                </a:cubicBezTo>
                <a:cubicBezTo>
                  <a:pt x="54320" y="706095"/>
                  <a:pt x="139780" y="459503"/>
                  <a:pt x="138457" y="360549"/>
                </a:cubicBezTo>
                <a:cubicBezTo>
                  <a:pt x="137134" y="261595"/>
                  <a:pt x="56965" y="95966"/>
                  <a:pt x="55907" y="116074"/>
                </a:cubicBezTo>
                <a:cubicBezTo>
                  <a:pt x="54849" y="136182"/>
                  <a:pt x="141367" y="499190"/>
                  <a:pt x="132107" y="481199"/>
                </a:cubicBezTo>
                <a:cubicBezTo>
                  <a:pt x="122847" y="463208"/>
                  <a:pt x="6695" y="57866"/>
                  <a:pt x="345" y="8124"/>
                </a:cubicBezTo>
                <a:cubicBezTo>
                  <a:pt x="-6005" y="-41618"/>
                  <a:pt x="77074" y="152057"/>
                  <a:pt x="94007" y="182749"/>
                </a:cubicBezTo>
                <a:cubicBezTo>
                  <a:pt x="110940" y="213441"/>
                  <a:pt x="97712" y="203916"/>
                  <a:pt x="101945" y="192274"/>
                </a:cubicBezTo>
                <a:cubicBezTo>
                  <a:pt x="106178" y="180632"/>
                  <a:pt x="117291" y="42784"/>
                  <a:pt x="133695" y="8908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4" name="フリーフォーム: 図形 1553">
            <a:extLst>
              <a:ext uri="{FF2B5EF4-FFF2-40B4-BE49-F238E27FC236}">
                <a16:creationId xmlns:a16="http://schemas.microsoft.com/office/drawing/2014/main" id="{9B9AAB62-851D-BA36-EC40-055881F50285}"/>
              </a:ext>
            </a:extLst>
          </p:cNvPr>
          <p:cNvSpPr/>
          <p:nvPr/>
        </p:nvSpPr>
        <p:spPr>
          <a:xfrm>
            <a:off x="3289470" y="10534361"/>
            <a:ext cx="1431973" cy="1594213"/>
          </a:xfrm>
          <a:custGeom>
            <a:avLst/>
            <a:gdLst>
              <a:gd name="connsiteX0" fmla="*/ 1414610 w 1431973"/>
              <a:gd name="connsiteY0" fmla="*/ 32039 h 1594213"/>
              <a:gd name="connsiteX1" fmla="*/ 1394290 w 1431973"/>
              <a:gd name="connsiteY1" fmla="*/ 1103919 h 1594213"/>
              <a:gd name="connsiteX2" fmla="*/ 1394290 w 1431973"/>
              <a:gd name="connsiteY2" fmla="*/ 921039 h 1594213"/>
              <a:gd name="connsiteX3" fmla="*/ 1394290 w 1431973"/>
              <a:gd name="connsiteY3" fmla="*/ 1423959 h 1594213"/>
              <a:gd name="connsiteX4" fmla="*/ 1389210 w 1431973"/>
              <a:gd name="connsiteY4" fmla="*/ 1591599 h 1594213"/>
              <a:gd name="connsiteX5" fmla="*/ 1389210 w 1431973"/>
              <a:gd name="connsiteY5" fmla="*/ 1530639 h 1594213"/>
              <a:gd name="connsiteX6" fmla="*/ 180170 w 1431973"/>
              <a:gd name="connsiteY6" fmla="*/ 1561119 h 1594213"/>
              <a:gd name="connsiteX7" fmla="*/ 1003130 w 1431973"/>
              <a:gd name="connsiteY7" fmla="*/ 1459519 h 1594213"/>
              <a:gd name="connsiteX8" fmla="*/ 124290 w 1431973"/>
              <a:gd name="connsiteY8" fmla="*/ 1408719 h 1594213"/>
              <a:gd name="connsiteX9" fmla="*/ 129370 w 1431973"/>
              <a:gd name="connsiteY9" fmla="*/ 1559 h 1594213"/>
              <a:gd name="connsiteX10" fmla="*/ 297010 w 1431973"/>
              <a:gd name="connsiteY10" fmla="*/ 1114079 h 1594213"/>
              <a:gd name="connsiteX11" fmla="*/ 220810 w 1431973"/>
              <a:gd name="connsiteY11" fmla="*/ 209839 h 1594213"/>
              <a:gd name="connsiteX12" fmla="*/ 596730 w 1431973"/>
              <a:gd name="connsiteY12" fmla="*/ 214919 h 1594213"/>
              <a:gd name="connsiteX13" fmla="*/ 7450 w 1431973"/>
              <a:gd name="connsiteY13" fmla="*/ 194599 h 1594213"/>
              <a:gd name="connsiteX14" fmla="*/ 1094570 w 1431973"/>
              <a:gd name="connsiteY14" fmla="*/ 103159 h 1594213"/>
              <a:gd name="connsiteX15" fmla="*/ 1109810 w 1431973"/>
              <a:gd name="connsiteY15" fmla="*/ 824519 h 1594213"/>
              <a:gd name="connsiteX16" fmla="*/ 1414610 w 1431973"/>
              <a:gd name="connsiteY16" fmla="*/ 32039 h 159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1973" h="1594213">
                <a:moveTo>
                  <a:pt x="1414610" y="32039"/>
                </a:moveTo>
                <a:cubicBezTo>
                  <a:pt x="1462023" y="78606"/>
                  <a:pt x="1397677" y="955752"/>
                  <a:pt x="1394290" y="1103919"/>
                </a:cubicBezTo>
                <a:cubicBezTo>
                  <a:pt x="1390903" y="1252086"/>
                  <a:pt x="1394290" y="921039"/>
                  <a:pt x="1394290" y="921039"/>
                </a:cubicBezTo>
                <a:cubicBezTo>
                  <a:pt x="1394290" y="974379"/>
                  <a:pt x="1395137" y="1312199"/>
                  <a:pt x="1394290" y="1423959"/>
                </a:cubicBezTo>
                <a:cubicBezTo>
                  <a:pt x="1393443" y="1535719"/>
                  <a:pt x="1390057" y="1573819"/>
                  <a:pt x="1389210" y="1591599"/>
                </a:cubicBezTo>
                <a:cubicBezTo>
                  <a:pt x="1388363" y="1609379"/>
                  <a:pt x="1389210" y="1530639"/>
                  <a:pt x="1389210" y="1530639"/>
                </a:cubicBezTo>
                <a:cubicBezTo>
                  <a:pt x="1187703" y="1525559"/>
                  <a:pt x="244517" y="1572972"/>
                  <a:pt x="180170" y="1561119"/>
                </a:cubicBezTo>
                <a:cubicBezTo>
                  <a:pt x="115823" y="1549266"/>
                  <a:pt x="1012443" y="1484919"/>
                  <a:pt x="1003130" y="1459519"/>
                </a:cubicBezTo>
                <a:cubicBezTo>
                  <a:pt x="993817" y="1434119"/>
                  <a:pt x="269917" y="1651712"/>
                  <a:pt x="124290" y="1408719"/>
                </a:cubicBezTo>
                <a:cubicBezTo>
                  <a:pt x="-21337" y="1165726"/>
                  <a:pt x="100583" y="50666"/>
                  <a:pt x="129370" y="1559"/>
                </a:cubicBezTo>
                <a:cubicBezTo>
                  <a:pt x="158157" y="-47548"/>
                  <a:pt x="281770" y="1079366"/>
                  <a:pt x="297010" y="1114079"/>
                </a:cubicBezTo>
                <a:cubicBezTo>
                  <a:pt x="312250" y="1148792"/>
                  <a:pt x="170857" y="359699"/>
                  <a:pt x="220810" y="209839"/>
                </a:cubicBezTo>
                <a:cubicBezTo>
                  <a:pt x="270763" y="59979"/>
                  <a:pt x="632290" y="217459"/>
                  <a:pt x="596730" y="214919"/>
                </a:cubicBezTo>
                <a:cubicBezTo>
                  <a:pt x="561170" y="212379"/>
                  <a:pt x="-75523" y="213226"/>
                  <a:pt x="7450" y="194599"/>
                </a:cubicBezTo>
                <a:cubicBezTo>
                  <a:pt x="90423" y="175972"/>
                  <a:pt x="910843" y="-1828"/>
                  <a:pt x="1094570" y="103159"/>
                </a:cubicBezTo>
                <a:cubicBezTo>
                  <a:pt x="1278297" y="208146"/>
                  <a:pt x="1059010" y="833832"/>
                  <a:pt x="1109810" y="824519"/>
                </a:cubicBezTo>
                <a:cubicBezTo>
                  <a:pt x="1160610" y="815206"/>
                  <a:pt x="1367197" y="-14528"/>
                  <a:pt x="1414610" y="32039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4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後藤久美子、『男はつらいよ』シリーズ50作目で23年ぶり女優復帰 – ニッポン放送 NEWS ONLINE">
            <a:extLst>
              <a:ext uri="{FF2B5EF4-FFF2-40B4-BE49-F238E27FC236}">
                <a16:creationId xmlns:a16="http://schemas.microsoft.com/office/drawing/2014/main" id="{6E6761E3-E9CA-900F-C9A8-09F7F9EC96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0" t="24667"/>
          <a:stretch/>
        </p:blipFill>
        <p:spPr bwMode="auto">
          <a:xfrm>
            <a:off x="0" y="400049"/>
            <a:ext cx="9601200" cy="1200150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06439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後藤久美子、『男はつらいよ』シリーズ50作目で23年ぶり女優復帰 – ニッポン放送 NEWS ONLINE" hidden="1">
            <a:extLst>
              <a:ext uri="{FF2B5EF4-FFF2-40B4-BE49-F238E27FC236}">
                <a16:creationId xmlns:a16="http://schemas.microsoft.com/office/drawing/2014/main" id="{6E6761E3-E9CA-900F-C9A8-09F7F9EC96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0" t="24667"/>
          <a:stretch/>
        </p:blipFill>
        <p:spPr bwMode="auto">
          <a:xfrm>
            <a:off x="0" y="400049"/>
            <a:ext cx="9601200" cy="1200150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9C1BC5A-423E-60A3-5009-F34CD8CB4542}"/>
              </a:ext>
            </a:extLst>
          </p:cNvPr>
          <p:cNvGrpSpPr/>
          <p:nvPr/>
        </p:nvGrpSpPr>
        <p:grpSpPr>
          <a:xfrm>
            <a:off x="2098822" y="999776"/>
            <a:ext cx="4934116" cy="6530369"/>
            <a:chOff x="2098822" y="999776"/>
            <a:chExt cx="4934116" cy="6530369"/>
          </a:xfrm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FA00BCCD-1303-C678-8992-A70C4E547898}"/>
                </a:ext>
              </a:extLst>
            </p:cNvPr>
            <p:cNvSpPr/>
            <p:nvPr/>
          </p:nvSpPr>
          <p:spPr>
            <a:xfrm>
              <a:off x="4540378" y="3250875"/>
              <a:ext cx="327243" cy="135259"/>
            </a:xfrm>
            <a:custGeom>
              <a:avLst/>
              <a:gdLst>
                <a:gd name="connsiteX0" fmla="*/ 3047 w 327243"/>
                <a:gd name="connsiteY0" fmla="*/ 132088 h 135259"/>
                <a:gd name="connsiteX1" fmla="*/ 220535 w 327243"/>
                <a:gd name="connsiteY1" fmla="*/ 25725 h 135259"/>
                <a:gd name="connsiteX2" fmla="*/ 326897 w 327243"/>
                <a:gd name="connsiteY2" fmla="*/ 325 h 135259"/>
                <a:gd name="connsiteX3" fmla="*/ 249110 w 327243"/>
                <a:gd name="connsiteY3" fmla="*/ 17788 h 135259"/>
                <a:gd name="connsiteX4" fmla="*/ 103060 w 327243"/>
                <a:gd name="connsiteY4" fmla="*/ 100338 h 135259"/>
                <a:gd name="connsiteX5" fmla="*/ 3047 w 327243"/>
                <a:gd name="connsiteY5" fmla="*/ 132088 h 135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243" h="135259">
                  <a:moveTo>
                    <a:pt x="3047" y="132088"/>
                  </a:moveTo>
                  <a:cubicBezTo>
                    <a:pt x="22626" y="119652"/>
                    <a:pt x="166560" y="47686"/>
                    <a:pt x="220535" y="25725"/>
                  </a:cubicBezTo>
                  <a:cubicBezTo>
                    <a:pt x="274510" y="3764"/>
                    <a:pt x="322135" y="1648"/>
                    <a:pt x="326897" y="325"/>
                  </a:cubicBezTo>
                  <a:cubicBezTo>
                    <a:pt x="331659" y="-998"/>
                    <a:pt x="286416" y="1119"/>
                    <a:pt x="249110" y="17788"/>
                  </a:cubicBezTo>
                  <a:cubicBezTo>
                    <a:pt x="211804" y="34457"/>
                    <a:pt x="143012" y="83140"/>
                    <a:pt x="103060" y="100338"/>
                  </a:cubicBezTo>
                  <a:cubicBezTo>
                    <a:pt x="63108" y="117536"/>
                    <a:pt x="-16532" y="144524"/>
                    <a:pt x="3047" y="132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4AEDB43A-CD66-8797-A8B1-521B8D056F4D}"/>
                </a:ext>
              </a:extLst>
            </p:cNvPr>
            <p:cNvSpPr/>
            <p:nvPr/>
          </p:nvSpPr>
          <p:spPr>
            <a:xfrm>
              <a:off x="4717710" y="3238977"/>
              <a:ext cx="444110" cy="146351"/>
            </a:xfrm>
            <a:custGeom>
              <a:avLst/>
              <a:gdLst>
                <a:gd name="connsiteX0" fmla="*/ 340 w 444110"/>
                <a:gd name="connsiteY0" fmla="*/ 70961 h 146351"/>
                <a:gd name="connsiteX1" fmla="*/ 211478 w 444110"/>
                <a:gd name="connsiteY1" fmla="*/ 20161 h 146351"/>
                <a:gd name="connsiteX2" fmla="*/ 340065 w 444110"/>
                <a:gd name="connsiteY2" fmla="*/ 59848 h 146351"/>
                <a:gd name="connsiteX3" fmla="*/ 401978 w 444110"/>
                <a:gd name="connsiteY3" fmla="*/ 121761 h 146351"/>
                <a:gd name="connsiteX4" fmla="*/ 443253 w 444110"/>
                <a:gd name="connsiteY4" fmla="*/ 145573 h 146351"/>
                <a:gd name="connsiteX5" fmla="*/ 363878 w 444110"/>
                <a:gd name="connsiteY5" fmla="*/ 96361 h 146351"/>
                <a:gd name="connsiteX6" fmla="*/ 363878 w 444110"/>
                <a:gd name="connsiteY6" fmla="*/ 53498 h 146351"/>
                <a:gd name="connsiteX7" fmla="*/ 309903 w 444110"/>
                <a:gd name="connsiteY7" fmla="*/ 7461 h 146351"/>
                <a:gd name="connsiteX8" fmla="*/ 165440 w 444110"/>
                <a:gd name="connsiteY8" fmla="*/ 5873 h 146351"/>
                <a:gd name="connsiteX9" fmla="*/ 340 w 444110"/>
                <a:gd name="connsiteY9" fmla="*/ 70961 h 14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4110" h="146351">
                  <a:moveTo>
                    <a:pt x="340" y="70961"/>
                  </a:moveTo>
                  <a:cubicBezTo>
                    <a:pt x="8013" y="73342"/>
                    <a:pt x="154857" y="22013"/>
                    <a:pt x="211478" y="20161"/>
                  </a:cubicBezTo>
                  <a:cubicBezTo>
                    <a:pt x="268099" y="18309"/>
                    <a:pt x="308315" y="42915"/>
                    <a:pt x="340065" y="59848"/>
                  </a:cubicBezTo>
                  <a:cubicBezTo>
                    <a:pt x="371815" y="76781"/>
                    <a:pt x="384780" y="107474"/>
                    <a:pt x="401978" y="121761"/>
                  </a:cubicBezTo>
                  <a:cubicBezTo>
                    <a:pt x="419176" y="136048"/>
                    <a:pt x="449603" y="149806"/>
                    <a:pt x="443253" y="145573"/>
                  </a:cubicBezTo>
                  <a:cubicBezTo>
                    <a:pt x="436903" y="141340"/>
                    <a:pt x="377107" y="111707"/>
                    <a:pt x="363878" y="96361"/>
                  </a:cubicBezTo>
                  <a:cubicBezTo>
                    <a:pt x="350649" y="81015"/>
                    <a:pt x="372874" y="68315"/>
                    <a:pt x="363878" y="53498"/>
                  </a:cubicBezTo>
                  <a:cubicBezTo>
                    <a:pt x="354882" y="38681"/>
                    <a:pt x="342976" y="15398"/>
                    <a:pt x="309903" y="7461"/>
                  </a:cubicBezTo>
                  <a:cubicBezTo>
                    <a:pt x="276830" y="-476"/>
                    <a:pt x="214123" y="-3652"/>
                    <a:pt x="165440" y="5873"/>
                  </a:cubicBezTo>
                  <a:cubicBezTo>
                    <a:pt x="116757" y="15398"/>
                    <a:pt x="-7333" y="68580"/>
                    <a:pt x="340" y="709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CDB4C9F5-691A-6E9A-5B0D-798C9747B9BB}"/>
                </a:ext>
              </a:extLst>
            </p:cNvPr>
            <p:cNvSpPr/>
            <p:nvPr/>
          </p:nvSpPr>
          <p:spPr>
            <a:xfrm>
              <a:off x="4462313" y="3293731"/>
              <a:ext cx="320883" cy="181654"/>
            </a:xfrm>
            <a:custGeom>
              <a:avLst/>
              <a:gdLst>
                <a:gd name="connsiteX0" fmla="*/ 316062 w 320883"/>
                <a:gd name="connsiteY0" fmla="*/ 3507 h 181654"/>
                <a:gd name="connsiteX1" fmla="*/ 146200 w 320883"/>
                <a:gd name="connsiteY1" fmla="*/ 100344 h 181654"/>
                <a:gd name="connsiteX2" fmla="*/ 81112 w 320883"/>
                <a:gd name="connsiteY2" fmla="*/ 147969 h 181654"/>
                <a:gd name="connsiteX3" fmla="*/ 1737 w 320883"/>
                <a:gd name="connsiteY3" fmla="*/ 179719 h 181654"/>
                <a:gd name="connsiteX4" fmla="*/ 162075 w 320883"/>
                <a:gd name="connsiteY4" fmla="*/ 90819 h 181654"/>
                <a:gd name="connsiteX5" fmla="*/ 70000 w 320883"/>
                <a:gd name="connsiteY5" fmla="*/ 106694 h 181654"/>
                <a:gd name="connsiteX6" fmla="*/ 257325 w 320883"/>
                <a:gd name="connsiteY6" fmla="*/ 28907 h 181654"/>
                <a:gd name="connsiteX7" fmla="*/ 316062 w 320883"/>
                <a:gd name="connsiteY7" fmla="*/ 3507 h 18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883" h="181654">
                  <a:moveTo>
                    <a:pt x="316062" y="3507"/>
                  </a:moveTo>
                  <a:cubicBezTo>
                    <a:pt x="297541" y="15413"/>
                    <a:pt x="185358" y="76267"/>
                    <a:pt x="146200" y="100344"/>
                  </a:cubicBezTo>
                  <a:cubicBezTo>
                    <a:pt x="107042" y="124421"/>
                    <a:pt x="105189" y="134740"/>
                    <a:pt x="81112" y="147969"/>
                  </a:cubicBezTo>
                  <a:cubicBezTo>
                    <a:pt x="57035" y="161198"/>
                    <a:pt x="-11757" y="189244"/>
                    <a:pt x="1737" y="179719"/>
                  </a:cubicBezTo>
                  <a:cubicBezTo>
                    <a:pt x="15231" y="170194"/>
                    <a:pt x="150698" y="102990"/>
                    <a:pt x="162075" y="90819"/>
                  </a:cubicBezTo>
                  <a:cubicBezTo>
                    <a:pt x="173452" y="78648"/>
                    <a:pt x="54125" y="117013"/>
                    <a:pt x="70000" y="106694"/>
                  </a:cubicBezTo>
                  <a:cubicBezTo>
                    <a:pt x="85875" y="96375"/>
                    <a:pt x="218167" y="45311"/>
                    <a:pt x="257325" y="28907"/>
                  </a:cubicBezTo>
                  <a:cubicBezTo>
                    <a:pt x="296483" y="12503"/>
                    <a:pt x="334583" y="-8399"/>
                    <a:pt x="316062" y="35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E790488C-5C10-E971-3CF3-0463F9AF298C}"/>
                </a:ext>
              </a:extLst>
            </p:cNvPr>
            <p:cNvSpPr/>
            <p:nvPr/>
          </p:nvSpPr>
          <p:spPr>
            <a:xfrm>
              <a:off x="4487616" y="3206739"/>
              <a:ext cx="554294" cy="268598"/>
            </a:xfrm>
            <a:custGeom>
              <a:avLst/>
              <a:gdLst>
                <a:gd name="connsiteX0" fmla="*/ 36759 w 554294"/>
                <a:gd name="connsiteY0" fmla="*/ 265124 h 268598"/>
                <a:gd name="connsiteX1" fmla="*/ 154234 w 554294"/>
                <a:gd name="connsiteY1" fmla="*/ 260361 h 268598"/>
                <a:gd name="connsiteX2" fmla="*/ 268534 w 554294"/>
                <a:gd name="connsiteY2" fmla="*/ 177811 h 268598"/>
                <a:gd name="connsiteX3" fmla="*/ 339972 w 554294"/>
                <a:gd name="connsiteY3" fmla="*/ 131774 h 268598"/>
                <a:gd name="connsiteX4" fmla="*/ 425697 w 554294"/>
                <a:gd name="connsiteY4" fmla="*/ 117486 h 268598"/>
                <a:gd name="connsiteX5" fmla="*/ 506659 w 554294"/>
                <a:gd name="connsiteY5" fmla="*/ 120661 h 268598"/>
                <a:gd name="connsiteX6" fmla="*/ 554284 w 554294"/>
                <a:gd name="connsiteY6" fmla="*/ 160349 h 268598"/>
                <a:gd name="connsiteX7" fmla="*/ 511422 w 554294"/>
                <a:gd name="connsiteY7" fmla="*/ 90499 h 268598"/>
                <a:gd name="connsiteX8" fmla="*/ 547934 w 554294"/>
                <a:gd name="connsiteY8" fmla="*/ 23824 h 268598"/>
                <a:gd name="connsiteX9" fmla="*/ 479672 w 554294"/>
                <a:gd name="connsiteY9" fmla="*/ 101611 h 268598"/>
                <a:gd name="connsiteX10" fmla="*/ 451097 w 554294"/>
                <a:gd name="connsiteY10" fmla="*/ 93674 h 268598"/>
                <a:gd name="connsiteX11" fmla="*/ 459034 w 554294"/>
                <a:gd name="connsiteY11" fmla="*/ 11 h 268598"/>
                <a:gd name="connsiteX12" fmla="*/ 441572 w 554294"/>
                <a:gd name="connsiteY12" fmla="*/ 87324 h 268598"/>
                <a:gd name="connsiteX13" fmla="*/ 412997 w 554294"/>
                <a:gd name="connsiteY13" fmla="*/ 90499 h 268598"/>
                <a:gd name="connsiteX14" fmla="*/ 344734 w 554294"/>
                <a:gd name="connsiteY14" fmla="*/ 98436 h 268598"/>
                <a:gd name="connsiteX15" fmla="*/ 244722 w 554294"/>
                <a:gd name="connsiteY15" fmla="*/ 158761 h 268598"/>
                <a:gd name="connsiteX16" fmla="*/ 195509 w 554294"/>
                <a:gd name="connsiteY16" fmla="*/ 200036 h 268598"/>
                <a:gd name="connsiteX17" fmla="*/ 127247 w 554294"/>
                <a:gd name="connsiteY17" fmla="*/ 236549 h 268598"/>
                <a:gd name="connsiteX18" fmla="*/ 247 w 554294"/>
                <a:gd name="connsiteY18" fmla="*/ 225436 h 268598"/>
                <a:gd name="connsiteX19" fmla="*/ 93909 w 554294"/>
                <a:gd name="connsiteY19" fmla="*/ 255599 h 268598"/>
                <a:gd name="connsiteX20" fmla="*/ 36759 w 554294"/>
                <a:gd name="connsiteY20" fmla="*/ 265124 h 268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54294" h="268598">
                  <a:moveTo>
                    <a:pt x="36759" y="265124"/>
                  </a:moveTo>
                  <a:cubicBezTo>
                    <a:pt x="46813" y="265918"/>
                    <a:pt x="115605" y="274913"/>
                    <a:pt x="154234" y="260361"/>
                  </a:cubicBezTo>
                  <a:cubicBezTo>
                    <a:pt x="192863" y="245809"/>
                    <a:pt x="237578" y="199242"/>
                    <a:pt x="268534" y="177811"/>
                  </a:cubicBezTo>
                  <a:cubicBezTo>
                    <a:pt x="299490" y="156380"/>
                    <a:pt x="313778" y="141828"/>
                    <a:pt x="339972" y="131774"/>
                  </a:cubicBezTo>
                  <a:cubicBezTo>
                    <a:pt x="366166" y="121720"/>
                    <a:pt x="397916" y="119338"/>
                    <a:pt x="425697" y="117486"/>
                  </a:cubicBezTo>
                  <a:cubicBezTo>
                    <a:pt x="453478" y="115634"/>
                    <a:pt x="485228" y="113517"/>
                    <a:pt x="506659" y="120661"/>
                  </a:cubicBezTo>
                  <a:cubicBezTo>
                    <a:pt x="528090" y="127805"/>
                    <a:pt x="553490" y="165376"/>
                    <a:pt x="554284" y="160349"/>
                  </a:cubicBezTo>
                  <a:cubicBezTo>
                    <a:pt x="555078" y="155322"/>
                    <a:pt x="512480" y="113253"/>
                    <a:pt x="511422" y="90499"/>
                  </a:cubicBezTo>
                  <a:cubicBezTo>
                    <a:pt x="510364" y="67745"/>
                    <a:pt x="553226" y="21972"/>
                    <a:pt x="547934" y="23824"/>
                  </a:cubicBezTo>
                  <a:cubicBezTo>
                    <a:pt x="542642" y="25676"/>
                    <a:pt x="495812" y="89969"/>
                    <a:pt x="479672" y="101611"/>
                  </a:cubicBezTo>
                  <a:cubicBezTo>
                    <a:pt x="463533" y="113253"/>
                    <a:pt x="454537" y="110607"/>
                    <a:pt x="451097" y="93674"/>
                  </a:cubicBezTo>
                  <a:cubicBezTo>
                    <a:pt x="447657" y="76741"/>
                    <a:pt x="460622" y="1069"/>
                    <a:pt x="459034" y="11"/>
                  </a:cubicBezTo>
                  <a:cubicBezTo>
                    <a:pt x="457446" y="-1047"/>
                    <a:pt x="449245" y="72243"/>
                    <a:pt x="441572" y="87324"/>
                  </a:cubicBezTo>
                  <a:cubicBezTo>
                    <a:pt x="433899" y="102405"/>
                    <a:pt x="412997" y="90499"/>
                    <a:pt x="412997" y="90499"/>
                  </a:cubicBezTo>
                  <a:cubicBezTo>
                    <a:pt x="396857" y="92351"/>
                    <a:pt x="372780" y="87059"/>
                    <a:pt x="344734" y="98436"/>
                  </a:cubicBezTo>
                  <a:cubicBezTo>
                    <a:pt x="316688" y="109813"/>
                    <a:pt x="269593" y="141828"/>
                    <a:pt x="244722" y="158761"/>
                  </a:cubicBezTo>
                  <a:cubicBezTo>
                    <a:pt x="219851" y="175694"/>
                    <a:pt x="215088" y="187071"/>
                    <a:pt x="195509" y="200036"/>
                  </a:cubicBezTo>
                  <a:cubicBezTo>
                    <a:pt x="175930" y="213001"/>
                    <a:pt x="159791" y="232316"/>
                    <a:pt x="127247" y="236549"/>
                  </a:cubicBezTo>
                  <a:cubicBezTo>
                    <a:pt x="94703" y="240782"/>
                    <a:pt x="5803" y="222261"/>
                    <a:pt x="247" y="225436"/>
                  </a:cubicBezTo>
                  <a:cubicBezTo>
                    <a:pt x="-5309" y="228611"/>
                    <a:pt x="84384" y="250307"/>
                    <a:pt x="93909" y="255599"/>
                  </a:cubicBezTo>
                  <a:cubicBezTo>
                    <a:pt x="103434" y="260891"/>
                    <a:pt x="26705" y="264330"/>
                    <a:pt x="36759" y="265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17158078-81D4-2EBD-685A-E2E372D22506}"/>
                </a:ext>
              </a:extLst>
            </p:cNvPr>
            <p:cNvSpPr/>
            <p:nvPr/>
          </p:nvSpPr>
          <p:spPr>
            <a:xfrm>
              <a:off x="5015822" y="3311494"/>
              <a:ext cx="115019" cy="171917"/>
            </a:xfrm>
            <a:custGeom>
              <a:avLst/>
              <a:gdLst>
                <a:gd name="connsiteX0" fmla="*/ 2266 w 115019"/>
                <a:gd name="connsiteY0" fmla="*/ 31 h 171917"/>
                <a:gd name="connsiteX1" fmla="*/ 59416 w 115019"/>
                <a:gd name="connsiteY1" fmla="*/ 85756 h 171917"/>
                <a:gd name="connsiteX2" fmla="*/ 113391 w 115019"/>
                <a:gd name="connsiteY2" fmla="*/ 103219 h 171917"/>
                <a:gd name="connsiteX3" fmla="*/ 67353 w 115019"/>
                <a:gd name="connsiteY3" fmla="*/ 150844 h 171917"/>
                <a:gd name="connsiteX4" fmla="*/ 678 w 115019"/>
                <a:gd name="connsiteY4" fmla="*/ 171481 h 171917"/>
                <a:gd name="connsiteX5" fmla="*/ 111803 w 115019"/>
                <a:gd name="connsiteY5" fmla="*/ 133381 h 171917"/>
                <a:gd name="connsiteX6" fmla="*/ 80053 w 115019"/>
                <a:gd name="connsiteY6" fmla="*/ 76231 h 171917"/>
                <a:gd name="connsiteX7" fmla="*/ 2266 w 115019"/>
                <a:gd name="connsiteY7" fmla="*/ 31 h 171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019" h="171917">
                  <a:moveTo>
                    <a:pt x="2266" y="31"/>
                  </a:moveTo>
                  <a:cubicBezTo>
                    <a:pt x="-1173" y="1618"/>
                    <a:pt x="40895" y="68558"/>
                    <a:pt x="59416" y="85756"/>
                  </a:cubicBezTo>
                  <a:cubicBezTo>
                    <a:pt x="77937" y="102954"/>
                    <a:pt x="112068" y="92371"/>
                    <a:pt x="113391" y="103219"/>
                  </a:cubicBezTo>
                  <a:cubicBezTo>
                    <a:pt x="114714" y="114067"/>
                    <a:pt x="86138" y="139467"/>
                    <a:pt x="67353" y="150844"/>
                  </a:cubicBezTo>
                  <a:cubicBezTo>
                    <a:pt x="48568" y="162221"/>
                    <a:pt x="-6730" y="174392"/>
                    <a:pt x="678" y="171481"/>
                  </a:cubicBezTo>
                  <a:cubicBezTo>
                    <a:pt x="8086" y="168571"/>
                    <a:pt x="98574" y="149256"/>
                    <a:pt x="111803" y="133381"/>
                  </a:cubicBezTo>
                  <a:cubicBezTo>
                    <a:pt x="125032" y="117506"/>
                    <a:pt x="94076" y="94487"/>
                    <a:pt x="80053" y="76231"/>
                  </a:cubicBezTo>
                  <a:cubicBezTo>
                    <a:pt x="66030" y="57975"/>
                    <a:pt x="5705" y="-1556"/>
                    <a:pt x="2266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2250B052-46B9-73B7-1310-08A0EC0298E9}"/>
                </a:ext>
              </a:extLst>
            </p:cNvPr>
            <p:cNvSpPr/>
            <p:nvPr/>
          </p:nvSpPr>
          <p:spPr>
            <a:xfrm>
              <a:off x="5011429" y="3322432"/>
              <a:ext cx="106684" cy="151371"/>
            </a:xfrm>
            <a:custGeom>
              <a:avLst/>
              <a:gdLst>
                <a:gd name="connsiteX0" fmla="*/ 309 w 106684"/>
                <a:gd name="connsiteY0" fmla="*/ 206 h 151371"/>
                <a:gd name="connsiteX1" fmla="*/ 22534 w 106684"/>
                <a:gd name="connsiteY1" fmla="*/ 82756 h 151371"/>
                <a:gd name="connsiteX2" fmla="*/ 19359 w 106684"/>
                <a:gd name="connsiteY2" fmla="*/ 149431 h 151371"/>
                <a:gd name="connsiteX3" fmla="*/ 30471 w 106684"/>
                <a:gd name="connsiteY3" fmla="*/ 131968 h 151371"/>
                <a:gd name="connsiteX4" fmla="*/ 106671 w 106684"/>
                <a:gd name="connsiteY4" fmla="*/ 116093 h 151371"/>
                <a:gd name="connsiteX5" fmla="*/ 24121 w 106684"/>
                <a:gd name="connsiteY5" fmla="*/ 144668 h 151371"/>
                <a:gd name="connsiteX6" fmla="*/ 41584 w 106684"/>
                <a:gd name="connsiteY6" fmla="*/ 108156 h 151371"/>
                <a:gd name="connsiteX7" fmla="*/ 309 w 106684"/>
                <a:gd name="connsiteY7" fmla="*/ 206 h 151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84" h="151371">
                  <a:moveTo>
                    <a:pt x="309" y="206"/>
                  </a:moveTo>
                  <a:cubicBezTo>
                    <a:pt x="-2866" y="-4027"/>
                    <a:pt x="19359" y="57885"/>
                    <a:pt x="22534" y="82756"/>
                  </a:cubicBezTo>
                  <a:cubicBezTo>
                    <a:pt x="25709" y="107627"/>
                    <a:pt x="18036" y="141229"/>
                    <a:pt x="19359" y="149431"/>
                  </a:cubicBezTo>
                  <a:cubicBezTo>
                    <a:pt x="20682" y="157633"/>
                    <a:pt x="15919" y="137524"/>
                    <a:pt x="30471" y="131968"/>
                  </a:cubicBezTo>
                  <a:cubicBezTo>
                    <a:pt x="45023" y="126412"/>
                    <a:pt x="107729" y="113976"/>
                    <a:pt x="106671" y="116093"/>
                  </a:cubicBezTo>
                  <a:cubicBezTo>
                    <a:pt x="105613" y="118210"/>
                    <a:pt x="34969" y="145991"/>
                    <a:pt x="24121" y="144668"/>
                  </a:cubicBezTo>
                  <a:cubicBezTo>
                    <a:pt x="13273" y="143345"/>
                    <a:pt x="41848" y="128529"/>
                    <a:pt x="41584" y="108156"/>
                  </a:cubicBezTo>
                  <a:cubicBezTo>
                    <a:pt x="41320" y="87783"/>
                    <a:pt x="3484" y="4439"/>
                    <a:pt x="309" y="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86A0F94F-84D2-F980-3740-43C26BA97CB7}"/>
                </a:ext>
              </a:extLst>
            </p:cNvPr>
            <p:cNvSpPr/>
            <p:nvPr/>
          </p:nvSpPr>
          <p:spPr>
            <a:xfrm>
              <a:off x="5028941" y="3376591"/>
              <a:ext cx="97270" cy="48268"/>
            </a:xfrm>
            <a:custGeom>
              <a:avLst/>
              <a:gdLst>
                <a:gd name="connsiteX0" fmla="*/ 259 w 97270"/>
                <a:gd name="connsiteY0" fmla="*/ 22 h 48268"/>
                <a:gd name="connsiteX1" fmla="*/ 49472 w 97270"/>
                <a:gd name="connsiteY1" fmla="*/ 41297 h 48268"/>
                <a:gd name="connsiteX2" fmla="*/ 97097 w 97270"/>
                <a:gd name="connsiteY2" fmla="*/ 38122 h 48268"/>
                <a:gd name="connsiteX3" fmla="*/ 32009 w 97270"/>
                <a:gd name="connsiteY3" fmla="*/ 47647 h 48268"/>
                <a:gd name="connsiteX4" fmla="*/ 259 w 97270"/>
                <a:gd name="connsiteY4" fmla="*/ 22 h 48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70" h="48268">
                  <a:moveTo>
                    <a:pt x="259" y="22"/>
                  </a:moveTo>
                  <a:cubicBezTo>
                    <a:pt x="3169" y="-1036"/>
                    <a:pt x="33333" y="34947"/>
                    <a:pt x="49472" y="41297"/>
                  </a:cubicBezTo>
                  <a:cubicBezTo>
                    <a:pt x="65611" y="47647"/>
                    <a:pt x="100007" y="37064"/>
                    <a:pt x="97097" y="38122"/>
                  </a:cubicBezTo>
                  <a:cubicBezTo>
                    <a:pt x="94187" y="39180"/>
                    <a:pt x="44444" y="51087"/>
                    <a:pt x="32009" y="47647"/>
                  </a:cubicBezTo>
                  <a:cubicBezTo>
                    <a:pt x="19574" y="44207"/>
                    <a:pt x="-2651" y="1080"/>
                    <a:pt x="259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1E7AF792-855D-0A3D-2E6C-E7E7741201C7}"/>
                </a:ext>
              </a:extLst>
            </p:cNvPr>
            <p:cNvSpPr/>
            <p:nvPr/>
          </p:nvSpPr>
          <p:spPr>
            <a:xfrm>
              <a:off x="4510938" y="3451265"/>
              <a:ext cx="363238" cy="52501"/>
            </a:xfrm>
            <a:custGeom>
              <a:avLst/>
              <a:gdLst>
                <a:gd name="connsiteX0" fmla="*/ 737 w 363238"/>
                <a:gd name="connsiteY0" fmla="*/ 50760 h 52501"/>
                <a:gd name="connsiteX1" fmla="*/ 157900 w 363238"/>
                <a:gd name="connsiteY1" fmla="*/ 1548 h 52501"/>
                <a:gd name="connsiteX2" fmla="*/ 362687 w 363238"/>
                <a:gd name="connsiteY2" fmla="*/ 12660 h 52501"/>
                <a:gd name="connsiteX3" fmla="*/ 216637 w 363238"/>
                <a:gd name="connsiteY3" fmla="*/ 15835 h 52501"/>
                <a:gd name="connsiteX4" fmla="*/ 167425 w 363238"/>
                <a:gd name="connsiteY4" fmla="*/ 23773 h 52501"/>
                <a:gd name="connsiteX5" fmla="*/ 100750 w 363238"/>
                <a:gd name="connsiteY5" fmla="*/ 39648 h 52501"/>
                <a:gd name="connsiteX6" fmla="*/ 737 w 363238"/>
                <a:gd name="connsiteY6" fmla="*/ 50760 h 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238" h="52501">
                  <a:moveTo>
                    <a:pt x="737" y="50760"/>
                  </a:moveTo>
                  <a:cubicBezTo>
                    <a:pt x="10262" y="44410"/>
                    <a:pt x="97575" y="7898"/>
                    <a:pt x="157900" y="1548"/>
                  </a:cubicBezTo>
                  <a:cubicBezTo>
                    <a:pt x="218225" y="-4802"/>
                    <a:pt x="352898" y="10279"/>
                    <a:pt x="362687" y="12660"/>
                  </a:cubicBezTo>
                  <a:cubicBezTo>
                    <a:pt x="372476" y="15041"/>
                    <a:pt x="249181" y="13983"/>
                    <a:pt x="216637" y="15835"/>
                  </a:cubicBezTo>
                  <a:cubicBezTo>
                    <a:pt x="184093" y="17687"/>
                    <a:pt x="186740" y="19804"/>
                    <a:pt x="167425" y="23773"/>
                  </a:cubicBezTo>
                  <a:cubicBezTo>
                    <a:pt x="148111" y="27742"/>
                    <a:pt x="124827" y="34885"/>
                    <a:pt x="100750" y="39648"/>
                  </a:cubicBezTo>
                  <a:cubicBezTo>
                    <a:pt x="76673" y="44411"/>
                    <a:pt x="-8788" y="57110"/>
                    <a:pt x="737" y="50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1969D5FC-E6C3-7C48-C9C6-47E9FA01197F}"/>
                </a:ext>
              </a:extLst>
            </p:cNvPr>
            <p:cNvSpPr/>
            <p:nvPr/>
          </p:nvSpPr>
          <p:spPr>
            <a:xfrm>
              <a:off x="4820898" y="3434846"/>
              <a:ext cx="310315" cy="53367"/>
            </a:xfrm>
            <a:custGeom>
              <a:avLst/>
              <a:gdLst>
                <a:gd name="connsiteX0" fmla="*/ 340 w 310315"/>
                <a:gd name="connsiteY0" fmla="*/ 33842 h 53367"/>
                <a:gd name="connsiteX1" fmla="*/ 195602 w 310315"/>
                <a:gd name="connsiteY1" fmla="*/ 30667 h 53367"/>
                <a:gd name="connsiteX2" fmla="*/ 308315 w 310315"/>
                <a:gd name="connsiteY2" fmla="*/ 504 h 53367"/>
                <a:gd name="connsiteX3" fmla="*/ 259102 w 310315"/>
                <a:gd name="connsiteY3" fmla="*/ 14792 h 53367"/>
                <a:gd name="connsiteX4" fmla="*/ 151152 w 310315"/>
                <a:gd name="connsiteY4" fmla="*/ 52892 h 53367"/>
                <a:gd name="connsiteX5" fmla="*/ 340 w 310315"/>
                <a:gd name="connsiteY5" fmla="*/ 33842 h 5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315" h="53367">
                  <a:moveTo>
                    <a:pt x="340" y="33842"/>
                  </a:moveTo>
                  <a:cubicBezTo>
                    <a:pt x="7748" y="30138"/>
                    <a:pt x="144273" y="36223"/>
                    <a:pt x="195602" y="30667"/>
                  </a:cubicBezTo>
                  <a:cubicBezTo>
                    <a:pt x="246931" y="25111"/>
                    <a:pt x="297732" y="3150"/>
                    <a:pt x="308315" y="504"/>
                  </a:cubicBezTo>
                  <a:cubicBezTo>
                    <a:pt x="318898" y="-2142"/>
                    <a:pt x="285296" y="6061"/>
                    <a:pt x="259102" y="14792"/>
                  </a:cubicBezTo>
                  <a:cubicBezTo>
                    <a:pt x="232908" y="23523"/>
                    <a:pt x="194015" y="49188"/>
                    <a:pt x="151152" y="52892"/>
                  </a:cubicBezTo>
                  <a:cubicBezTo>
                    <a:pt x="108289" y="56596"/>
                    <a:pt x="-7068" y="37546"/>
                    <a:pt x="340" y="33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1B14FEF1-CAC0-0223-74C9-55AD8B2A5432}"/>
                </a:ext>
              </a:extLst>
            </p:cNvPr>
            <p:cNvSpPr/>
            <p:nvPr/>
          </p:nvSpPr>
          <p:spPr>
            <a:xfrm>
              <a:off x="4748213" y="3312489"/>
              <a:ext cx="277411" cy="162516"/>
            </a:xfrm>
            <a:custGeom>
              <a:avLst/>
              <a:gdLst>
                <a:gd name="connsiteX0" fmla="*/ 268287 w 277411"/>
                <a:gd name="connsiteY0" fmla="*/ 26024 h 162516"/>
                <a:gd name="connsiteX1" fmla="*/ 252412 w 277411"/>
                <a:gd name="connsiteY1" fmla="*/ 118099 h 162516"/>
                <a:gd name="connsiteX2" fmla="*/ 152400 w 277411"/>
                <a:gd name="connsiteY2" fmla="*/ 160961 h 162516"/>
                <a:gd name="connsiteX3" fmla="*/ 80962 w 277411"/>
                <a:gd name="connsiteY3" fmla="*/ 148261 h 162516"/>
                <a:gd name="connsiteX4" fmla="*/ 61912 w 277411"/>
                <a:gd name="connsiteY4" fmla="*/ 102224 h 162516"/>
                <a:gd name="connsiteX5" fmla="*/ 111125 w 277411"/>
                <a:gd name="connsiteY5" fmla="*/ 26024 h 162516"/>
                <a:gd name="connsiteX6" fmla="*/ 50800 w 277411"/>
                <a:gd name="connsiteY6" fmla="*/ 62536 h 162516"/>
                <a:gd name="connsiteX7" fmla="*/ 0 w 277411"/>
                <a:gd name="connsiteY7" fmla="*/ 105399 h 162516"/>
                <a:gd name="connsiteX8" fmla="*/ 50800 w 277411"/>
                <a:gd name="connsiteY8" fmla="*/ 16499 h 162516"/>
                <a:gd name="connsiteX9" fmla="*/ 131762 w 277411"/>
                <a:gd name="connsiteY9" fmla="*/ 624 h 162516"/>
                <a:gd name="connsiteX10" fmla="*/ 268287 w 277411"/>
                <a:gd name="connsiteY10" fmla="*/ 26024 h 16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7411" h="162516">
                  <a:moveTo>
                    <a:pt x="268287" y="26024"/>
                  </a:moveTo>
                  <a:cubicBezTo>
                    <a:pt x="288395" y="45603"/>
                    <a:pt x="271727" y="95610"/>
                    <a:pt x="252412" y="118099"/>
                  </a:cubicBezTo>
                  <a:cubicBezTo>
                    <a:pt x="233097" y="140589"/>
                    <a:pt x="180975" y="155934"/>
                    <a:pt x="152400" y="160961"/>
                  </a:cubicBezTo>
                  <a:cubicBezTo>
                    <a:pt x="123825" y="165988"/>
                    <a:pt x="96043" y="158050"/>
                    <a:pt x="80962" y="148261"/>
                  </a:cubicBezTo>
                  <a:cubicBezTo>
                    <a:pt x="65881" y="138472"/>
                    <a:pt x="56885" y="122597"/>
                    <a:pt x="61912" y="102224"/>
                  </a:cubicBezTo>
                  <a:cubicBezTo>
                    <a:pt x="66939" y="81851"/>
                    <a:pt x="112977" y="32639"/>
                    <a:pt x="111125" y="26024"/>
                  </a:cubicBezTo>
                  <a:cubicBezTo>
                    <a:pt x="109273" y="19409"/>
                    <a:pt x="69321" y="49307"/>
                    <a:pt x="50800" y="62536"/>
                  </a:cubicBezTo>
                  <a:cubicBezTo>
                    <a:pt x="32279" y="75765"/>
                    <a:pt x="0" y="113072"/>
                    <a:pt x="0" y="105399"/>
                  </a:cubicBezTo>
                  <a:cubicBezTo>
                    <a:pt x="0" y="97726"/>
                    <a:pt x="28840" y="33961"/>
                    <a:pt x="50800" y="16499"/>
                  </a:cubicBezTo>
                  <a:cubicBezTo>
                    <a:pt x="72760" y="-963"/>
                    <a:pt x="100012" y="3799"/>
                    <a:pt x="131762" y="624"/>
                  </a:cubicBezTo>
                  <a:cubicBezTo>
                    <a:pt x="163512" y="-2551"/>
                    <a:pt x="248179" y="6445"/>
                    <a:pt x="268287" y="260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415FE8A2-50B1-1840-711E-CE544D81F976}"/>
                </a:ext>
              </a:extLst>
            </p:cNvPr>
            <p:cNvSpPr/>
            <p:nvPr/>
          </p:nvSpPr>
          <p:spPr>
            <a:xfrm>
              <a:off x="4800121" y="3314541"/>
              <a:ext cx="215620" cy="134439"/>
            </a:xfrm>
            <a:custGeom>
              <a:avLst/>
              <a:gdLst>
                <a:gd name="connsiteX0" fmla="*/ 17942 w 215620"/>
                <a:gd name="connsiteY0" fmla="*/ 12859 h 134439"/>
                <a:gd name="connsiteX1" fmla="*/ 13179 w 215620"/>
                <a:gd name="connsiteY1" fmla="*/ 92234 h 134439"/>
                <a:gd name="connsiteX2" fmla="*/ 178279 w 215620"/>
                <a:gd name="connsiteY2" fmla="*/ 133509 h 134439"/>
                <a:gd name="connsiteX3" fmla="*/ 214792 w 215620"/>
                <a:gd name="connsiteY3" fmla="*/ 54134 h 134439"/>
                <a:gd name="connsiteX4" fmla="*/ 157642 w 215620"/>
                <a:gd name="connsiteY4" fmla="*/ 36672 h 134439"/>
                <a:gd name="connsiteX5" fmla="*/ 79854 w 215620"/>
                <a:gd name="connsiteY5" fmla="*/ 3334 h 134439"/>
                <a:gd name="connsiteX6" fmla="*/ 17942 w 215620"/>
                <a:gd name="connsiteY6" fmla="*/ 12859 h 1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620" h="134439">
                  <a:moveTo>
                    <a:pt x="17942" y="12859"/>
                  </a:moveTo>
                  <a:cubicBezTo>
                    <a:pt x="6830" y="27675"/>
                    <a:pt x="-13544" y="72126"/>
                    <a:pt x="13179" y="92234"/>
                  </a:cubicBezTo>
                  <a:cubicBezTo>
                    <a:pt x="39902" y="112342"/>
                    <a:pt x="144677" y="139859"/>
                    <a:pt x="178279" y="133509"/>
                  </a:cubicBezTo>
                  <a:cubicBezTo>
                    <a:pt x="211881" y="127159"/>
                    <a:pt x="218231" y="70273"/>
                    <a:pt x="214792" y="54134"/>
                  </a:cubicBezTo>
                  <a:cubicBezTo>
                    <a:pt x="211353" y="37995"/>
                    <a:pt x="180132" y="45139"/>
                    <a:pt x="157642" y="36672"/>
                  </a:cubicBezTo>
                  <a:cubicBezTo>
                    <a:pt x="135152" y="28205"/>
                    <a:pt x="101550" y="8890"/>
                    <a:pt x="79854" y="3334"/>
                  </a:cubicBezTo>
                  <a:cubicBezTo>
                    <a:pt x="58158" y="-2222"/>
                    <a:pt x="29054" y="-1957"/>
                    <a:pt x="17942" y="128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7A928A26-D8D3-4DAC-197D-4E14A1A6E50F}"/>
                </a:ext>
              </a:extLst>
            </p:cNvPr>
            <p:cNvSpPr/>
            <p:nvPr/>
          </p:nvSpPr>
          <p:spPr>
            <a:xfrm>
              <a:off x="4884738" y="3344863"/>
              <a:ext cx="80962" cy="809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416F0FEF-64CA-565D-86DC-351AEC88966A}"/>
                </a:ext>
              </a:extLst>
            </p:cNvPr>
            <p:cNvSpPr/>
            <p:nvPr/>
          </p:nvSpPr>
          <p:spPr>
            <a:xfrm>
              <a:off x="4641793" y="3481322"/>
              <a:ext cx="406904" cy="29048"/>
            </a:xfrm>
            <a:custGeom>
              <a:avLst/>
              <a:gdLst>
                <a:gd name="connsiteX0" fmla="*/ 57 w 406904"/>
                <a:gd name="connsiteY0" fmla="*/ 66 h 29048"/>
                <a:gd name="connsiteX1" fmla="*/ 182620 w 406904"/>
                <a:gd name="connsiteY1" fmla="*/ 17528 h 29048"/>
                <a:gd name="connsiteX2" fmla="*/ 406457 w 406904"/>
                <a:gd name="connsiteY2" fmla="*/ 66 h 29048"/>
                <a:gd name="connsiteX3" fmla="*/ 238182 w 406904"/>
                <a:gd name="connsiteY3" fmla="*/ 25466 h 29048"/>
                <a:gd name="connsiteX4" fmla="*/ 163570 w 406904"/>
                <a:gd name="connsiteY4" fmla="*/ 25466 h 29048"/>
                <a:gd name="connsiteX5" fmla="*/ 57 w 406904"/>
                <a:gd name="connsiteY5" fmla="*/ 66 h 2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904" h="29048">
                  <a:moveTo>
                    <a:pt x="57" y="66"/>
                  </a:moveTo>
                  <a:cubicBezTo>
                    <a:pt x="3232" y="-1257"/>
                    <a:pt x="114887" y="17528"/>
                    <a:pt x="182620" y="17528"/>
                  </a:cubicBezTo>
                  <a:cubicBezTo>
                    <a:pt x="250353" y="17528"/>
                    <a:pt x="397197" y="-1257"/>
                    <a:pt x="406457" y="66"/>
                  </a:cubicBezTo>
                  <a:cubicBezTo>
                    <a:pt x="415717" y="1389"/>
                    <a:pt x="278663" y="21233"/>
                    <a:pt x="238182" y="25466"/>
                  </a:cubicBezTo>
                  <a:cubicBezTo>
                    <a:pt x="197701" y="29699"/>
                    <a:pt x="200347" y="30758"/>
                    <a:pt x="163570" y="25466"/>
                  </a:cubicBezTo>
                  <a:cubicBezTo>
                    <a:pt x="126793" y="20174"/>
                    <a:pt x="-3118" y="1389"/>
                    <a:pt x="57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611B7C3B-CE8D-FDA2-2BB5-E9851C7FC844}"/>
                </a:ext>
              </a:extLst>
            </p:cNvPr>
            <p:cNvSpPr/>
            <p:nvPr/>
          </p:nvSpPr>
          <p:spPr>
            <a:xfrm>
              <a:off x="4696727" y="3441621"/>
              <a:ext cx="462775" cy="90454"/>
            </a:xfrm>
            <a:custGeom>
              <a:avLst/>
              <a:gdLst>
                <a:gd name="connsiteX0" fmla="*/ 686 w 462775"/>
                <a:gd name="connsiteY0" fmla="*/ 73104 h 90454"/>
                <a:gd name="connsiteX1" fmla="*/ 200711 w 462775"/>
                <a:gd name="connsiteY1" fmla="*/ 74692 h 90454"/>
                <a:gd name="connsiteX2" fmla="*/ 354698 w 462775"/>
                <a:gd name="connsiteY2" fmla="*/ 47704 h 90454"/>
                <a:gd name="connsiteX3" fmla="*/ 399148 w 462775"/>
                <a:gd name="connsiteY3" fmla="*/ 57229 h 90454"/>
                <a:gd name="connsiteX4" fmla="*/ 462648 w 462775"/>
                <a:gd name="connsiteY4" fmla="*/ 79 h 90454"/>
                <a:gd name="connsiteX5" fmla="*/ 413436 w 462775"/>
                <a:gd name="connsiteY5" fmla="*/ 71517 h 90454"/>
                <a:gd name="connsiteX6" fmla="*/ 341998 w 462775"/>
                <a:gd name="connsiteY6" fmla="*/ 66754 h 90454"/>
                <a:gd name="connsiteX7" fmla="*/ 232461 w 462775"/>
                <a:gd name="connsiteY7" fmla="*/ 88979 h 90454"/>
                <a:gd name="connsiteX8" fmla="*/ 138798 w 462775"/>
                <a:gd name="connsiteY8" fmla="*/ 87392 h 90454"/>
                <a:gd name="connsiteX9" fmla="*/ 686 w 462775"/>
                <a:gd name="connsiteY9" fmla="*/ 73104 h 9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2775" h="90454">
                  <a:moveTo>
                    <a:pt x="686" y="73104"/>
                  </a:moveTo>
                  <a:cubicBezTo>
                    <a:pt x="11005" y="70987"/>
                    <a:pt x="141709" y="78925"/>
                    <a:pt x="200711" y="74692"/>
                  </a:cubicBezTo>
                  <a:cubicBezTo>
                    <a:pt x="259713" y="70459"/>
                    <a:pt x="321625" y="50614"/>
                    <a:pt x="354698" y="47704"/>
                  </a:cubicBezTo>
                  <a:cubicBezTo>
                    <a:pt x="387771" y="44794"/>
                    <a:pt x="381156" y="65166"/>
                    <a:pt x="399148" y="57229"/>
                  </a:cubicBezTo>
                  <a:cubicBezTo>
                    <a:pt x="417140" y="49291"/>
                    <a:pt x="460267" y="-2302"/>
                    <a:pt x="462648" y="79"/>
                  </a:cubicBezTo>
                  <a:cubicBezTo>
                    <a:pt x="465029" y="2460"/>
                    <a:pt x="433544" y="60405"/>
                    <a:pt x="413436" y="71517"/>
                  </a:cubicBezTo>
                  <a:cubicBezTo>
                    <a:pt x="393328" y="82629"/>
                    <a:pt x="372161" y="63844"/>
                    <a:pt x="341998" y="66754"/>
                  </a:cubicBezTo>
                  <a:cubicBezTo>
                    <a:pt x="311836" y="69664"/>
                    <a:pt x="266328" y="85539"/>
                    <a:pt x="232461" y="88979"/>
                  </a:cubicBezTo>
                  <a:cubicBezTo>
                    <a:pt x="198594" y="92419"/>
                    <a:pt x="178485" y="88979"/>
                    <a:pt x="138798" y="87392"/>
                  </a:cubicBezTo>
                  <a:cubicBezTo>
                    <a:pt x="99111" y="85805"/>
                    <a:pt x="-9633" y="75221"/>
                    <a:pt x="686" y="73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DBA46B4B-0B12-D45A-A395-1ED9B895E0D3}"/>
                </a:ext>
              </a:extLst>
            </p:cNvPr>
            <p:cNvSpPr/>
            <p:nvPr/>
          </p:nvSpPr>
          <p:spPr>
            <a:xfrm>
              <a:off x="4655815" y="3411363"/>
              <a:ext cx="522313" cy="191568"/>
            </a:xfrm>
            <a:custGeom>
              <a:avLst/>
              <a:gdLst>
                <a:gd name="connsiteX0" fmla="*/ 457523 w 522313"/>
                <a:gd name="connsiteY0" fmla="*/ 175 h 191568"/>
                <a:gd name="connsiteX1" fmla="*/ 509910 w 522313"/>
                <a:gd name="connsiteY1" fmla="*/ 71612 h 191568"/>
                <a:gd name="connsiteX2" fmla="*/ 513085 w 522313"/>
                <a:gd name="connsiteY2" fmla="*/ 116062 h 191568"/>
                <a:gd name="connsiteX3" fmla="*/ 403548 w 522313"/>
                <a:gd name="connsiteY3" fmla="*/ 170037 h 191568"/>
                <a:gd name="connsiteX4" fmla="*/ 173360 w 522313"/>
                <a:gd name="connsiteY4" fmla="*/ 189087 h 191568"/>
                <a:gd name="connsiteX5" fmla="*/ 323 w 522313"/>
                <a:gd name="connsiteY5" fmla="*/ 189087 h 191568"/>
                <a:gd name="connsiteX6" fmla="*/ 216223 w 522313"/>
                <a:gd name="connsiteY6" fmla="*/ 168450 h 191568"/>
                <a:gd name="connsiteX7" fmla="*/ 452760 w 522313"/>
                <a:gd name="connsiteY7" fmla="*/ 146225 h 191568"/>
                <a:gd name="connsiteX8" fmla="*/ 495623 w 522313"/>
                <a:gd name="connsiteY8" fmla="*/ 111300 h 191568"/>
                <a:gd name="connsiteX9" fmla="*/ 498798 w 522313"/>
                <a:gd name="connsiteY9" fmla="*/ 93837 h 191568"/>
                <a:gd name="connsiteX10" fmla="*/ 457523 w 522313"/>
                <a:gd name="connsiteY10" fmla="*/ 175 h 191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2313" h="191568">
                  <a:moveTo>
                    <a:pt x="457523" y="175"/>
                  </a:moveTo>
                  <a:cubicBezTo>
                    <a:pt x="459375" y="-3529"/>
                    <a:pt x="500650" y="52298"/>
                    <a:pt x="509910" y="71612"/>
                  </a:cubicBezTo>
                  <a:cubicBezTo>
                    <a:pt x="519170" y="90926"/>
                    <a:pt x="530812" y="99658"/>
                    <a:pt x="513085" y="116062"/>
                  </a:cubicBezTo>
                  <a:cubicBezTo>
                    <a:pt x="495358" y="132466"/>
                    <a:pt x="460169" y="157866"/>
                    <a:pt x="403548" y="170037"/>
                  </a:cubicBezTo>
                  <a:cubicBezTo>
                    <a:pt x="346927" y="182208"/>
                    <a:pt x="240564" y="185912"/>
                    <a:pt x="173360" y="189087"/>
                  </a:cubicBezTo>
                  <a:cubicBezTo>
                    <a:pt x="106156" y="192262"/>
                    <a:pt x="-6821" y="192527"/>
                    <a:pt x="323" y="189087"/>
                  </a:cubicBezTo>
                  <a:cubicBezTo>
                    <a:pt x="7467" y="185648"/>
                    <a:pt x="216223" y="168450"/>
                    <a:pt x="216223" y="168450"/>
                  </a:cubicBezTo>
                  <a:cubicBezTo>
                    <a:pt x="291629" y="161306"/>
                    <a:pt x="406193" y="155750"/>
                    <a:pt x="452760" y="146225"/>
                  </a:cubicBezTo>
                  <a:cubicBezTo>
                    <a:pt x="499327" y="136700"/>
                    <a:pt x="487950" y="120031"/>
                    <a:pt x="495623" y="111300"/>
                  </a:cubicBezTo>
                  <a:cubicBezTo>
                    <a:pt x="503296" y="102569"/>
                    <a:pt x="505677" y="108125"/>
                    <a:pt x="498798" y="93837"/>
                  </a:cubicBezTo>
                  <a:cubicBezTo>
                    <a:pt x="491919" y="79550"/>
                    <a:pt x="455671" y="3879"/>
                    <a:pt x="457523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92AFE030-7580-1B2E-C5AC-152386272E02}"/>
                </a:ext>
              </a:extLst>
            </p:cNvPr>
            <p:cNvSpPr/>
            <p:nvPr/>
          </p:nvSpPr>
          <p:spPr>
            <a:xfrm>
              <a:off x="4443308" y="3512912"/>
              <a:ext cx="164121" cy="129126"/>
            </a:xfrm>
            <a:custGeom>
              <a:avLst/>
              <a:gdLst>
                <a:gd name="connsiteX0" fmla="*/ 163617 w 164121"/>
                <a:gd name="connsiteY0" fmla="*/ 226 h 129126"/>
                <a:gd name="connsiteX1" fmla="*/ 125517 w 164121"/>
                <a:gd name="connsiteY1" fmla="*/ 60551 h 129126"/>
                <a:gd name="connsiteX2" fmla="*/ 105 w 164121"/>
                <a:gd name="connsiteY2" fmla="*/ 128813 h 129126"/>
                <a:gd name="connsiteX3" fmla="*/ 104880 w 164121"/>
                <a:gd name="connsiteY3" fmla="*/ 82776 h 129126"/>
                <a:gd name="connsiteX4" fmla="*/ 163617 w 164121"/>
                <a:gd name="connsiteY4" fmla="*/ 226 h 129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121" h="129126">
                  <a:moveTo>
                    <a:pt x="163617" y="226"/>
                  </a:moveTo>
                  <a:cubicBezTo>
                    <a:pt x="167056" y="-3478"/>
                    <a:pt x="152769" y="39120"/>
                    <a:pt x="125517" y="60551"/>
                  </a:cubicBezTo>
                  <a:cubicBezTo>
                    <a:pt x="98265" y="81982"/>
                    <a:pt x="3544" y="125109"/>
                    <a:pt x="105" y="128813"/>
                  </a:cubicBezTo>
                  <a:cubicBezTo>
                    <a:pt x="-3334" y="132517"/>
                    <a:pt x="77892" y="102620"/>
                    <a:pt x="104880" y="82776"/>
                  </a:cubicBezTo>
                  <a:cubicBezTo>
                    <a:pt x="131868" y="62932"/>
                    <a:pt x="160178" y="3930"/>
                    <a:pt x="163617" y="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D4CC842-4B84-2496-568F-41A17DDDF0F1}"/>
                </a:ext>
              </a:extLst>
            </p:cNvPr>
            <p:cNvSpPr/>
            <p:nvPr/>
          </p:nvSpPr>
          <p:spPr>
            <a:xfrm>
              <a:off x="4599640" y="3590698"/>
              <a:ext cx="455394" cy="73385"/>
            </a:xfrm>
            <a:custGeom>
              <a:avLst/>
              <a:gdLst>
                <a:gd name="connsiteX0" fmla="*/ 8873 w 455394"/>
                <a:gd name="connsiteY0" fmla="*/ 73252 h 73385"/>
                <a:gd name="connsiteX1" fmla="*/ 270810 w 455394"/>
                <a:gd name="connsiteY1" fmla="*/ 63727 h 73385"/>
                <a:gd name="connsiteX2" fmla="*/ 454960 w 455394"/>
                <a:gd name="connsiteY2" fmla="*/ 227 h 73385"/>
                <a:gd name="connsiteX3" fmla="*/ 320023 w 455394"/>
                <a:gd name="connsiteY3" fmla="*/ 43090 h 73385"/>
                <a:gd name="connsiteX4" fmla="*/ 258110 w 455394"/>
                <a:gd name="connsiteY4" fmla="*/ 58965 h 73385"/>
                <a:gd name="connsiteX5" fmla="*/ 78723 w 455394"/>
                <a:gd name="connsiteY5" fmla="*/ 68490 h 73385"/>
                <a:gd name="connsiteX6" fmla="*/ 8873 w 455394"/>
                <a:gd name="connsiteY6" fmla="*/ 73252 h 7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394" h="73385">
                  <a:moveTo>
                    <a:pt x="8873" y="73252"/>
                  </a:moveTo>
                  <a:cubicBezTo>
                    <a:pt x="40887" y="72458"/>
                    <a:pt x="196462" y="75898"/>
                    <a:pt x="270810" y="63727"/>
                  </a:cubicBezTo>
                  <a:cubicBezTo>
                    <a:pt x="345158" y="51556"/>
                    <a:pt x="446758" y="3666"/>
                    <a:pt x="454960" y="227"/>
                  </a:cubicBezTo>
                  <a:cubicBezTo>
                    <a:pt x="463162" y="-3212"/>
                    <a:pt x="352831" y="33300"/>
                    <a:pt x="320023" y="43090"/>
                  </a:cubicBezTo>
                  <a:cubicBezTo>
                    <a:pt x="287215" y="52880"/>
                    <a:pt x="298327" y="54732"/>
                    <a:pt x="258110" y="58965"/>
                  </a:cubicBezTo>
                  <a:cubicBezTo>
                    <a:pt x="217893" y="63198"/>
                    <a:pt x="118675" y="65844"/>
                    <a:pt x="78723" y="68490"/>
                  </a:cubicBezTo>
                  <a:cubicBezTo>
                    <a:pt x="38771" y="71136"/>
                    <a:pt x="-23141" y="74046"/>
                    <a:pt x="8873" y="73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EA3AE08C-2008-2710-2916-3632BEF6260E}"/>
                </a:ext>
              </a:extLst>
            </p:cNvPr>
            <p:cNvSpPr/>
            <p:nvPr/>
          </p:nvSpPr>
          <p:spPr>
            <a:xfrm>
              <a:off x="4398963" y="2987916"/>
              <a:ext cx="286352" cy="212484"/>
            </a:xfrm>
            <a:custGeom>
              <a:avLst/>
              <a:gdLst>
                <a:gd name="connsiteX0" fmla="*/ 0 w 286352"/>
                <a:gd name="connsiteY0" fmla="*/ 212484 h 212484"/>
                <a:gd name="connsiteX1" fmla="*/ 157162 w 286352"/>
                <a:gd name="connsiteY1" fmla="*/ 79134 h 212484"/>
                <a:gd name="connsiteX2" fmla="*/ 282575 w 286352"/>
                <a:gd name="connsiteY2" fmla="*/ 2934 h 212484"/>
                <a:gd name="connsiteX3" fmla="*/ 247650 w 286352"/>
                <a:gd name="connsiteY3" fmla="*/ 21984 h 212484"/>
                <a:gd name="connsiteX4" fmla="*/ 185737 w 286352"/>
                <a:gd name="connsiteY4" fmla="*/ 80722 h 212484"/>
                <a:gd name="connsiteX5" fmla="*/ 90487 w 286352"/>
                <a:gd name="connsiteY5" fmla="*/ 145809 h 212484"/>
                <a:gd name="connsiteX6" fmla="*/ 0 w 286352"/>
                <a:gd name="connsiteY6" fmla="*/ 212484 h 21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352" h="212484">
                  <a:moveTo>
                    <a:pt x="0" y="212484"/>
                  </a:moveTo>
                  <a:cubicBezTo>
                    <a:pt x="55033" y="163271"/>
                    <a:pt x="110066" y="114059"/>
                    <a:pt x="157162" y="79134"/>
                  </a:cubicBezTo>
                  <a:cubicBezTo>
                    <a:pt x="204258" y="44209"/>
                    <a:pt x="267494" y="12459"/>
                    <a:pt x="282575" y="2934"/>
                  </a:cubicBezTo>
                  <a:cubicBezTo>
                    <a:pt x="297656" y="-6591"/>
                    <a:pt x="263790" y="9019"/>
                    <a:pt x="247650" y="21984"/>
                  </a:cubicBezTo>
                  <a:cubicBezTo>
                    <a:pt x="231510" y="34949"/>
                    <a:pt x="211931" y="60084"/>
                    <a:pt x="185737" y="80722"/>
                  </a:cubicBezTo>
                  <a:cubicBezTo>
                    <a:pt x="159543" y="101359"/>
                    <a:pt x="90487" y="145809"/>
                    <a:pt x="90487" y="145809"/>
                  </a:cubicBezTo>
                  <a:lnTo>
                    <a:pt x="0" y="21248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7320C917-2C20-8F6E-5290-AF8546B2893B}"/>
                </a:ext>
              </a:extLst>
            </p:cNvPr>
            <p:cNvSpPr/>
            <p:nvPr/>
          </p:nvSpPr>
          <p:spPr>
            <a:xfrm>
              <a:off x="4679695" y="2963816"/>
              <a:ext cx="312812" cy="42504"/>
            </a:xfrm>
            <a:custGeom>
              <a:avLst/>
              <a:gdLst>
                <a:gd name="connsiteX0" fmla="*/ 255 w 312812"/>
                <a:gd name="connsiteY0" fmla="*/ 38147 h 42504"/>
                <a:gd name="connsiteX1" fmla="*/ 222505 w 312812"/>
                <a:gd name="connsiteY1" fmla="*/ 31797 h 42504"/>
                <a:gd name="connsiteX2" fmla="*/ 311405 w 312812"/>
                <a:gd name="connsiteY2" fmla="*/ 47 h 42504"/>
                <a:gd name="connsiteX3" fmla="*/ 270130 w 312812"/>
                <a:gd name="connsiteY3" fmla="*/ 39734 h 42504"/>
                <a:gd name="connsiteX4" fmla="*/ 179643 w 312812"/>
                <a:gd name="connsiteY4" fmla="*/ 39734 h 42504"/>
                <a:gd name="connsiteX5" fmla="*/ 255 w 312812"/>
                <a:gd name="connsiteY5" fmla="*/ 38147 h 42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2812" h="42504">
                  <a:moveTo>
                    <a:pt x="255" y="38147"/>
                  </a:moveTo>
                  <a:cubicBezTo>
                    <a:pt x="7398" y="36824"/>
                    <a:pt x="170647" y="38147"/>
                    <a:pt x="222505" y="31797"/>
                  </a:cubicBezTo>
                  <a:cubicBezTo>
                    <a:pt x="274363" y="25447"/>
                    <a:pt x="303468" y="-1276"/>
                    <a:pt x="311405" y="47"/>
                  </a:cubicBezTo>
                  <a:cubicBezTo>
                    <a:pt x="319343" y="1370"/>
                    <a:pt x="292090" y="33120"/>
                    <a:pt x="270130" y="39734"/>
                  </a:cubicBezTo>
                  <a:cubicBezTo>
                    <a:pt x="248170" y="46348"/>
                    <a:pt x="221447" y="38940"/>
                    <a:pt x="179643" y="39734"/>
                  </a:cubicBezTo>
                  <a:cubicBezTo>
                    <a:pt x="137839" y="40528"/>
                    <a:pt x="-6888" y="39470"/>
                    <a:pt x="255" y="38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954496B2-0116-C2C3-E6EE-61E2EA9CB480}"/>
                </a:ext>
              </a:extLst>
            </p:cNvPr>
            <p:cNvSpPr/>
            <p:nvPr/>
          </p:nvSpPr>
          <p:spPr>
            <a:xfrm>
              <a:off x="5008480" y="2986088"/>
              <a:ext cx="246190" cy="70089"/>
            </a:xfrm>
            <a:custGeom>
              <a:avLst/>
              <a:gdLst>
                <a:gd name="connsiteX0" fmla="*/ 83 w 246190"/>
                <a:gd name="connsiteY0" fmla="*/ 0 h 70089"/>
                <a:gd name="connsiteX1" fmla="*/ 98508 w 246190"/>
                <a:gd name="connsiteY1" fmla="*/ 19050 h 70089"/>
                <a:gd name="connsiteX2" fmla="*/ 154070 w 246190"/>
                <a:gd name="connsiteY2" fmla="*/ 9525 h 70089"/>
                <a:gd name="connsiteX3" fmla="*/ 246145 w 246190"/>
                <a:gd name="connsiteY3" fmla="*/ 69850 h 70089"/>
                <a:gd name="connsiteX4" fmla="*/ 165183 w 246190"/>
                <a:gd name="connsiteY4" fmla="*/ 30162 h 70089"/>
                <a:gd name="connsiteX5" fmla="*/ 82633 w 246190"/>
                <a:gd name="connsiteY5" fmla="*/ 19050 h 70089"/>
                <a:gd name="connsiteX6" fmla="*/ 83 w 246190"/>
                <a:gd name="connsiteY6" fmla="*/ 0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190" h="70089">
                  <a:moveTo>
                    <a:pt x="83" y="0"/>
                  </a:moveTo>
                  <a:cubicBezTo>
                    <a:pt x="2729" y="0"/>
                    <a:pt x="72844" y="17463"/>
                    <a:pt x="98508" y="19050"/>
                  </a:cubicBezTo>
                  <a:cubicBezTo>
                    <a:pt x="124173" y="20638"/>
                    <a:pt x="129464" y="1058"/>
                    <a:pt x="154070" y="9525"/>
                  </a:cubicBezTo>
                  <a:cubicBezTo>
                    <a:pt x="178676" y="17992"/>
                    <a:pt x="244293" y="66411"/>
                    <a:pt x="246145" y="69850"/>
                  </a:cubicBezTo>
                  <a:cubicBezTo>
                    <a:pt x="247997" y="73289"/>
                    <a:pt x="192435" y="38629"/>
                    <a:pt x="165183" y="30162"/>
                  </a:cubicBezTo>
                  <a:cubicBezTo>
                    <a:pt x="137931" y="21695"/>
                    <a:pt x="82633" y="19050"/>
                    <a:pt x="82633" y="19050"/>
                  </a:cubicBezTo>
                  <a:cubicBezTo>
                    <a:pt x="58556" y="15611"/>
                    <a:pt x="-2563" y="0"/>
                    <a:pt x="8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A86DB2C4-30F6-BCE4-151F-96C28AF85A2A}"/>
                </a:ext>
              </a:extLst>
            </p:cNvPr>
            <p:cNvSpPr/>
            <p:nvPr/>
          </p:nvSpPr>
          <p:spPr>
            <a:xfrm>
              <a:off x="4414580" y="3078071"/>
              <a:ext cx="487621" cy="122332"/>
            </a:xfrm>
            <a:custGeom>
              <a:avLst/>
              <a:gdLst>
                <a:gd name="connsiteX0" fmla="*/ 258 w 487621"/>
                <a:gd name="connsiteY0" fmla="*/ 122329 h 122332"/>
                <a:gd name="connsiteX1" fmla="*/ 155833 w 487621"/>
                <a:gd name="connsiteY1" fmla="*/ 50892 h 122332"/>
                <a:gd name="connsiteX2" fmla="*/ 239970 w 487621"/>
                <a:gd name="connsiteY2" fmla="*/ 33429 h 122332"/>
                <a:gd name="connsiteX3" fmla="*/ 211395 w 487621"/>
                <a:gd name="connsiteY3" fmla="*/ 54067 h 122332"/>
                <a:gd name="connsiteX4" fmla="*/ 335220 w 487621"/>
                <a:gd name="connsiteY4" fmla="*/ 20729 h 122332"/>
                <a:gd name="connsiteX5" fmla="*/ 430470 w 487621"/>
                <a:gd name="connsiteY5" fmla="*/ 20729 h 122332"/>
                <a:gd name="connsiteX6" fmla="*/ 487620 w 487621"/>
                <a:gd name="connsiteY6" fmla="*/ 52479 h 122332"/>
                <a:gd name="connsiteX7" fmla="*/ 428883 w 487621"/>
                <a:gd name="connsiteY7" fmla="*/ 20729 h 122332"/>
                <a:gd name="connsiteX8" fmla="*/ 370145 w 487621"/>
                <a:gd name="connsiteY8" fmla="*/ 92 h 122332"/>
                <a:gd name="connsiteX9" fmla="*/ 265370 w 487621"/>
                <a:gd name="connsiteY9" fmla="*/ 28667 h 122332"/>
                <a:gd name="connsiteX10" fmla="*/ 195520 w 487621"/>
                <a:gd name="connsiteY10" fmla="*/ 47717 h 122332"/>
                <a:gd name="connsiteX11" fmla="*/ 258 w 487621"/>
                <a:gd name="connsiteY11" fmla="*/ 122329 h 12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7621" h="122332">
                  <a:moveTo>
                    <a:pt x="258" y="122329"/>
                  </a:moveTo>
                  <a:cubicBezTo>
                    <a:pt x="-6356" y="122858"/>
                    <a:pt x="115881" y="65709"/>
                    <a:pt x="155833" y="50892"/>
                  </a:cubicBezTo>
                  <a:cubicBezTo>
                    <a:pt x="195785" y="36075"/>
                    <a:pt x="230710" y="32900"/>
                    <a:pt x="239970" y="33429"/>
                  </a:cubicBezTo>
                  <a:cubicBezTo>
                    <a:pt x="249230" y="33958"/>
                    <a:pt x="195520" y="56184"/>
                    <a:pt x="211395" y="54067"/>
                  </a:cubicBezTo>
                  <a:cubicBezTo>
                    <a:pt x="227270" y="51950"/>
                    <a:pt x="298708" y="26285"/>
                    <a:pt x="335220" y="20729"/>
                  </a:cubicBezTo>
                  <a:cubicBezTo>
                    <a:pt x="371732" y="15173"/>
                    <a:pt x="405070" y="15437"/>
                    <a:pt x="430470" y="20729"/>
                  </a:cubicBezTo>
                  <a:cubicBezTo>
                    <a:pt x="455870" y="26021"/>
                    <a:pt x="487884" y="52479"/>
                    <a:pt x="487620" y="52479"/>
                  </a:cubicBezTo>
                  <a:cubicBezTo>
                    <a:pt x="487356" y="52479"/>
                    <a:pt x="448462" y="29460"/>
                    <a:pt x="428883" y="20729"/>
                  </a:cubicBezTo>
                  <a:cubicBezTo>
                    <a:pt x="409304" y="11998"/>
                    <a:pt x="397397" y="-1231"/>
                    <a:pt x="370145" y="92"/>
                  </a:cubicBezTo>
                  <a:cubicBezTo>
                    <a:pt x="342893" y="1415"/>
                    <a:pt x="265370" y="28667"/>
                    <a:pt x="265370" y="28667"/>
                  </a:cubicBezTo>
                  <a:cubicBezTo>
                    <a:pt x="236266" y="36604"/>
                    <a:pt x="239176" y="33165"/>
                    <a:pt x="195520" y="47717"/>
                  </a:cubicBezTo>
                  <a:cubicBezTo>
                    <a:pt x="151864" y="62269"/>
                    <a:pt x="6872" y="121800"/>
                    <a:pt x="258" y="122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2EC084D8-824F-9846-6AD3-47498EAFB5B6}"/>
                </a:ext>
              </a:extLst>
            </p:cNvPr>
            <p:cNvSpPr/>
            <p:nvPr/>
          </p:nvSpPr>
          <p:spPr>
            <a:xfrm>
              <a:off x="4851400" y="3077513"/>
              <a:ext cx="160338" cy="56398"/>
            </a:xfrm>
            <a:custGeom>
              <a:avLst/>
              <a:gdLst>
                <a:gd name="connsiteX0" fmla="*/ 0 w 160338"/>
                <a:gd name="connsiteY0" fmla="*/ 11762 h 56398"/>
                <a:gd name="connsiteX1" fmla="*/ 114300 w 160338"/>
                <a:gd name="connsiteY1" fmla="*/ 19700 h 56398"/>
                <a:gd name="connsiteX2" fmla="*/ 160338 w 160338"/>
                <a:gd name="connsiteY2" fmla="*/ 56212 h 56398"/>
                <a:gd name="connsiteX3" fmla="*/ 114300 w 160338"/>
                <a:gd name="connsiteY3" fmla="*/ 2237 h 56398"/>
                <a:gd name="connsiteX4" fmla="*/ 0 w 160338"/>
                <a:gd name="connsiteY4" fmla="*/ 11762 h 56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38" h="56398">
                  <a:moveTo>
                    <a:pt x="0" y="11762"/>
                  </a:moveTo>
                  <a:cubicBezTo>
                    <a:pt x="0" y="14672"/>
                    <a:pt x="87577" y="12292"/>
                    <a:pt x="114300" y="19700"/>
                  </a:cubicBezTo>
                  <a:cubicBezTo>
                    <a:pt x="141023" y="27108"/>
                    <a:pt x="160338" y="59122"/>
                    <a:pt x="160338" y="56212"/>
                  </a:cubicBezTo>
                  <a:cubicBezTo>
                    <a:pt x="160338" y="53302"/>
                    <a:pt x="139700" y="9910"/>
                    <a:pt x="114300" y="2237"/>
                  </a:cubicBezTo>
                  <a:cubicBezTo>
                    <a:pt x="88900" y="-5436"/>
                    <a:pt x="0" y="8852"/>
                    <a:pt x="0" y="11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5299E136-B849-7DA6-2D60-2E7F2478CE97}"/>
                </a:ext>
              </a:extLst>
            </p:cNvPr>
            <p:cNvSpPr/>
            <p:nvPr/>
          </p:nvSpPr>
          <p:spPr>
            <a:xfrm>
              <a:off x="4995863" y="3054139"/>
              <a:ext cx="231879" cy="61392"/>
            </a:xfrm>
            <a:custGeom>
              <a:avLst/>
              <a:gdLst>
                <a:gd name="connsiteX0" fmla="*/ 0 w 231879"/>
                <a:gd name="connsiteY0" fmla="*/ 47836 h 61392"/>
                <a:gd name="connsiteX1" fmla="*/ 98425 w 231879"/>
                <a:gd name="connsiteY1" fmla="*/ 60536 h 61392"/>
                <a:gd name="connsiteX2" fmla="*/ 134937 w 231879"/>
                <a:gd name="connsiteY2" fmla="*/ 20849 h 61392"/>
                <a:gd name="connsiteX3" fmla="*/ 168275 w 231879"/>
                <a:gd name="connsiteY3" fmla="*/ 46249 h 61392"/>
                <a:gd name="connsiteX4" fmla="*/ 231775 w 231879"/>
                <a:gd name="connsiteY4" fmla="*/ 211 h 61392"/>
                <a:gd name="connsiteX5" fmla="*/ 182562 w 231879"/>
                <a:gd name="connsiteY5" fmla="*/ 28786 h 61392"/>
                <a:gd name="connsiteX6" fmla="*/ 155575 w 231879"/>
                <a:gd name="connsiteY6" fmla="*/ 20849 h 61392"/>
                <a:gd name="connsiteX7" fmla="*/ 128587 w 231879"/>
                <a:gd name="connsiteY7" fmla="*/ 31961 h 61392"/>
                <a:gd name="connsiteX8" fmla="*/ 98425 w 231879"/>
                <a:gd name="connsiteY8" fmla="*/ 44661 h 61392"/>
                <a:gd name="connsiteX9" fmla="*/ 0 w 231879"/>
                <a:gd name="connsiteY9" fmla="*/ 47836 h 6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1879" h="61392">
                  <a:moveTo>
                    <a:pt x="0" y="47836"/>
                  </a:moveTo>
                  <a:cubicBezTo>
                    <a:pt x="0" y="50482"/>
                    <a:pt x="75935" y="65034"/>
                    <a:pt x="98425" y="60536"/>
                  </a:cubicBezTo>
                  <a:cubicBezTo>
                    <a:pt x="120915" y="56038"/>
                    <a:pt x="123295" y="23230"/>
                    <a:pt x="134937" y="20849"/>
                  </a:cubicBezTo>
                  <a:cubicBezTo>
                    <a:pt x="146579" y="18468"/>
                    <a:pt x="152135" y="49689"/>
                    <a:pt x="168275" y="46249"/>
                  </a:cubicBezTo>
                  <a:cubicBezTo>
                    <a:pt x="184415" y="42809"/>
                    <a:pt x="229394" y="3121"/>
                    <a:pt x="231775" y="211"/>
                  </a:cubicBezTo>
                  <a:cubicBezTo>
                    <a:pt x="234156" y="-2699"/>
                    <a:pt x="195262" y="25346"/>
                    <a:pt x="182562" y="28786"/>
                  </a:cubicBezTo>
                  <a:cubicBezTo>
                    <a:pt x="169862" y="32226"/>
                    <a:pt x="164571" y="20320"/>
                    <a:pt x="155575" y="20849"/>
                  </a:cubicBezTo>
                  <a:cubicBezTo>
                    <a:pt x="146579" y="21378"/>
                    <a:pt x="128587" y="31961"/>
                    <a:pt x="128587" y="31961"/>
                  </a:cubicBezTo>
                  <a:cubicBezTo>
                    <a:pt x="119062" y="35930"/>
                    <a:pt x="116152" y="41751"/>
                    <a:pt x="98425" y="44661"/>
                  </a:cubicBezTo>
                  <a:cubicBezTo>
                    <a:pt x="80698" y="47571"/>
                    <a:pt x="0" y="45190"/>
                    <a:pt x="0" y="478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955EFC79-24D6-8A62-F2AA-73A6A452F413}"/>
                </a:ext>
              </a:extLst>
            </p:cNvPr>
            <p:cNvSpPr/>
            <p:nvPr/>
          </p:nvSpPr>
          <p:spPr>
            <a:xfrm>
              <a:off x="5533739" y="3052757"/>
              <a:ext cx="432530" cy="287440"/>
            </a:xfrm>
            <a:custGeom>
              <a:avLst/>
              <a:gdLst>
                <a:gd name="connsiteX0" fmla="*/ 286 w 432530"/>
                <a:gd name="connsiteY0" fmla="*/ 287343 h 287440"/>
                <a:gd name="connsiteX1" fmla="*/ 114586 w 432530"/>
                <a:gd name="connsiteY1" fmla="*/ 174631 h 287440"/>
                <a:gd name="connsiteX2" fmla="*/ 268574 w 432530"/>
                <a:gd name="connsiteY2" fmla="*/ 76206 h 287440"/>
                <a:gd name="connsiteX3" fmla="*/ 405099 w 432530"/>
                <a:gd name="connsiteY3" fmla="*/ 17468 h 287440"/>
                <a:gd name="connsiteX4" fmla="*/ 432086 w 432530"/>
                <a:gd name="connsiteY4" fmla="*/ 36518 h 287440"/>
                <a:gd name="connsiteX5" fmla="*/ 395574 w 432530"/>
                <a:gd name="connsiteY5" fmla="*/ 7943 h 287440"/>
                <a:gd name="connsiteX6" fmla="*/ 344774 w 432530"/>
                <a:gd name="connsiteY6" fmla="*/ 3181 h 287440"/>
                <a:gd name="connsiteX7" fmla="*/ 254286 w 432530"/>
                <a:gd name="connsiteY7" fmla="*/ 50806 h 287440"/>
                <a:gd name="connsiteX8" fmla="*/ 154274 w 432530"/>
                <a:gd name="connsiteY8" fmla="*/ 104781 h 287440"/>
                <a:gd name="connsiteX9" fmla="*/ 116174 w 432530"/>
                <a:gd name="connsiteY9" fmla="*/ 144468 h 287440"/>
                <a:gd name="connsiteX10" fmla="*/ 82836 w 432530"/>
                <a:gd name="connsiteY10" fmla="*/ 193681 h 287440"/>
                <a:gd name="connsiteX11" fmla="*/ 286 w 432530"/>
                <a:gd name="connsiteY11" fmla="*/ 287343 h 28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2530" h="287440">
                  <a:moveTo>
                    <a:pt x="286" y="287343"/>
                  </a:moveTo>
                  <a:cubicBezTo>
                    <a:pt x="5578" y="284168"/>
                    <a:pt x="69871" y="209820"/>
                    <a:pt x="114586" y="174631"/>
                  </a:cubicBezTo>
                  <a:cubicBezTo>
                    <a:pt x="159301" y="139441"/>
                    <a:pt x="220155" y="102400"/>
                    <a:pt x="268574" y="76206"/>
                  </a:cubicBezTo>
                  <a:cubicBezTo>
                    <a:pt x="316993" y="50012"/>
                    <a:pt x="377847" y="24083"/>
                    <a:pt x="405099" y="17468"/>
                  </a:cubicBezTo>
                  <a:cubicBezTo>
                    <a:pt x="432351" y="10853"/>
                    <a:pt x="433673" y="38105"/>
                    <a:pt x="432086" y="36518"/>
                  </a:cubicBezTo>
                  <a:cubicBezTo>
                    <a:pt x="430499" y="34931"/>
                    <a:pt x="410126" y="13499"/>
                    <a:pt x="395574" y="7943"/>
                  </a:cubicBezTo>
                  <a:cubicBezTo>
                    <a:pt x="381022" y="2387"/>
                    <a:pt x="368322" y="-3963"/>
                    <a:pt x="344774" y="3181"/>
                  </a:cubicBezTo>
                  <a:cubicBezTo>
                    <a:pt x="321226" y="10325"/>
                    <a:pt x="254286" y="50806"/>
                    <a:pt x="254286" y="50806"/>
                  </a:cubicBezTo>
                  <a:cubicBezTo>
                    <a:pt x="222536" y="67739"/>
                    <a:pt x="177293" y="89171"/>
                    <a:pt x="154274" y="104781"/>
                  </a:cubicBezTo>
                  <a:cubicBezTo>
                    <a:pt x="131255" y="120391"/>
                    <a:pt x="128080" y="129651"/>
                    <a:pt x="116174" y="144468"/>
                  </a:cubicBezTo>
                  <a:cubicBezTo>
                    <a:pt x="104268" y="159285"/>
                    <a:pt x="101092" y="171985"/>
                    <a:pt x="82836" y="193681"/>
                  </a:cubicBezTo>
                  <a:cubicBezTo>
                    <a:pt x="64580" y="215377"/>
                    <a:pt x="-5006" y="290518"/>
                    <a:pt x="286" y="287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C90B1B00-2DDB-B6DE-7D8E-100B3338550B}"/>
                </a:ext>
              </a:extLst>
            </p:cNvPr>
            <p:cNvSpPr/>
            <p:nvPr/>
          </p:nvSpPr>
          <p:spPr>
            <a:xfrm>
              <a:off x="5575297" y="3054201"/>
              <a:ext cx="525469" cy="293847"/>
            </a:xfrm>
            <a:custGeom>
              <a:avLst/>
              <a:gdLst>
                <a:gd name="connsiteX0" fmla="*/ 3 w 525469"/>
                <a:gd name="connsiteY0" fmla="*/ 293837 h 293847"/>
                <a:gd name="connsiteX1" fmla="*/ 101603 w 525469"/>
                <a:gd name="connsiteY1" fmla="*/ 196999 h 293847"/>
                <a:gd name="connsiteX2" fmla="*/ 239716 w 525469"/>
                <a:gd name="connsiteY2" fmla="*/ 114449 h 293847"/>
                <a:gd name="connsiteX3" fmla="*/ 322266 w 525469"/>
                <a:gd name="connsiteY3" fmla="*/ 65237 h 293847"/>
                <a:gd name="connsiteX4" fmla="*/ 374653 w 525469"/>
                <a:gd name="connsiteY4" fmla="*/ 149 h 293847"/>
                <a:gd name="connsiteX5" fmla="*/ 355603 w 525469"/>
                <a:gd name="connsiteY5" fmla="*/ 47774 h 293847"/>
                <a:gd name="connsiteX6" fmla="*/ 368303 w 525469"/>
                <a:gd name="connsiteY6" fmla="*/ 60474 h 293847"/>
                <a:gd name="connsiteX7" fmla="*/ 433391 w 525469"/>
                <a:gd name="connsiteY7" fmla="*/ 58887 h 293847"/>
                <a:gd name="connsiteX8" fmla="*/ 450853 w 525469"/>
                <a:gd name="connsiteY8" fmla="*/ 19199 h 293847"/>
                <a:gd name="connsiteX9" fmla="*/ 431803 w 525469"/>
                <a:gd name="connsiteY9" fmla="*/ 62062 h 293847"/>
                <a:gd name="connsiteX10" fmla="*/ 420691 w 525469"/>
                <a:gd name="connsiteY10" fmla="*/ 101749 h 293847"/>
                <a:gd name="connsiteX11" fmla="*/ 452441 w 525469"/>
                <a:gd name="connsiteY11" fmla="*/ 106512 h 293847"/>
                <a:gd name="connsiteX12" fmla="*/ 525466 w 525469"/>
                <a:gd name="connsiteY12" fmla="*/ 81112 h 293847"/>
                <a:gd name="connsiteX13" fmla="*/ 455616 w 525469"/>
                <a:gd name="connsiteY13" fmla="*/ 111274 h 293847"/>
                <a:gd name="connsiteX14" fmla="*/ 444503 w 525469"/>
                <a:gd name="connsiteY14" fmla="*/ 131912 h 293847"/>
                <a:gd name="connsiteX15" fmla="*/ 436566 w 525469"/>
                <a:gd name="connsiteY15" fmla="*/ 165249 h 293847"/>
                <a:gd name="connsiteX16" fmla="*/ 436566 w 525469"/>
                <a:gd name="connsiteY16" fmla="*/ 217637 h 293847"/>
                <a:gd name="connsiteX17" fmla="*/ 428628 w 525469"/>
                <a:gd name="connsiteY17" fmla="*/ 185887 h 293847"/>
                <a:gd name="connsiteX18" fmla="*/ 422278 w 525469"/>
                <a:gd name="connsiteY18" fmla="*/ 128737 h 293847"/>
                <a:gd name="connsiteX19" fmla="*/ 390528 w 525469"/>
                <a:gd name="connsiteY19" fmla="*/ 98574 h 293847"/>
                <a:gd name="connsiteX20" fmla="*/ 357191 w 525469"/>
                <a:gd name="connsiteY20" fmla="*/ 92224 h 293847"/>
                <a:gd name="connsiteX21" fmla="*/ 242891 w 525469"/>
                <a:gd name="connsiteY21" fmla="*/ 135087 h 293847"/>
                <a:gd name="connsiteX22" fmla="*/ 211141 w 525469"/>
                <a:gd name="connsiteY22" fmla="*/ 135087 h 293847"/>
                <a:gd name="connsiteX23" fmla="*/ 200028 w 525469"/>
                <a:gd name="connsiteY23" fmla="*/ 165249 h 293847"/>
                <a:gd name="connsiteX24" fmla="*/ 152403 w 525469"/>
                <a:gd name="connsiteY24" fmla="*/ 198587 h 293847"/>
                <a:gd name="connsiteX25" fmla="*/ 104778 w 525469"/>
                <a:gd name="connsiteY25" fmla="*/ 203349 h 293847"/>
                <a:gd name="connsiteX26" fmla="*/ 3 w 525469"/>
                <a:gd name="connsiteY26" fmla="*/ 293837 h 29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25469" h="293847">
                  <a:moveTo>
                    <a:pt x="3" y="293837"/>
                  </a:moveTo>
                  <a:cubicBezTo>
                    <a:pt x="-526" y="292779"/>
                    <a:pt x="61651" y="226897"/>
                    <a:pt x="101603" y="196999"/>
                  </a:cubicBezTo>
                  <a:cubicBezTo>
                    <a:pt x="141555" y="167101"/>
                    <a:pt x="239716" y="114449"/>
                    <a:pt x="239716" y="114449"/>
                  </a:cubicBezTo>
                  <a:cubicBezTo>
                    <a:pt x="276493" y="92489"/>
                    <a:pt x="299777" y="84287"/>
                    <a:pt x="322266" y="65237"/>
                  </a:cubicBezTo>
                  <a:cubicBezTo>
                    <a:pt x="344756" y="46187"/>
                    <a:pt x="369097" y="3060"/>
                    <a:pt x="374653" y="149"/>
                  </a:cubicBezTo>
                  <a:cubicBezTo>
                    <a:pt x="380209" y="-2762"/>
                    <a:pt x="356661" y="37720"/>
                    <a:pt x="355603" y="47774"/>
                  </a:cubicBezTo>
                  <a:cubicBezTo>
                    <a:pt x="354545" y="57828"/>
                    <a:pt x="355338" y="58622"/>
                    <a:pt x="368303" y="60474"/>
                  </a:cubicBezTo>
                  <a:cubicBezTo>
                    <a:pt x="381268" y="62326"/>
                    <a:pt x="419633" y="65766"/>
                    <a:pt x="433391" y="58887"/>
                  </a:cubicBezTo>
                  <a:cubicBezTo>
                    <a:pt x="447149" y="52008"/>
                    <a:pt x="451118" y="18670"/>
                    <a:pt x="450853" y="19199"/>
                  </a:cubicBezTo>
                  <a:cubicBezTo>
                    <a:pt x="450588" y="19728"/>
                    <a:pt x="436830" y="48304"/>
                    <a:pt x="431803" y="62062"/>
                  </a:cubicBezTo>
                  <a:cubicBezTo>
                    <a:pt x="426776" y="75820"/>
                    <a:pt x="417251" y="94341"/>
                    <a:pt x="420691" y="101749"/>
                  </a:cubicBezTo>
                  <a:cubicBezTo>
                    <a:pt x="424131" y="109157"/>
                    <a:pt x="434979" y="109951"/>
                    <a:pt x="452441" y="106512"/>
                  </a:cubicBezTo>
                  <a:cubicBezTo>
                    <a:pt x="469903" y="103073"/>
                    <a:pt x="524937" y="80318"/>
                    <a:pt x="525466" y="81112"/>
                  </a:cubicBezTo>
                  <a:cubicBezTo>
                    <a:pt x="525995" y="81906"/>
                    <a:pt x="469110" y="102807"/>
                    <a:pt x="455616" y="111274"/>
                  </a:cubicBezTo>
                  <a:cubicBezTo>
                    <a:pt x="442122" y="119741"/>
                    <a:pt x="447678" y="122916"/>
                    <a:pt x="444503" y="131912"/>
                  </a:cubicBezTo>
                  <a:cubicBezTo>
                    <a:pt x="441328" y="140908"/>
                    <a:pt x="437889" y="150961"/>
                    <a:pt x="436566" y="165249"/>
                  </a:cubicBezTo>
                  <a:cubicBezTo>
                    <a:pt x="435243" y="179536"/>
                    <a:pt x="437889" y="214197"/>
                    <a:pt x="436566" y="217637"/>
                  </a:cubicBezTo>
                  <a:cubicBezTo>
                    <a:pt x="435243" y="221077"/>
                    <a:pt x="431009" y="200704"/>
                    <a:pt x="428628" y="185887"/>
                  </a:cubicBezTo>
                  <a:cubicBezTo>
                    <a:pt x="426247" y="171070"/>
                    <a:pt x="428628" y="143289"/>
                    <a:pt x="422278" y="128737"/>
                  </a:cubicBezTo>
                  <a:cubicBezTo>
                    <a:pt x="415928" y="114185"/>
                    <a:pt x="401376" y="104659"/>
                    <a:pt x="390528" y="98574"/>
                  </a:cubicBezTo>
                  <a:cubicBezTo>
                    <a:pt x="379680" y="92489"/>
                    <a:pt x="381797" y="86139"/>
                    <a:pt x="357191" y="92224"/>
                  </a:cubicBezTo>
                  <a:cubicBezTo>
                    <a:pt x="332585" y="98309"/>
                    <a:pt x="267233" y="127943"/>
                    <a:pt x="242891" y="135087"/>
                  </a:cubicBezTo>
                  <a:cubicBezTo>
                    <a:pt x="218549" y="142231"/>
                    <a:pt x="218285" y="130060"/>
                    <a:pt x="211141" y="135087"/>
                  </a:cubicBezTo>
                  <a:cubicBezTo>
                    <a:pt x="203997" y="140114"/>
                    <a:pt x="209818" y="154666"/>
                    <a:pt x="200028" y="165249"/>
                  </a:cubicBezTo>
                  <a:cubicBezTo>
                    <a:pt x="190238" y="175832"/>
                    <a:pt x="168278" y="192237"/>
                    <a:pt x="152403" y="198587"/>
                  </a:cubicBezTo>
                  <a:cubicBezTo>
                    <a:pt x="136528" y="204937"/>
                    <a:pt x="128326" y="188797"/>
                    <a:pt x="104778" y="203349"/>
                  </a:cubicBezTo>
                  <a:cubicBezTo>
                    <a:pt x="81230" y="217901"/>
                    <a:pt x="532" y="294895"/>
                    <a:pt x="3" y="2938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5E8C2A76-9150-F23A-2E09-89C76162F968}"/>
                </a:ext>
              </a:extLst>
            </p:cNvPr>
            <p:cNvSpPr/>
            <p:nvPr/>
          </p:nvSpPr>
          <p:spPr>
            <a:xfrm>
              <a:off x="5547087" y="3297216"/>
              <a:ext cx="91792" cy="87359"/>
            </a:xfrm>
            <a:custGeom>
              <a:avLst/>
              <a:gdLst>
                <a:gd name="connsiteX0" fmla="*/ 37738 w 91792"/>
                <a:gd name="connsiteY0" fmla="*/ 22 h 87359"/>
                <a:gd name="connsiteX1" fmla="*/ 1226 w 91792"/>
                <a:gd name="connsiteY1" fmla="*/ 73047 h 87359"/>
                <a:gd name="connsiteX2" fmla="*/ 91713 w 91792"/>
                <a:gd name="connsiteY2" fmla="*/ 87334 h 87359"/>
                <a:gd name="connsiteX3" fmla="*/ 17101 w 91792"/>
                <a:gd name="connsiteY3" fmla="*/ 76222 h 87359"/>
                <a:gd name="connsiteX4" fmla="*/ 13926 w 91792"/>
                <a:gd name="connsiteY4" fmla="*/ 65109 h 87359"/>
                <a:gd name="connsiteX5" fmla="*/ 37738 w 91792"/>
                <a:gd name="connsiteY5" fmla="*/ 22 h 87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792" h="87359">
                  <a:moveTo>
                    <a:pt x="37738" y="22"/>
                  </a:moveTo>
                  <a:cubicBezTo>
                    <a:pt x="35621" y="1345"/>
                    <a:pt x="-7770" y="58495"/>
                    <a:pt x="1226" y="73047"/>
                  </a:cubicBezTo>
                  <a:cubicBezTo>
                    <a:pt x="10222" y="87599"/>
                    <a:pt x="89067" y="86805"/>
                    <a:pt x="91713" y="87334"/>
                  </a:cubicBezTo>
                  <a:cubicBezTo>
                    <a:pt x="94359" y="87863"/>
                    <a:pt x="30065" y="79926"/>
                    <a:pt x="17101" y="76222"/>
                  </a:cubicBezTo>
                  <a:cubicBezTo>
                    <a:pt x="4137" y="72518"/>
                    <a:pt x="13397" y="74899"/>
                    <a:pt x="13926" y="65109"/>
                  </a:cubicBezTo>
                  <a:cubicBezTo>
                    <a:pt x="14455" y="55319"/>
                    <a:pt x="39855" y="-1301"/>
                    <a:pt x="37738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3A5DE051-8C15-8F78-891B-6D717514EC0B}"/>
                </a:ext>
              </a:extLst>
            </p:cNvPr>
            <p:cNvSpPr/>
            <p:nvPr/>
          </p:nvSpPr>
          <p:spPr>
            <a:xfrm>
              <a:off x="5593173" y="3236897"/>
              <a:ext cx="145761" cy="155230"/>
            </a:xfrm>
            <a:custGeom>
              <a:avLst/>
              <a:gdLst>
                <a:gd name="connsiteX0" fmla="*/ 145640 w 145761"/>
                <a:gd name="connsiteY0" fmla="*/ 16 h 155230"/>
                <a:gd name="connsiteX1" fmla="*/ 67852 w 145761"/>
                <a:gd name="connsiteY1" fmla="*/ 68278 h 155230"/>
                <a:gd name="connsiteX2" fmla="*/ 18640 w 145761"/>
                <a:gd name="connsiteY2" fmla="*/ 114316 h 155230"/>
                <a:gd name="connsiteX3" fmla="*/ 77377 w 145761"/>
                <a:gd name="connsiteY3" fmla="*/ 122253 h 155230"/>
                <a:gd name="connsiteX4" fmla="*/ 105952 w 145761"/>
                <a:gd name="connsiteY4" fmla="*/ 92091 h 155230"/>
                <a:gd name="connsiteX5" fmla="*/ 90077 w 145761"/>
                <a:gd name="connsiteY5" fmla="*/ 106378 h 155230"/>
                <a:gd name="connsiteX6" fmla="*/ 117065 w 145761"/>
                <a:gd name="connsiteY6" fmla="*/ 154003 h 155230"/>
                <a:gd name="connsiteX7" fmla="*/ 102777 w 145761"/>
                <a:gd name="connsiteY7" fmla="*/ 139716 h 155230"/>
                <a:gd name="connsiteX8" fmla="*/ 2765 w 145761"/>
                <a:gd name="connsiteY8" fmla="*/ 123841 h 155230"/>
                <a:gd name="connsiteX9" fmla="*/ 29752 w 145761"/>
                <a:gd name="connsiteY9" fmla="*/ 98441 h 155230"/>
                <a:gd name="connsiteX10" fmla="*/ 48802 w 145761"/>
                <a:gd name="connsiteY10" fmla="*/ 61928 h 155230"/>
                <a:gd name="connsiteX11" fmla="*/ 145640 w 145761"/>
                <a:gd name="connsiteY11" fmla="*/ 16 h 15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5761" h="155230">
                  <a:moveTo>
                    <a:pt x="145640" y="16"/>
                  </a:moveTo>
                  <a:cubicBezTo>
                    <a:pt x="148815" y="1074"/>
                    <a:pt x="89018" y="49228"/>
                    <a:pt x="67852" y="68278"/>
                  </a:cubicBezTo>
                  <a:cubicBezTo>
                    <a:pt x="46686" y="87328"/>
                    <a:pt x="17053" y="105320"/>
                    <a:pt x="18640" y="114316"/>
                  </a:cubicBezTo>
                  <a:cubicBezTo>
                    <a:pt x="20227" y="123312"/>
                    <a:pt x="62825" y="125957"/>
                    <a:pt x="77377" y="122253"/>
                  </a:cubicBezTo>
                  <a:cubicBezTo>
                    <a:pt x="91929" y="118549"/>
                    <a:pt x="103835" y="94737"/>
                    <a:pt x="105952" y="92091"/>
                  </a:cubicBezTo>
                  <a:cubicBezTo>
                    <a:pt x="108069" y="89445"/>
                    <a:pt x="88225" y="96060"/>
                    <a:pt x="90077" y="106378"/>
                  </a:cubicBezTo>
                  <a:cubicBezTo>
                    <a:pt x="91929" y="116696"/>
                    <a:pt x="114948" y="148447"/>
                    <a:pt x="117065" y="154003"/>
                  </a:cubicBezTo>
                  <a:cubicBezTo>
                    <a:pt x="119182" y="159559"/>
                    <a:pt x="121827" y="144743"/>
                    <a:pt x="102777" y="139716"/>
                  </a:cubicBezTo>
                  <a:cubicBezTo>
                    <a:pt x="83727" y="134689"/>
                    <a:pt x="14936" y="130720"/>
                    <a:pt x="2765" y="123841"/>
                  </a:cubicBezTo>
                  <a:cubicBezTo>
                    <a:pt x="-9406" y="116962"/>
                    <a:pt x="22079" y="108760"/>
                    <a:pt x="29752" y="98441"/>
                  </a:cubicBezTo>
                  <a:cubicBezTo>
                    <a:pt x="37425" y="88122"/>
                    <a:pt x="34515" y="73834"/>
                    <a:pt x="48802" y="61928"/>
                  </a:cubicBezTo>
                  <a:cubicBezTo>
                    <a:pt x="63089" y="50022"/>
                    <a:pt x="142465" y="-1042"/>
                    <a:pt x="145640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42E47E09-29E6-0203-FBCC-74CFF20B99DB}"/>
                </a:ext>
              </a:extLst>
            </p:cNvPr>
            <p:cNvSpPr/>
            <p:nvPr/>
          </p:nvSpPr>
          <p:spPr>
            <a:xfrm>
              <a:off x="5668746" y="3248659"/>
              <a:ext cx="424312" cy="117157"/>
            </a:xfrm>
            <a:custGeom>
              <a:avLst/>
              <a:gdLst>
                <a:gd name="connsiteX0" fmla="*/ 217 w 424312"/>
                <a:gd name="connsiteY0" fmla="*/ 86679 h 117157"/>
                <a:gd name="connsiteX1" fmla="*/ 78004 w 424312"/>
                <a:gd name="connsiteY1" fmla="*/ 86679 h 117157"/>
                <a:gd name="connsiteX2" fmla="*/ 93879 w 424312"/>
                <a:gd name="connsiteY2" fmla="*/ 56516 h 117157"/>
                <a:gd name="connsiteX3" fmla="*/ 114517 w 424312"/>
                <a:gd name="connsiteY3" fmla="*/ 89854 h 117157"/>
                <a:gd name="connsiteX4" fmla="*/ 163729 w 424312"/>
                <a:gd name="connsiteY4" fmla="*/ 94616 h 117157"/>
                <a:gd name="connsiteX5" fmla="*/ 295492 w 424312"/>
                <a:gd name="connsiteY5" fmla="*/ 58104 h 117157"/>
                <a:gd name="connsiteX6" fmla="*/ 352642 w 424312"/>
                <a:gd name="connsiteY6" fmla="*/ 954 h 117157"/>
                <a:gd name="connsiteX7" fmla="*/ 330417 w 424312"/>
                <a:gd name="connsiteY7" fmla="*/ 23179 h 117157"/>
                <a:gd name="connsiteX8" fmla="*/ 390742 w 424312"/>
                <a:gd name="connsiteY8" fmla="*/ 34291 h 117157"/>
                <a:gd name="connsiteX9" fmla="*/ 424079 w 424312"/>
                <a:gd name="connsiteY9" fmla="*/ 42229 h 117157"/>
                <a:gd name="connsiteX10" fmla="*/ 374867 w 424312"/>
                <a:gd name="connsiteY10" fmla="*/ 40641 h 117157"/>
                <a:gd name="connsiteX11" fmla="*/ 308192 w 424312"/>
                <a:gd name="connsiteY11" fmla="*/ 67629 h 117157"/>
                <a:gd name="connsiteX12" fmla="*/ 244692 w 424312"/>
                <a:gd name="connsiteY12" fmla="*/ 105729 h 117157"/>
                <a:gd name="connsiteX13" fmla="*/ 146267 w 424312"/>
                <a:gd name="connsiteY13" fmla="*/ 116841 h 117157"/>
                <a:gd name="connsiteX14" fmla="*/ 104992 w 424312"/>
                <a:gd name="connsiteY14" fmla="*/ 96204 h 117157"/>
                <a:gd name="connsiteX15" fmla="*/ 217 w 424312"/>
                <a:gd name="connsiteY15" fmla="*/ 86679 h 11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4312" h="117157">
                  <a:moveTo>
                    <a:pt x="217" y="86679"/>
                  </a:moveTo>
                  <a:cubicBezTo>
                    <a:pt x="-4281" y="85091"/>
                    <a:pt x="62394" y="91706"/>
                    <a:pt x="78004" y="86679"/>
                  </a:cubicBezTo>
                  <a:cubicBezTo>
                    <a:pt x="93614" y="81652"/>
                    <a:pt x="87794" y="55987"/>
                    <a:pt x="93879" y="56516"/>
                  </a:cubicBezTo>
                  <a:cubicBezTo>
                    <a:pt x="99964" y="57045"/>
                    <a:pt x="102875" y="83504"/>
                    <a:pt x="114517" y="89854"/>
                  </a:cubicBezTo>
                  <a:cubicBezTo>
                    <a:pt x="126159" y="96204"/>
                    <a:pt x="133567" y="99908"/>
                    <a:pt x="163729" y="94616"/>
                  </a:cubicBezTo>
                  <a:cubicBezTo>
                    <a:pt x="193891" y="89324"/>
                    <a:pt x="264007" y="73714"/>
                    <a:pt x="295492" y="58104"/>
                  </a:cubicBezTo>
                  <a:cubicBezTo>
                    <a:pt x="326977" y="42494"/>
                    <a:pt x="352642" y="954"/>
                    <a:pt x="352642" y="954"/>
                  </a:cubicBezTo>
                  <a:cubicBezTo>
                    <a:pt x="358463" y="-4867"/>
                    <a:pt x="324067" y="17623"/>
                    <a:pt x="330417" y="23179"/>
                  </a:cubicBezTo>
                  <a:cubicBezTo>
                    <a:pt x="336767" y="28735"/>
                    <a:pt x="375132" y="31116"/>
                    <a:pt x="390742" y="34291"/>
                  </a:cubicBezTo>
                  <a:cubicBezTo>
                    <a:pt x="406352" y="37466"/>
                    <a:pt x="426725" y="41171"/>
                    <a:pt x="424079" y="42229"/>
                  </a:cubicBezTo>
                  <a:cubicBezTo>
                    <a:pt x="421433" y="43287"/>
                    <a:pt x="394181" y="36408"/>
                    <a:pt x="374867" y="40641"/>
                  </a:cubicBezTo>
                  <a:cubicBezTo>
                    <a:pt x="355553" y="44874"/>
                    <a:pt x="329888" y="56781"/>
                    <a:pt x="308192" y="67629"/>
                  </a:cubicBezTo>
                  <a:cubicBezTo>
                    <a:pt x="286496" y="78477"/>
                    <a:pt x="271680" y="97527"/>
                    <a:pt x="244692" y="105729"/>
                  </a:cubicBezTo>
                  <a:cubicBezTo>
                    <a:pt x="217705" y="113931"/>
                    <a:pt x="169550" y="118429"/>
                    <a:pt x="146267" y="116841"/>
                  </a:cubicBezTo>
                  <a:cubicBezTo>
                    <a:pt x="122984" y="115254"/>
                    <a:pt x="124571" y="97527"/>
                    <a:pt x="104992" y="96204"/>
                  </a:cubicBezTo>
                  <a:cubicBezTo>
                    <a:pt x="85413" y="94881"/>
                    <a:pt x="4715" y="88267"/>
                    <a:pt x="217" y="86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CF10DC54-4EEB-4B3F-2573-F8FBC4792F79}"/>
                </a:ext>
              </a:extLst>
            </p:cNvPr>
            <p:cNvSpPr/>
            <p:nvPr/>
          </p:nvSpPr>
          <p:spPr>
            <a:xfrm>
              <a:off x="5646650" y="3232577"/>
              <a:ext cx="111984" cy="115809"/>
            </a:xfrm>
            <a:custGeom>
              <a:avLst/>
              <a:gdLst>
                <a:gd name="connsiteX0" fmla="*/ 81050 w 111984"/>
                <a:gd name="connsiteY0" fmla="*/ 1161 h 115809"/>
                <a:gd name="connsiteX1" fmla="*/ 22313 w 111984"/>
                <a:gd name="connsiteY1" fmla="*/ 75773 h 115809"/>
                <a:gd name="connsiteX2" fmla="*/ 25488 w 111984"/>
                <a:gd name="connsiteY2" fmla="*/ 96411 h 115809"/>
                <a:gd name="connsiteX3" fmla="*/ 71525 w 111984"/>
                <a:gd name="connsiteY3" fmla="*/ 107523 h 115809"/>
                <a:gd name="connsiteX4" fmla="*/ 111213 w 111984"/>
                <a:gd name="connsiteY4" fmla="*/ 86886 h 115809"/>
                <a:gd name="connsiteX5" fmla="*/ 35013 w 111984"/>
                <a:gd name="connsiteY5" fmla="*/ 115461 h 115809"/>
                <a:gd name="connsiteX6" fmla="*/ 88 w 111984"/>
                <a:gd name="connsiteY6" fmla="*/ 63073 h 115809"/>
                <a:gd name="connsiteX7" fmla="*/ 27075 w 111984"/>
                <a:gd name="connsiteY7" fmla="*/ 31323 h 115809"/>
                <a:gd name="connsiteX8" fmla="*/ 81050 w 111984"/>
                <a:gd name="connsiteY8" fmla="*/ 1161 h 115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984" h="115809">
                  <a:moveTo>
                    <a:pt x="81050" y="1161"/>
                  </a:moveTo>
                  <a:cubicBezTo>
                    <a:pt x="80256" y="8569"/>
                    <a:pt x="31573" y="59898"/>
                    <a:pt x="22313" y="75773"/>
                  </a:cubicBezTo>
                  <a:cubicBezTo>
                    <a:pt x="13053" y="91648"/>
                    <a:pt x="17286" y="91119"/>
                    <a:pt x="25488" y="96411"/>
                  </a:cubicBezTo>
                  <a:cubicBezTo>
                    <a:pt x="33690" y="101703"/>
                    <a:pt x="57238" y="109110"/>
                    <a:pt x="71525" y="107523"/>
                  </a:cubicBezTo>
                  <a:cubicBezTo>
                    <a:pt x="85812" y="105936"/>
                    <a:pt x="117298" y="85563"/>
                    <a:pt x="111213" y="86886"/>
                  </a:cubicBezTo>
                  <a:cubicBezTo>
                    <a:pt x="105128" y="88209"/>
                    <a:pt x="53534" y="119430"/>
                    <a:pt x="35013" y="115461"/>
                  </a:cubicBezTo>
                  <a:cubicBezTo>
                    <a:pt x="16492" y="111492"/>
                    <a:pt x="1411" y="77096"/>
                    <a:pt x="88" y="63073"/>
                  </a:cubicBezTo>
                  <a:cubicBezTo>
                    <a:pt x="-1235" y="49050"/>
                    <a:pt x="12523" y="38731"/>
                    <a:pt x="27075" y="31323"/>
                  </a:cubicBezTo>
                  <a:cubicBezTo>
                    <a:pt x="41627" y="23915"/>
                    <a:pt x="81844" y="-6247"/>
                    <a:pt x="81050" y="1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219F9CE7-A773-A548-9291-C1933623062A}"/>
                </a:ext>
              </a:extLst>
            </p:cNvPr>
            <p:cNvSpPr/>
            <p:nvPr/>
          </p:nvSpPr>
          <p:spPr>
            <a:xfrm>
              <a:off x="5727689" y="3161660"/>
              <a:ext cx="234466" cy="164301"/>
            </a:xfrm>
            <a:custGeom>
              <a:avLst/>
              <a:gdLst>
                <a:gd name="connsiteX0" fmla="*/ 133361 w 234466"/>
                <a:gd name="connsiteY0" fmla="*/ 2228 h 164301"/>
                <a:gd name="connsiteX1" fmla="*/ 212736 w 234466"/>
                <a:gd name="connsiteY1" fmla="*/ 26040 h 164301"/>
                <a:gd name="connsiteX2" fmla="*/ 230199 w 234466"/>
                <a:gd name="connsiteY2" fmla="*/ 53028 h 164301"/>
                <a:gd name="connsiteX3" fmla="*/ 230199 w 234466"/>
                <a:gd name="connsiteY3" fmla="*/ 105415 h 164301"/>
                <a:gd name="connsiteX4" fmla="*/ 182574 w 234466"/>
                <a:gd name="connsiteY4" fmla="*/ 140340 h 164301"/>
                <a:gd name="connsiteX5" fmla="*/ 95261 w 234466"/>
                <a:gd name="connsiteY5" fmla="*/ 164153 h 164301"/>
                <a:gd name="connsiteX6" fmla="*/ 68274 w 234466"/>
                <a:gd name="connsiteY6" fmla="*/ 129228 h 164301"/>
                <a:gd name="connsiteX7" fmla="*/ 84149 w 234466"/>
                <a:gd name="connsiteY7" fmla="*/ 35565 h 164301"/>
                <a:gd name="connsiteX8" fmla="*/ 11 w 234466"/>
                <a:gd name="connsiteY8" fmla="*/ 84778 h 164301"/>
                <a:gd name="connsiteX9" fmla="*/ 133361 w 234466"/>
                <a:gd name="connsiteY9" fmla="*/ 2228 h 16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4466" h="164301">
                  <a:moveTo>
                    <a:pt x="133361" y="2228"/>
                  </a:moveTo>
                  <a:cubicBezTo>
                    <a:pt x="168815" y="-7562"/>
                    <a:pt x="196596" y="17573"/>
                    <a:pt x="212736" y="26040"/>
                  </a:cubicBezTo>
                  <a:cubicBezTo>
                    <a:pt x="228876" y="34507"/>
                    <a:pt x="227289" y="39799"/>
                    <a:pt x="230199" y="53028"/>
                  </a:cubicBezTo>
                  <a:cubicBezTo>
                    <a:pt x="233109" y="66257"/>
                    <a:pt x="238137" y="90863"/>
                    <a:pt x="230199" y="105415"/>
                  </a:cubicBezTo>
                  <a:cubicBezTo>
                    <a:pt x="222261" y="119967"/>
                    <a:pt x="205064" y="130550"/>
                    <a:pt x="182574" y="140340"/>
                  </a:cubicBezTo>
                  <a:cubicBezTo>
                    <a:pt x="160084" y="150130"/>
                    <a:pt x="114311" y="166005"/>
                    <a:pt x="95261" y="164153"/>
                  </a:cubicBezTo>
                  <a:cubicBezTo>
                    <a:pt x="76211" y="162301"/>
                    <a:pt x="70126" y="150659"/>
                    <a:pt x="68274" y="129228"/>
                  </a:cubicBezTo>
                  <a:cubicBezTo>
                    <a:pt x="66422" y="107797"/>
                    <a:pt x="95526" y="42973"/>
                    <a:pt x="84149" y="35565"/>
                  </a:cubicBezTo>
                  <a:cubicBezTo>
                    <a:pt x="72772" y="28157"/>
                    <a:pt x="-1047" y="90069"/>
                    <a:pt x="11" y="84778"/>
                  </a:cubicBezTo>
                  <a:cubicBezTo>
                    <a:pt x="1069" y="79487"/>
                    <a:pt x="97907" y="12018"/>
                    <a:pt x="133361" y="2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074692BB-407F-74DD-D85C-CE0C2764384E}"/>
                </a:ext>
              </a:extLst>
            </p:cNvPr>
            <p:cNvSpPr/>
            <p:nvPr/>
          </p:nvSpPr>
          <p:spPr>
            <a:xfrm>
              <a:off x="5671664" y="3301106"/>
              <a:ext cx="336231" cy="64520"/>
            </a:xfrm>
            <a:custGeom>
              <a:avLst/>
              <a:gdLst>
                <a:gd name="connsiteX0" fmla="*/ 474 w 336231"/>
                <a:gd name="connsiteY0" fmla="*/ 53282 h 64520"/>
                <a:gd name="connsiteX1" fmla="*/ 154461 w 336231"/>
                <a:gd name="connsiteY1" fmla="*/ 64394 h 64520"/>
                <a:gd name="connsiteX2" fmla="*/ 281461 w 336231"/>
                <a:gd name="connsiteY2" fmla="*/ 54869 h 64520"/>
                <a:gd name="connsiteX3" fmla="*/ 333849 w 336231"/>
                <a:gd name="connsiteY3" fmla="*/ 894 h 64520"/>
                <a:gd name="connsiteX4" fmla="*/ 319561 w 336231"/>
                <a:gd name="connsiteY4" fmla="*/ 23119 h 64520"/>
                <a:gd name="connsiteX5" fmla="*/ 251299 w 336231"/>
                <a:gd name="connsiteY5" fmla="*/ 48519 h 64520"/>
                <a:gd name="connsiteX6" fmla="*/ 110011 w 336231"/>
                <a:gd name="connsiteY6" fmla="*/ 64394 h 64520"/>
                <a:gd name="connsiteX7" fmla="*/ 474 w 336231"/>
                <a:gd name="connsiteY7" fmla="*/ 53282 h 64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6231" h="64520">
                  <a:moveTo>
                    <a:pt x="474" y="53282"/>
                  </a:moveTo>
                  <a:cubicBezTo>
                    <a:pt x="7882" y="53282"/>
                    <a:pt x="107630" y="64130"/>
                    <a:pt x="154461" y="64394"/>
                  </a:cubicBezTo>
                  <a:cubicBezTo>
                    <a:pt x="201292" y="64658"/>
                    <a:pt x="251563" y="65452"/>
                    <a:pt x="281461" y="54869"/>
                  </a:cubicBezTo>
                  <a:cubicBezTo>
                    <a:pt x="311359" y="44286"/>
                    <a:pt x="327499" y="6186"/>
                    <a:pt x="333849" y="894"/>
                  </a:cubicBezTo>
                  <a:cubicBezTo>
                    <a:pt x="340199" y="-4398"/>
                    <a:pt x="333319" y="15181"/>
                    <a:pt x="319561" y="23119"/>
                  </a:cubicBezTo>
                  <a:cubicBezTo>
                    <a:pt x="305803" y="31056"/>
                    <a:pt x="286224" y="41640"/>
                    <a:pt x="251299" y="48519"/>
                  </a:cubicBezTo>
                  <a:cubicBezTo>
                    <a:pt x="216374" y="55398"/>
                    <a:pt x="145730" y="64658"/>
                    <a:pt x="110011" y="64394"/>
                  </a:cubicBezTo>
                  <a:cubicBezTo>
                    <a:pt x="74292" y="64130"/>
                    <a:pt x="-6934" y="53282"/>
                    <a:pt x="474" y="532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FDF9D668-7270-C3AF-23B5-E77605E2C8D7}"/>
                </a:ext>
              </a:extLst>
            </p:cNvPr>
            <p:cNvSpPr/>
            <p:nvPr/>
          </p:nvSpPr>
          <p:spPr>
            <a:xfrm>
              <a:off x="5852909" y="3131995"/>
              <a:ext cx="156032" cy="148028"/>
            </a:xfrm>
            <a:custGeom>
              <a:avLst/>
              <a:gdLst>
                <a:gd name="connsiteX0" fmla="*/ 204 w 156032"/>
                <a:gd name="connsiteY0" fmla="*/ 35068 h 148028"/>
                <a:gd name="connsiteX1" fmla="*/ 82754 w 156032"/>
                <a:gd name="connsiteY1" fmla="*/ 17605 h 148028"/>
                <a:gd name="connsiteX2" fmla="*/ 144666 w 156032"/>
                <a:gd name="connsiteY2" fmla="*/ 54118 h 148028"/>
                <a:gd name="connsiteX3" fmla="*/ 147841 w 156032"/>
                <a:gd name="connsiteY3" fmla="*/ 100155 h 148028"/>
                <a:gd name="connsiteX4" fmla="*/ 106566 w 156032"/>
                <a:gd name="connsiteY4" fmla="*/ 79518 h 148028"/>
                <a:gd name="connsiteX5" fmla="*/ 147841 w 156032"/>
                <a:gd name="connsiteY5" fmla="*/ 147780 h 148028"/>
                <a:gd name="connsiteX6" fmla="*/ 152604 w 156032"/>
                <a:gd name="connsiteY6" fmla="*/ 50943 h 148028"/>
                <a:gd name="connsiteX7" fmla="*/ 108154 w 156032"/>
                <a:gd name="connsiteY7" fmla="*/ 143 h 148028"/>
                <a:gd name="connsiteX8" fmla="*/ 204 w 156032"/>
                <a:gd name="connsiteY8" fmla="*/ 35068 h 148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032" h="148028">
                  <a:moveTo>
                    <a:pt x="204" y="35068"/>
                  </a:moveTo>
                  <a:cubicBezTo>
                    <a:pt x="-4029" y="37978"/>
                    <a:pt x="58677" y="14430"/>
                    <a:pt x="82754" y="17605"/>
                  </a:cubicBezTo>
                  <a:cubicBezTo>
                    <a:pt x="106831" y="20780"/>
                    <a:pt x="133818" y="40360"/>
                    <a:pt x="144666" y="54118"/>
                  </a:cubicBezTo>
                  <a:cubicBezTo>
                    <a:pt x="155514" y="67876"/>
                    <a:pt x="154191" y="95922"/>
                    <a:pt x="147841" y="100155"/>
                  </a:cubicBezTo>
                  <a:cubicBezTo>
                    <a:pt x="141491" y="104388"/>
                    <a:pt x="106566" y="71581"/>
                    <a:pt x="106566" y="79518"/>
                  </a:cubicBezTo>
                  <a:cubicBezTo>
                    <a:pt x="106566" y="87455"/>
                    <a:pt x="140168" y="152542"/>
                    <a:pt x="147841" y="147780"/>
                  </a:cubicBezTo>
                  <a:cubicBezTo>
                    <a:pt x="155514" y="143018"/>
                    <a:pt x="159219" y="75549"/>
                    <a:pt x="152604" y="50943"/>
                  </a:cubicBezTo>
                  <a:cubicBezTo>
                    <a:pt x="145990" y="26337"/>
                    <a:pt x="133025" y="2789"/>
                    <a:pt x="108154" y="143"/>
                  </a:cubicBezTo>
                  <a:cubicBezTo>
                    <a:pt x="83283" y="-2503"/>
                    <a:pt x="4437" y="32158"/>
                    <a:pt x="204" y="350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3EF63021-758A-1200-B398-CAC1A297B746}"/>
                </a:ext>
              </a:extLst>
            </p:cNvPr>
            <p:cNvSpPr/>
            <p:nvPr/>
          </p:nvSpPr>
          <p:spPr>
            <a:xfrm>
              <a:off x="5858404" y="3205162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9D594607-5B6B-6101-4CF5-23D4393F7722}"/>
                </a:ext>
              </a:extLst>
            </p:cNvPr>
            <p:cNvSpPr/>
            <p:nvPr/>
          </p:nvSpPr>
          <p:spPr>
            <a:xfrm>
              <a:off x="5699569" y="3169441"/>
              <a:ext cx="131607" cy="115389"/>
            </a:xfrm>
            <a:custGeom>
              <a:avLst/>
              <a:gdLst>
                <a:gd name="connsiteX0" fmla="*/ 4319 w 131607"/>
                <a:gd name="connsiteY0" fmla="*/ 100809 h 115389"/>
                <a:gd name="connsiteX1" fmla="*/ 104331 w 131607"/>
                <a:gd name="connsiteY1" fmla="*/ 42072 h 115389"/>
                <a:gd name="connsiteX2" fmla="*/ 88456 w 131607"/>
                <a:gd name="connsiteY2" fmla="*/ 86522 h 115389"/>
                <a:gd name="connsiteX3" fmla="*/ 118619 w 131607"/>
                <a:gd name="connsiteY3" fmla="*/ 111922 h 115389"/>
                <a:gd name="connsiteX4" fmla="*/ 131319 w 131607"/>
                <a:gd name="connsiteY4" fmla="*/ 8734 h 115389"/>
                <a:gd name="connsiteX5" fmla="*/ 107506 w 131607"/>
                <a:gd name="connsiteY5" fmla="*/ 7147 h 115389"/>
                <a:gd name="connsiteX6" fmla="*/ 72581 w 131607"/>
                <a:gd name="connsiteY6" fmla="*/ 21434 h 115389"/>
                <a:gd name="connsiteX7" fmla="*/ 23369 w 131607"/>
                <a:gd name="connsiteY7" fmla="*/ 43659 h 115389"/>
                <a:gd name="connsiteX8" fmla="*/ 4319 w 131607"/>
                <a:gd name="connsiteY8" fmla="*/ 100809 h 11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07" h="115389">
                  <a:moveTo>
                    <a:pt x="4319" y="100809"/>
                  </a:moveTo>
                  <a:cubicBezTo>
                    <a:pt x="17813" y="100545"/>
                    <a:pt x="90308" y="44453"/>
                    <a:pt x="104331" y="42072"/>
                  </a:cubicBezTo>
                  <a:cubicBezTo>
                    <a:pt x="118354" y="39691"/>
                    <a:pt x="86075" y="74881"/>
                    <a:pt x="88456" y="86522"/>
                  </a:cubicBezTo>
                  <a:cubicBezTo>
                    <a:pt x="90837" y="98163"/>
                    <a:pt x="111475" y="124887"/>
                    <a:pt x="118619" y="111922"/>
                  </a:cubicBezTo>
                  <a:cubicBezTo>
                    <a:pt x="125763" y="98957"/>
                    <a:pt x="133171" y="26196"/>
                    <a:pt x="131319" y="8734"/>
                  </a:cubicBezTo>
                  <a:cubicBezTo>
                    <a:pt x="129467" y="-8728"/>
                    <a:pt x="117296" y="5030"/>
                    <a:pt x="107506" y="7147"/>
                  </a:cubicBezTo>
                  <a:cubicBezTo>
                    <a:pt x="97716" y="9264"/>
                    <a:pt x="86604" y="15349"/>
                    <a:pt x="72581" y="21434"/>
                  </a:cubicBezTo>
                  <a:cubicBezTo>
                    <a:pt x="58558" y="27519"/>
                    <a:pt x="34482" y="33869"/>
                    <a:pt x="23369" y="43659"/>
                  </a:cubicBezTo>
                  <a:cubicBezTo>
                    <a:pt x="12257" y="53449"/>
                    <a:pt x="-9175" y="101073"/>
                    <a:pt x="4319" y="1008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3871DB9B-58ED-1C38-FB72-9BD2E83F55CD}"/>
                </a:ext>
              </a:extLst>
            </p:cNvPr>
            <p:cNvSpPr/>
            <p:nvPr/>
          </p:nvSpPr>
          <p:spPr>
            <a:xfrm>
              <a:off x="5534025" y="2826346"/>
              <a:ext cx="308512" cy="167686"/>
            </a:xfrm>
            <a:custGeom>
              <a:avLst/>
              <a:gdLst>
                <a:gd name="connsiteX0" fmla="*/ 0 w 308512"/>
                <a:gd name="connsiteY0" fmla="*/ 167679 h 167686"/>
                <a:gd name="connsiteX1" fmla="*/ 88900 w 308512"/>
                <a:gd name="connsiteY1" fmla="*/ 85129 h 167686"/>
                <a:gd name="connsiteX2" fmla="*/ 120650 w 308512"/>
                <a:gd name="connsiteY2" fmla="*/ 78779 h 167686"/>
                <a:gd name="connsiteX3" fmla="*/ 214313 w 308512"/>
                <a:gd name="connsiteY3" fmla="*/ 20042 h 167686"/>
                <a:gd name="connsiteX4" fmla="*/ 307975 w 308512"/>
                <a:gd name="connsiteY4" fmla="*/ 2579 h 167686"/>
                <a:gd name="connsiteX5" fmla="*/ 249238 w 308512"/>
                <a:gd name="connsiteY5" fmla="*/ 5754 h 167686"/>
                <a:gd name="connsiteX6" fmla="*/ 177800 w 308512"/>
                <a:gd name="connsiteY6" fmla="*/ 54967 h 167686"/>
                <a:gd name="connsiteX7" fmla="*/ 90488 w 308512"/>
                <a:gd name="connsiteY7" fmla="*/ 89892 h 167686"/>
                <a:gd name="connsiteX8" fmla="*/ 0 w 308512"/>
                <a:gd name="connsiteY8" fmla="*/ 167679 h 16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512" h="167686">
                  <a:moveTo>
                    <a:pt x="0" y="167679"/>
                  </a:moveTo>
                  <a:cubicBezTo>
                    <a:pt x="-265" y="166885"/>
                    <a:pt x="68792" y="99946"/>
                    <a:pt x="88900" y="85129"/>
                  </a:cubicBezTo>
                  <a:cubicBezTo>
                    <a:pt x="109008" y="70312"/>
                    <a:pt x="99748" y="89627"/>
                    <a:pt x="120650" y="78779"/>
                  </a:cubicBezTo>
                  <a:cubicBezTo>
                    <a:pt x="141552" y="67931"/>
                    <a:pt x="183092" y="32742"/>
                    <a:pt x="214313" y="20042"/>
                  </a:cubicBezTo>
                  <a:cubicBezTo>
                    <a:pt x="245534" y="7342"/>
                    <a:pt x="302154" y="4960"/>
                    <a:pt x="307975" y="2579"/>
                  </a:cubicBezTo>
                  <a:cubicBezTo>
                    <a:pt x="313796" y="198"/>
                    <a:pt x="270934" y="-2977"/>
                    <a:pt x="249238" y="5754"/>
                  </a:cubicBezTo>
                  <a:cubicBezTo>
                    <a:pt x="227542" y="14485"/>
                    <a:pt x="204258" y="40944"/>
                    <a:pt x="177800" y="54967"/>
                  </a:cubicBezTo>
                  <a:cubicBezTo>
                    <a:pt x="151342" y="68990"/>
                    <a:pt x="119063" y="71900"/>
                    <a:pt x="90488" y="89892"/>
                  </a:cubicBezTo>
                  <a:cubicBezTo>
                    <a:pt x="61913" y="107884"/>
                    <a:pt x="265" y="168473"/>
                    <a:pt x="0" y="167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28AFFC3D-C56E-3AF0-1ED0-5B28F355ABE8}"/>
                </a:ext>
              </a:extLst>
            </p:cNvPr>
            <p:cNvSpPr/>
            <p:nvPr/>
          </p:nvSpPr>
          <p:spPr>
            <a:xfrm>
              <a:off x="5546100" y="2873373"/>
              <a:ext cx="381333" cy="189059"/>
            </a:xfrm>
            <a:custGeom>
              <a:avLst/>
              <a:gdLst>
                <a:gd name="connsiteX0" fmla="*/ 625 w 381333"/>
                <a:gd name="connsiteY0" fmla="*/ 188915 h 189059"/>
                <a:gd name="connsiteX1" fmla="*/ 229225 w 381333"/>
                <a:gd name="connsiteY1" fmla="*/ 84140 h 189059"/>
                <a:gd name="connsiteX2" fmla="*/ 307013 w 381333"/>
                <a:gd name="connsiteY2" fmla="*/ 34927 h 189059"/>
                <a:gd name="connsiteX3" fmla="*/ 380038 w 381333"/>
                <a:gd name="connsiteY3" fmla="*/ 2 h 189059"/>
                <a:gd name="connsiteX4" fmla="*/ 343525 w 381333"/>
                <a:gd name="connsiteY4" fmla="*/ 33340 h 189059"/>
                <a:gd name="connsiteX5" fmla="*/ 219700 w 381333"/>
                <a:gd name="connsiteY5" fmla="*/ 79377 h 189059"/>
                <a:gd name="connsiteX6" fmla="*/ 162550 w 381333"/>
                <a:gd name="connsiteY6" fmla="*/ 106365 h 189059"/>
                <a:gd name="connsiteX7" fmla="*/ 625 w 381333"/>
                <a:gd name="connsiteY7" fmla="*/ 188915 h 189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333" h="189059">
                  <a:moveTo>
                    <a:pt x="625" y="188915"/>
                  </a:moveTo>
                  <a:cubicBezTo>
                    <a:pt x="11737" y="185211"/>
                    <a:pt x="178160" y="109805"/>
                    <a:pt x="229225" y="84140"/>
                  </a:cubicBezTo>
                  <a:cubicBezTo>
                    <a:pt x="280290" y="58475"/>
                    <a:pt x="281878" y="48950"/>
                    <a:pt x="307013" y="34927"/>
                  </a:cubicBezTo>
                  <a:cubicBezTo>
                    <a:pt x="332148" y="20904"/>
                    <a:pt x="373953" y="266"/>
                    <a:pt x="380038" y="2"/>
                  </a:cubicBezTo>
                  <a:cubicBezTo>
                    <a:pt x="386123" y="-263"/>
                    <a:pt x="370248" y="20111"/>
                    <a:pt x="343525" y="33340"/>
                  </a:cubicBezTo>
                  <a:cubicBezTo>
                    <a:pt x="316802" y="46569"/>
                    <a:pt x="249862" y="67206"/>
                    <a:pt x="219700" y="79377"/>
                  </a:cubicBezTo>
                  <a:cubicBezTo>
                    <a:pt x="189538" y="91548"/>
                    <a:pt x="195358" y="88903"/>
                    <a:pt x="162550" y="106365"/>
                  </a:cubicBezTo>
                  <a:cubicBezTo>
                    <a:pt x="129742" y="123827"/>
                    <a:pt x="-10487" y="192619"/>
                    <a:pt x="625" y="188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CBEA0271-A2F5-333F-0A5F-F8AAD8896292}"/>
                </a:ext>
              </a:extLst>
            </p:cNvPr>
            <p:cNvSpPr/>
            <p:nvPr/>
          </p:nvSpPr>
          <p:spPr>
            <a:xfrm>
              <a:off x="5808629" y="2818879"/>
              <a:ext cx="254460" cy="58169"/>
            </a:xfrm>
            <a:custGeom>
              <a:avLst/>
              <a:gdLst>
                <a:gd name="connsiteX0" fmla="*/ 34 w 254460"/>
                <a:gd name="connsiteY0" fmla="*/ 11634 h 58169"/>
                <a:gd name="connsiteX1" fmla="*/ 146084 w 254460"/>
                <a:gd name="connsiteY1" fmla="*/ 11634 h 58169"/>
                <a:gd name="connsiteX2" fmla="*/ 160371 w 254460"/>
                <a:gd name="connsiteY2" fmla="*/ 2109 h 58169"/>
                <a:gd name="connsiteX3" fmla="*/ 254034 w 254460"/>
                <a:gd name="connsiteY3" fmla="*/ 57671 h 58169"/>
                <a:gd name="connsiteX4" fmla="*/ 193709 w 254460"/>
                <a:gd name="connsiteY4" fmla="*/ 29096 h 58169"/>
                <a:gd name="connsiteX5" fmla="*/ 160371 w 254460"/>
                <a:gd name="connsiteY5" fmla="*/ 22746 h 58169"/>
                <a:gd name="connsiteX6" fmla="*/ 34 w 254460"/>
                <a:gd name="connsiteY6" fmla="*/ 11634 h 58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460" h="58169">
                  <a:moveTo>
                    <a:pt x="34" y="11634"/>
                  </a:moveTo>
                  <a:cubicBezTo>
                    <a:pt x="-2347" y="9782"/>
                    <a:pt x="119361" y="13221"/>
                    <a:pt x="146084" y="11634"/>
                  </a:cubicBezTo>
                  <a:cubicBezTo>
                    <a:pt x="172807" y="10047"/>
                    <a:pt x="142379" y="-5564"/>
                    <a:pt x="160371" y="2109"/>
                  </a:cubicBezTo>
                  <a:cubicBezTo>
                    <a:pt x="178363" y="9782"/>
                    <a:pt x="248478" y="53173"/>
                    <a:pt x="254034" y="57671"/>
                  </a:cubicBezTo>
                  <a:cubicBezTo>
                    <a:pt x="259590" y="62169"/>
                    <a:pt x="209319" y="34917"/>
                    <a:pt x="193709" y="29096"/>
                  </a:cubicBezTo>
                  <a:cubicBezTo>
                    <a:pt x="178099" y="23275"/>
                    <a:pt x="188946" y="24863"/>
                    <a:pt x="160371" y="22746"/>
                  </a:cubicBezTo>
                  <a:cubicBezTo>
                    <a:pt x="131796" y="20629"/>
                    <a:pt x="2415" y="13486"/>
                    <a:pt x="34" y="11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A34C108F-5CC5-A739-444F-EC599EF9D391}"/>
                </a:ext>
              </a:extLst>
            </p:cNvPr>
            <p:cNvSpPr/>
            <p:nvPr/>
          </p:nvSpPr>
          <p:spPr>
            <a:xfrm>
              <a:off x="5884713" y="2876185"/>
              <a:ext cx="166025" cy="22624"/>
            </a:xfrm>
            <a:custGeom>
              <a:avLst/>
              <a:gdLst>
                <a:gd name="connsiteX0" fmla="*/ 150 w 166025"/>
                <a:gd name="connsiteY0" fmla="*/ 365 h 22624"/>
                <a:gd name="connsiteX1" fmla="*/ 128737 w 166025"/>
                <a:gd name="connsiteY1" fmla="*/ 3540 h 22624"/>
                <a:gd name="connsiteX2" fmla="*/ 165250 w 166025"/>
                <a:gd name="connsiteY2" fmla="*/ 22590 h 22624"/>
                <a:gd name="connsiteX3" fmla="*/ 103337 w 166025"/>
                <a:gd name="connsiteY3" fmla="*/ 8303 h 22624"/>
                <a:gd name="connsiteX4" fmla="*/ 150 w 166025"/>
                <a:gd name="connsiteY4" fmla="*/ 365 h 22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25" h="22624">
                  <a:moveTo>
                    <a:pt x="150" y="365"/>
                  </a:moveTo>
                  <a:cubicBezTo>
                    <a:pt x="4383" y="-429"/>
                    <a:pt x="101220" y="-164"/>
                    <a:pt x="128737" y="3540"/>
                  </a:cubicBezTo>
                  <a:cubicBezTo>
                    <a:pt x="156254" y="7244"/>
                    <a:pt x="169483" y="21796"/>
                    <a:pt x="165250" y="22590"/>
                  </a:cubicBezTo>
                  <a:cubicBezTo>
                    <a:pt x="161017" y="23384"/>
                    <a:pt x="124239" y="10155"/>
                    <a:pt x="103337" y="8303"/>
                  </a:cubicBezTo>
                  <a:cubicBezTo>
                    <a:pt x="82435" y="6451"/>
                    <a:pt x="-4083" y="1159"/>
                    <a:pt x="150" y="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15288B85-F2E0-6A12-848D-99552D38CBFD}"/>
                </a:ext>
              </a:extLst>
            </p:cNvPr>
            <p:cNvSpPr/>
            <p:nvPr/>
          </p:nvSpPr>
          <p:spPr>
            <a:xfrm>
              <a:off x="5788025" y="2782888"/>
              <a:ext cx="250825" cy="66710"/>
            </a:xfrm>
            <a:custGeom>
              <a:avLst/>
              <a:gdLst>
                <a:gd name="connsiteX0" fmla="*/ 0 w 250825"/>
                <a:gd name="connsiteY0" fmla="*/ 41275 h 66710"/>
                <a:gd name="connsiteX1" fmla="*/ 107950 w 250825"/>
                <a:gd name="connsiteY1" fmla="*/ 23812 h 66710"/>
                <a:gd name="connsiteX2" fmla="*/ 127000 w 250825"/>
                <a:gd name="connsiteY2" fmla="*/ 9525 h 66710"/>
                <a:gd name="connsiteX3" fmla="*/ 250825 w 250825"/>
                <a:gd name="connsiteY3" fmla="*/ 66675 h 66710"/>
                <a:gd name="connsiteX4" fmla="*/ 127000 w 250825"/>
                <a:gd name="connsiteY4" fmla="*/ 0 h 66710"/>
                <a:gd name="connsiteX5" fmla="*/ 96838 w 250825"/>
                <a:gd name="connsiteY5" fmla="*/ 11112 h 66710"/>
                <a:gd name="connsiteX6" fmla="*/ 0 w 250825"/>
                <a:gd name="connsiteY6" fmla="*/ 41275 h 6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825" h="66710">
                  <a:moveTo>
                    <a:pt x="0" y="41275"/>
                  </a:moveTo>
                  <a:cubicBezTo>
                    <a:pt x="43392" y="35189"/>
                    <a:pt x="86784" y="29104"/>
                    <a:pt x="107950" y="23812"/>
                  </a:cubicBezTo>
                  <a:cubicBezTo>
                    <a:pt x="129116" y="18520"/>
                    <a:pt x="103188" y="2381"/>
                    <a:pt x="127000" y="9525"/>
                  </a:cubicBezTo>
                  <a:cubicBezTo>
                    <a:pt x="150812" y="16669"/>
                    <a:pt x="250825" y="68262"/>
                    <a:pt x="250825" y="66675"/>
                  </a:cubicBezTo>
                  <a:cubicBezTo>
                    <a:pt x="250825" y="65088"/>
                    <a:pt x="152665" y="9261"/>
                    <a:pt x="127000" y="0"/>
                  </a:cubicBezTo>
                  <a:lnTo>
                    <a:pt x="96838" y="11112"/>
                  </a:lnTo>
                  <a:lnTo>
                    <a:pt x="0" y="4127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B109A099-1B3A-A7BA-1708-439C8ACA17D3}"/>
                </a:ext>
              </a:extLst>
            </p:cNvPr>
            <p:cNvSpPr/>
            <p:nvPr/>
          </p:nvSpPr>
          <p:spPr>
            <a:xfrm>
              <a:off x="5961043" y="3203300"/>
              <a:ext cx="94418" cy="209903"/>
            </a:xfrm>
            <a:custGeom>
              <a:avLst/>
              <a:gdLst>
                <a:gd name="connsiteX0" fmla="*/ 52407 w 94418"/>
                <a:gd name="connsiteY0" fmla="*/ 275 h 209903"/>
                <a:gd name="connsiteX1" fmla="*/ 69870 w 94418"/>
                <a:gd name="connsiteY1" fmla="*/ 89175 h 209903"/>
                <a:gd name="connsiteX2" fmla="*/ 74632 w 94418"/>
                <a:gd name="connsiteY2" fmla="*/ 130450 h 209903"/>
                <a:gd name="connsiteX3" fmla="*/ 20 w 94418"/>
                <a:gd name="connsiteY3" fmla="*/ 209825 h 209903"/>
                <a:gd name="connsiteX4" fmla="*/ 82570 w 94418"/>
                <a:gd name="connsiteY4" fmla="*/ 144738 h 209903"/>
                <a:gd name="connsiteX5" fmla="*/ 92095 w 94418"/>
                <a:gd name="connsiteY5" fmla="*/ 120925 h 209903"/>
                <a:gd name="connsiteX6" fmla="*/ 52407 w 94418"/>
                <a:gd name="connsiteY6" fmla="*/ 275 h 20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418" h="209903">
                  <a:moveTo>
                    <a:pt x="52407" y="275"/>
                  </a:moveTo>
                  <a:cubicBezTo>
                    <a:pt x="48703" y="-5017"/>
                    <a:pt x="66166" y="67479"/>
                    <a:pt x="69870" y="89175"/>
                  </a:cubicBezTo>
                  <a:cubicBezTo>
                    <a:pt x="73574" y="110871"/>
                    <a:pt x="86274" y="110342"/>
                    <a:pt x="74632" y="130450"/>
                  </a:cubicBezTo>
                  <a:cubicBezTo>
                    <a:pt x="62990" y="150558"/>
                    <a:pt x="-1303" y="207444"/>
                    <a:pt x="20" y="209825"/>
                  </a:cubicBezTo>
                  <a:cubicBezTo>
                    <a:pt x="1343" y="212206"/>
                    <a:pt x="67224" y="159555"/>
                    <a:pt x="82570" y="144738"/>
                  </a:cubicBezTo>
                  <a:cubicBezTo>
                    <a:pt x="97916" y="129921"/>
                    <a:pt x="95005" y="141562"/>
                    <a:pt x="92095" y="120925"/>
                  </a:cubicBezTo>
                  <a:cubicBezTo>
                    <a:pt x="89185" y="100288"/>
                    <a:pt x="56111" y="5567"/>
                    <a:pt x="52407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BE4B61A8-19AD-E2A3-50FB-FB9AEE862605}"/>
                </a:ext>
              </a:extLst>
            </p:cNvPr>
            <p:cNvSpPr/>
            <p:nvPr/>
          </p:nvSpPr>
          <p:spPr>
            <a:xfrm>
              <a:off x="5562569" y="3366776"/>
              <a:ext cx="244538" cy="40019"/>
            </a:xfrm>
            <a:custGeom>
              <a:avLst/>
              <a:gdLst>
                <a:gd name="connsiteX0" fmla="*/ 31 w 244538"/>
                <a:gd name="connsiteY0" fmla="*/ 39999 h 40019"/>
                <a:gd name="connsiteX1" fmla="*/ 128619 w 244538"/>
                <a:gd name="connsiteY1" fmla="*/ 11424 h 40019"/>
                <a:gd name="connsiteX2" fmla="*/ 244506 w 244538"/>
                <a:gd name="connsiteY2" fmla="*/ 312 h 40019"/>
                <a:gd name="connsiteX3" fmla="*/ 117506 w 244538"/>
                <a:gd name="connsiteY3" fmla="*/ 6662 h 40019"/>
                <a:gd name="connsiteX4" fmla="*/ 31 w 244538"/>
                <a:gd name="connsiteY4" fmla="*/ 39999 h 4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538" h="40019">
                  <a:moveTo>
                    <a:pt x="31" y="39999"/>
                  </a:moveTo>
                  <a:cubicBezTo>
                    <a:pt x="1883" y="40793"/>
                    <a:pt x="87873" y="18038"/>
                    <a:pt x="128619" y="11424"/>
                  </a:cubicBezTo>
                  <a:cubicBezTo>
                    <a:pt x="169365" y="4810"/>
                    <a:pt x="246358" y="1106"/>
                    <a:pt x="244506" y="312"/>
                  </a:cubicBezTo>
                  <a:cubicBezTo>
                    <a:pt x="242654" y="-482"/>
                    <a:pt x="155871" y="-217"/>
                    <a:pt x="117506" y="6662"/>
                  </a:cubicBezTo>
                  <a:cubicBezTo>
                    <a:pt x="79142" y="13541"/>
                    <a:pt x="-1821" y="39205"/>
                    <a:pt x="31" y="399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E5DF4E42-3ACC-21AE-003D-DE84FE75013B}"/>
                </a:ext>
              </a:extLst>
            </p:cNvPr>
            <p:cNvSpPr/>
            <p:nvPr/>
          </p:nvSpPr>
          <p:spPr>
            <a:xfrm>
              <a:off x="5576768" y="3384487"/>
              <a:ext cx="468519" cy="39714"/>
            </a:xfrm>
            <a:custGeom>
              <a:avLst/>
              <a:gdLst>
                <a:gd name="connsiteX0" fmla="*/ 120 w 468519"/>
                <a:gd name="connsiteY0" fmla="*/ 25463 h 39714"/>
                <a:gd name="connsiteX1" fmla="*/ 133470 w 468519"/>
                <a:gd name="connsiteY1" fmla="*/ 19113 h 39714"/>
                <a:gd name="connsiteX2" fmla="*/ 176332 w 468519"/>
                <a:gd name="connsiteY2" fmla="*/ 8001 h 39714"/>
                <a:gd name="connsiteX3" fmla="*/ 306507 w 468519"/>
                <a:gd name="connsiteY3" fmla="*/ 28638 h 39714"/>
                <a:gd name="connsiteX4" fmla="*/ 468432 w 468519"/>
                <a:gd name="connsiteY4" fmla="*/ 63 h 39714"/>
                <a:gd name="connsiteX5" fmla="*/ 327145 w 468519"/>
                <a:gd name="connsiteY5" fmla="*/ 38163 h 39714"/>
                <a:gd name="connsiteX6" fmla="*/ 192207 w 468519"/>
                <a:gd name="connsiteY6" fmla="*/ 31813 h 39714"/>
                <a:gd name="connsiteX7" fmla="*/ 181095 w 468519"/>
                <a:gd name="connsiteY7" fmla="*/ 27051 h 39714"/>
                <a:gd name="connsiteX8" fmla="*/ 158870 w 468519"/>
                <a:gd name="connsiteY8" fmla="*/ 31813 h 39714"/>
                <a:gd name="connsiteX9" fmla="*/ 120 w 468519"/>
                <a:gd name="connsiteY9" fmla="*/ 25463 h 3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519" h="39714">
                  <a:moveTo>
                    <a:pt x="120" y="25463"/>
                  </a:moveTo>
                  <a:cubicBezTo>
                    <a:pt x="-4113" y="23346"/>
                    <a:pt x="104101" y="22023"/>
                    <a:pt x="133470" y="19113"/>
                  </a:cubicBezTo>
                  <a:cubicBezTo>
                    <a:pt x="162839" y="16203"/>
                    <a:pt x="147493" y="6414"/>
                    <a:pt x="176332" y="8001"/>
                  </a:cubicBezTo>
                  <a:cubicBezTo>
                    <a:pt x="205171" y="9588"/>
                    <a:pt x="257824" y="29961"/>
                    <a:pt x="306507" y="28638"/>
                  </a:cubicBezTo>
                  <a:cubicBezTo>
                    <a:pt x="355190" y="27315"/>
                    <a:pt x="464992" y="-1525"/>
                    <a:pt x="468432" y="63"/>
                  </a:cubicBezTo>
                  <a:cubicBezTo>
                    <a:pt x="471872" y="1650"/>
                    <a:pt x="373183" y="32871"/>
                    <a:pt x="327145" y="38163"/>
                  </a:cubicBezTo>
                  <a:cubicBezTo>
                    <a:pt x="281108" y="43455"/>
                    <a:pt x="216549" y="33665"/>
                    <a:pt x="192207" y="31813"/>
                  </a:cubicBezTo>
                  <a:cubicBezTo>
                    <a:pt x="167865" y="29961"/>
                    <a:pt x="186651" y="27051"/>
                    <a:pt x="181095" y="27051"/>
                  </a:cubicBezTo>
                  <a:cubicBezTo>
                    <a:pt x="175539" y="27051"/>
                    <a:pt x="183741" y="29696"/>
                    <a:pt x="158870" y="31813"/>
                  </a:cubicBezTo>
                  <a:cubicBezTo>
                    <a:pt x="133999" y="33930"/>
                    <a:pt x="4353" y="27580"/>
                    <a:pt x="120" y="25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8EAD49F6-1041-49B5-2A13-6E29F0279D07}"/>
                </a:ext>
              </a:extLst>
            </p:cNvPr>
            <p:cNvSpPr/>
            <p:nvPr/>
          </p:nvSpPr>
          <p:spPr>
            <a:xfrm>
              <a:off x="5686242" y="3417852"/>
              <a:ext cx="367460" cy="56221"/>
            </a:xfrm>
            <a:custGeom>
              <a:avLst/>
              <a:gdLst>
                <a:gd name="connsiteX0" fmla="*/ 366896 w 367460"/>
                <a:gd name="connsiteY0" fmla="*/ 36 h 56221"/>
                <a:gd name="connsiteX1" fmla="*/ 257358 w 367460"/>
                <a:gd name="connsiteY1" fmla="*/ 20673 h 56221"/>
                <a:gd name="connsiteX2" fmla="*/ 160521 w 367460"/>
                <a:gd name="connsiteY2" fmla="*/ 55598 h 56221"/>
                <a:gd name="connsiteX3" fmla="*/ 111308 w 367460"/>
                <a:gd name="connsiteY3" fmla="*/ 41311 h 56221"/>
                <a:gd name="connsiteX4" fmla="*/ 183 w 367460"/>
                <a:gd name="connsiteY4" fmla="*/ 19086 h 56221"/>
                <a:gd name="connsiteX5" fmla="*/ 139883 w 367460"/>
                <a:gd name="connsiteY5" fmla="*/ 31786 h 56221"/>
                <a:gd name="connsiteX6" fmla="*/ 208146 w 367460"/>
                <a:gd name="connsiteY6" fmla="*/ 25436 h 56221"/>
                <a:gd name="connsiteX7" fmla="*/ 366896 w 367460"/>
                <a:gd name="connsiteY7" fmla="*/ 36 h 56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7460" h="56221">
                  <a:moveTo>
                    <a:pt x="366896" y="36"/>
                  </a:moveTo>
                  <a:cubicBezTo>
                    <a:pt x="375098" y="-758"/>
                    <a:pt x="291754" y="11413"/>
                    <a:pt x="257358" y="20673"/>
                  </a:cubicBezTo>
                  <a:cubicBezTo>
                    <a:pt x="222962" y="29933"/>
                    <a:pt x="184863" y="52158"/>
                    <a:pt x="160521" y="55598"/>
                  </a:cubicBezTo>
                  <a:cubicBezTo>
                    <a:pt x="136179" y="59038"/>
                    <a:pt x="138031" y="47396"/>
                    <a:pt x="111308" y="41311"/>
                  </a:cubicBezTo>
                  <a:cubicBezTo>
                    <a:pt x="84585" y="35226"/>
                    <a:pt x="-4579" y="20673"/>
                    <a:pt x="183" y="19086"/>
                  </a:cubicBezTo>
                  <a:cubicBezTo>
                    <a:pt x="4945" y="17499"/>
                    <a:pt x="105223" y="30728"/>
                    <a:pt x="139883" y="31786"/>
                  </a:cubicBezTo>
                  <a:cubicBezTo>
                    <a:pt x="174543" y="32844"/>
                    <a:pt x="169517" y="32315"/>
                    <a:pt x="208146" y="25436"/>
                  </a:cubicBezTo>
                  <a:cubicBezTo>
                    <a:pt x="246775" y="18557"/>
                    <a:pt x="358694" y="830"/>
                    <a:pt x="366896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45EC1C83-D3AE-7FEF-3FBB-48428EAD737B}"/>
                </a:ext>
              </a:extLst>
            </p:cNvPr>
            <p:cNvSpPr/>
            <p:nvPr/>
          </p:nvSpPr>
          <p:spPr>
            <a:xfrm>
              <a:off x="5443057" y="3086021"/>
              <a:ext cx="73522" cy="325602"/>
            </a:xfrm>
            <a:custGeom>
              <a:avLst/>
              <a:gdLst>
                <a:gd name="connsiteX0" fmla="*/ 40168 w 73522"/>
                <a:gd name="connsiteY0" fmla="*/ 79 h 325602"/>
                <a:gd name="connsiteX1" fmla="*/ 14768 w 73522"/>
                <a:gd name="connsiteY1" fmla="*/ 133429 h 325602"/>
                <a:gd name="connsiteX2" fmla="*/ 36993 w 73522"/>
                <a:gd name="connsiteY2" fmla="*/ 238204 h 325602"/>
                <a:gd name="connsiteX3" fmla="*/ 73506 w 73522"/>
                <a:gd name="connsiteY3" fmla="*/ 325517 h 325602"/>
                <a:gd name="connsiteX4" fmla="*/ 32231 w 73522"/>
                <a:gd name="connsiteY4" fmla="*/ 252492 h 325602"/>
                <a:gd name="connsiteX5" fmla="*/ 5243 w 73522"/>
                <a:gd name="connsiteY5" fmla="*/ 158829 h 325602"/>
                <a:gd name="connsiteX6" fmla="*/ 2068 w 73522"/>
                <a:gd name="connsiteY6" fmla="*/ 114379 h 325602"/>
                <a:gd name="connsiteX7" fmla="*/ 40168 w 73522"/>
                <a:gd name="connsiteY7" fmla="*/ 79 h 32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522" h="325602">
                  <a:moveTo>
                    <a:pt x="40168" y="79"/>
                  </a:moveTo>
                  <a:cubicBezTo>
                    <a:pt x="42285" y="3254"/>
                    <a:pt x="15297" y="93742"/>
                    <a:pt x="14768" y="133429"/>
                  </a:cubicBezTo>
                  <a:cubicBezTo>
                    <a:pt x="14239" y="173116"/>
                    <a:pt x="27203" y="206189"/>
                    <a:pt x="36993" y="238204"/>
                  </a:cubicBezTo>
                  <a:cubicBezTo>
                    <a:pt x="46783" y="270219"/>
                    <a:pt x="74300" y="323136"/>
                    <a:pt x="73506" y="325517"/>
                  </a:cubicBezTo>
                  <a:cubicBezTo>
                    <a:pt x="72712" y="327898"/>
                    <a:pt x="43608" y="280273"/>
                    <a:pt x="32231" y="252492"/>
                  </a:cubicBezTo>
                  <a:cubicBezTo>
                    <a:pt x="20854" y="224711"/>
                    <a:pt x="10270" y="181848"/>
                    <a:pt x="5243" y="158829"/>
                  </a:cubicBezTo>
                  <a:cubicBezTo>
                    <a:pt x="216" y="135810"/>
                    <a:pt x="-1901" y="138985"/>
                    <a:pt x="2068" y="114379"/>
                  </a:cubicBezTo>
                  <a:cubicBezTo>
                    <a:pt x="6037" y="89773"/>
                    <a:pt x="38051" y="-3096"/>
                    <a:pt x="40168" y="7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61728BB9-2C9B-BBD8-BEC3-6C5586C42D63}"/>
                </a:ext>
              </a:extLst>
            </p:cNvPr>
            <p:cNvSpPr/>
            <p:nvPr/>
          </p:nvSpPr>
          <p:spPr>
            <a:xfrm>
              <a:off x="5278132" y="3132129"/>
              <a:ext cx="29023" cy="139718"/>
            </a:xfrm>
            <a:custGeom>
              <a:avLst/>
              <a:gdLst>
                <a:gd name="connsiteX0" fmla="*/ 306 w 29023"/>
                <a:gd name="connsiteY0" fmla="*/ 9 h 139718"/>
                <a:gd name="connsiteX1" fmla="*/ 13006 w 29023"/>
                <a:gd name="connsiteY1" fmla="*/ 69859 h 139718"/>
                <a:gd name="connsiteX2" fmla="*/ 306 w 29023"/>
                <a:gd name="connsiteY2" fmla="*/ 139709 h 139718"/>
                <a:gd name="connsiteX3" fmla="*/ 28881 w 29023"/>
                <a:gd name="connsiteY3" fmla="*/ 65096 h 139718"/>
                <a:gd name="connsiteX4" fmla="*/ 306 w 29023"/>
                <a:gd name="connsiteY4" fmla="*/ 9 h 13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3" h="139718">
                  <a:moveTo>
                    <a:pt x="306" y="9"/>
                  </a:moveTo>
                  <a:cubicBezTo>
                    <a:pt x="-2340" y="803"/>
                    <a:pt x="13006" y="46576"/>
                    <a:pt x="13006" y="69859"/>
                  </a:cubicBezTo>
                  <a:cubicBezTo>
                    <a:pt x="13006" y="93142"/>
                    <a:pt x="-2340" y="140503"/>
                    <a:pt x="306" y="139709"/>
                  </a:cubicBezTo>
                  <a:cubicBezTo>
                    <a:pt x="2952" y="138915"/>
                    <a:pt x="26500" y="83882"/>
                    <a:pt x="28881" y="65096"/>
                  </a:cubicBezTo>
                  <a:cubicBezTo>
                    <a:pt x="31262" y="46311"/>
                    <a:pt x="2952" y="-785"/>
                    <a:pt x="306" y="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0DF5B93A-0ADB-FCE0-2306-07700CCAB72B}"/>
                </a:ext>
              </a:extLst>
            </p:cNvPr>
            <p:cNvSpPr/>
            <p:nvPr/>
          </p:nvSpPr>
          <p:spPr>
            <a:xfrm>
              <a:off x="5292720" y="3284481"/>
              <a:ext cx="113529" cy="184609"/>
            </a:xfrm>
            <a:custGeom>
              <a:avLst/>
              <a:gdLst>
                <a:gd name="connsiteX0" fmla="*/ 5 w 113529"/>
                <a:gd name="connsiteY0" fmla="*/ 57 h 184609"/>
                <a:gd name="connsiteX1" fmla="*/ 55568 w 113529"/>
                <a:gd name="connsiteY1" fmla="*/ 38157 h 184609"/>
                <a:gd name="connsiteX2" fmla="*/ 112718 w 113529"/>
                <a:gd name="connsiteY2" fmla="*/ 184207 h 184609"/>
                <a:gd name="connsiteX3" fmla="*/ 88905 w 113529"/>
                <a:gd name="connsiteY3" fmla="*/ 81019 h 184609"/>
                <a:gd name="connsiteX4" fmla="*/ 84143 w 113529"/>
                <a:gd name="connsiteY4" fmla="*/ 61969 h 184609"/>
                <a:gd name="connsiteX5" fmla="*/ 58743 w 113529"/>
                <a:gd name="connsiteY5" fmla="*/ 30219 h 184609"/>
                <a:gd name="connsiteX6" fmla="*/ 5 w 113529"/>
                <a:gd name="connsiteY6" fmla="*/ 57 h 18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529" h="184609">
                  <a:moveTo>
                    <a:pt x="5" y="57"/>
                  </a:moveTo>
                  <a:cubicBezTo>
                    <a:pt x="-524" y="1380"/>
                    <a:pt x="36783" y="7465"/>
                    <a:pt x="55568" y="38157"/>
                  </a:cubicBezTo>
                  <a:cubicBezTo>
                    <a:pt x="74354" y="68849"/>
                    <a:pt x="107162" y="177063"/>
                    <a:pt x="112718" y="184207"/>
                  </a:cubicBezTo>
                  <a:cubicBezTo>
                    <a:pt x="118274" y="191351"/>
                    <a:pt x="93667" y="101392"/>
                    <a:pt x="88905" y="81019"/>
                  </a:cubicBezTo>
                  <a:cubicBezTo>
                    <a:pt x="84143" y="60646"/>
                    <a:pt x="89170" y="70436"/>
                    <a:pt x="84143" y="61969"/>
                  </a:cubicBezTo>
                  <a:cubicBezTo>
                    <a:pt x="79116" y="53502"/>
                    <a:pt x="67210" y="39744"/>
                    <a:pt x="58743" y="30219"/>
                  </a:cubicBezTo>
                  <a:cubicBezTo>
                    <a:pt x="50276" y="20694"/>
                    <a:pt x="534" y="-1266"/>
                    <a:pt x="5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347CA40E-03B2-2AC7-1C05-51A32F2BC8B0}"/>
                </a:ext>
              </a:extLst>
            </p:cNvPr>
            <p:cNvSpPr/>
            <p:nvPr/>
          </p:nvSpPr>
          <p:spPr>
            <a:xfrm>
              <a:off x="5418735" y="3150953"/>
              <a:ext cx="195616" cy="576524"/>
            </a:xfrm>
            <a:custGeom>
              <a:avLst/>
              <a:gdLst>
                <a:gd name="connsiteX0" fmla="*/ 7340 w 195616"/>
                <a:gd name="connsiteY0" fmla="*/ 235 h 576524"/>
                <a:gd name="connsiteX1" fmla="*/ 13690 w 195616"/>
                <a:gd name="connsiteY1" fmla="*/ 111360 h 576524"/>
                <a:gd name="connsiteX2" fmla="*/ 85128 w 195616"/>
                <a:gd name="connsiteY2" fmla="*/ 284397 h 576524"/>
                <a:gd name="connsiteX3" fmla="*/ 123228 w 195616"/>
                <a:gd name="connsiteY3" fmla="*/ 409810 h 576524"/>
                <a:gd name="connsiteX4" fmla="*/ 185140 w 195616"/>
                <a:gd name="connsiteY4" fmla="*/ 501885 h 576524"/>
                <a:gd name="connsiteX5" fmla="*/ 191490 w 195616"/>
                <a:gd name="connsiteY5" fmla="*/ 505060 h 576524"/>
                <a:gd name="connsiteX6" fmla="*/ 191490 w 195616"/>
                <a:gd name="connsiteY6" fmla="*/ 519347 h 576524"/>
                <a:gd name="connsiteX7" fmla="*/ 139103 w 195616"/>
                <a:gd name="connsiteY7" fmla="*/ 576497 h 576524"/>
                <a:gd name="connsiteX8" fmla="*/ 175615 w 195616"/>
                <a:gd name="connsiteY8" fmla="*/ 511410 h 576524"/>
                <a:gd name="connsiteX9" fmla="*/ 174028 w 195616"/>
                <a:gd name="connsiteY9" fmla="*/ 495535 h 576524"/>
                <a:gd name="connsiteX10" fmla="*/ 102590 w 195616"/>
                <a:gd name="connsiteY10" fmla="*/ 408222 h 576524"/>
                <a:gd name="connsiteX11" fmla="*/ 78778 w 195616"/>
                <a:gd name="connsiteY11" fmla="*/ 278047 h 576524"/>
                <a:gd name="connsiteX12" fmla="*/ 4165 w 195616"/>
                <a:gd name="connsiteY12" fmla="*/ 139935 h 576524"/>
                <a:gd name="connsiteX13" fmla="*/ 7340 w 195616"/>
                <a:gd name="connsiteY13" fmla="*/ 235 h 57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5616" h="576524">
                  <a:moveTo>
                    <a:pt x="7340" y="235"/>
                  </a:moveTo>
                  <a:cubicBezTo>
                    <a:pt x="8927" y="-4527"/>
                    <a:pt x="725" y="64000"/>
                    <a:pt x="13690" y="111360"/>
                  </a:cubicBezTo>
                  <a:cubicBezTo>
                    <a:pt x="26655" y="158720"/>
                    <a:pt x="66872" y="234655"/>
                    <a:pt x="85128" y="284397"/>
                  </a:cubicBezTo>
                  <a:cubicBezTo>
                    <a:pt x="103384" y="334139"/>
                    <a:pt x="106559" y="373562"/>
                    <a:pt x="123228" y="409810"/>
                  </a:cubicBezTo>
                  <a:cubicBezTo>
                    <a:pt x="139897" y="446058"/>
                    <a:pt x="173763" y="486010"/>
                    <a:pt x="185140" y="501885"/>
                  </a:cubicBezTo>
                  <a:cubicBezTo>
                    <a:pt x="196517" y="517760"/>
                    <a:pt x="190432" y="502150"/>
                    <a:pt x="191490" y="505060"/>
                  </a:cubicBezTo>
                  <a:cubicBezTo>
                    <a:pt x="192548" y="507970"/>
                    <a:pt x="200221" y="507441"/>
                    <a:pt x="191490" y="519347"/>
                  </a:cubicBezTo>
                  <a:cubicBezTo>
                    <a:pt x="182759" y="531253"/>
                    <a:pt x="141749" y="577820"/>
                    <a:pt x="139103" y="576497"/>
                  </a:cubicBezTo>
                  <a:cubicBezTo>
                    <a:pt x="136457" y="575174"/>
                    <a:pt x="169794" y="524904"/>
                    <a:pt x="175615" y="511410"/>
                  </a:cubicBezTo>
                  <a:cubicBezTo>
                    <a:pt x="181436" y="497916"/>
                    <a:pt x="186199" y="512733"/>
                    <a:pt x="174028" y="495535"/>
                  </a:cubicBezTo>
                  <a:cubicBezTo>
                    <a:pt x="161857" y="478337"/>
                    <a:pt x="118465" y="444470"/>
                    <a:pt x="102590" y="408222"/>
                  </a:cubicBezTo>
                  <a:cubicBezTo>
                    <a:pt x="86715" y="371974"/>
                    <a:pt x="95182" y="322762"/>
                    <a:pt x="78778" y="278047"/>
                  </a:cubicBezTo>
                  <a:cubicBezTo>
                    <a:pt x="62374" y="233333"/>
                    <a:pt x="14484" y="182268"/>
                    <a:pt x="4165" y="139935"/>
                  </a:cubicBezTo>
                  <a:cubicBezTo>
                    <a:pt x="-6154" y="97602"/>
                    <a:pt x="5753" y="4997"/>
                    <a:pt x="7340" y="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BCD13CE2-6615-4FDC-6045-583E38D86FB7}"/>
                </a:ext>
              </a:extLst>
            </p:cNvPr>
            <p:cNvSpPr/>
            <p:nvPr/>
          </p:nvSpPr>
          <p:spPr>
            <a:xfrm>
              <a:off x="5427623" y="3508368"/>
              <a:ext cx="66794" cy="227380"/>
            </a:xfrm>
            <a:custGeom>
              <a:avLst/>
              <a:gdLst>
                <a:gd name="connsiteX0" fmla="*/ 40 w 66794"/>
                <a:gd name="connsiteY0" fmla="*/ 7 h 227380"/>
                <a:gd name="connsiteX1" fmla="*/ 52427 w 66794"/>
                <a:gd name="connsiteY1" fmla="*/ 88907 h 227380"/>
                <a:gd name="connsiteX2" fmla="*/ 50840 w 66794"/>
                <a:gd name="connsiteY2" fmla="*/ 185745 h 227380"/>
                <a:gd name="connsiteX3" fmla="*/ 66715 w 66794"/>
                <a:gd name="connsiteY3" fmla="*/ 227020 h 227380"/>
                <a:gd name="connsiteX4" fmla="*/ 57190 w 66794"/>
                <a:gd name="connsiteY4" fmla="*/ 165107 h 227380"/>
                <a:gd name="connsiteX5" fmla="*/ 61952 w 66794"/>
                <a:gd name="connsiteY5" fmla="*/ 84145 h 227380"/>
                <a:gd name="connsiteX6" fmla="*/ 40 w 66794"/>
                <a:gd name="connsiteY6" fmla="*/ 7 h 22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794" h="227380">
                  <a:moveTo>
                    <a:pt x="40" y="7"/>
                  </a:moveTo>
                  <a:cubicBezTo>
                    <a:pt x="-1548" y="801"/>
                    <a:pt x="43960" y="57951"/>
                    <a:pt x="52427" y="88907"/>
                  </a:cubicBezTo>
                  <a:cubicBezTo>
                    <a:pt x="60894" y="119863"/>
                    <a:pt x="48459" y="162726"/>
                    <a:pt x="50840" y="185745"/>
                  </a:cubicBezTo>
                  <a:cubicBezTo>
                    <a:pt x="53221" y="208764"/>
                    <a:pt x="65657" y="230459"/>
                    <a:pt x="66715" y="227020"/>
                  </a:cubicBezTo>
                  <a:cubicBezTo>
                    <a:pt x="67773" y="223581"/>
                    <a:pt x="57984" y="188919"/>
                    <a:pt x="57190" y="165107"/>
                  </a:cubicBezTo>
                  <a:cubicBezTo>
                    <a:pt x="56396" y="141295"/>
                    <a:pt x="68038" y="109280"/>
                    <a:pt x="61952" y="84145"/>
                  </a:cubicBezTo>
                  <a:cubicBezTo>
                    <a:pt x="55867" y="59010"/>
                    <a:pt x="1628" y="-787"/>
                    <a:pt x="40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CB168CB5-6FBF-A196-85E9-07868DDD6CC8}"/>
                </a:ext>
              </a:extLst>
            </p:cNvPr>
            <p:cNvSpPr/>
            <p:nvPr/>
          </p:nvSpPr>
          <p:spPr>
            <a:xfrm>
              <a:off x="5456186" y="3797128"/>
              <a:ext cx="147725" cy="128911"/>
            </a:xfrm>
            <a:custGeom>
              <a:avLst/>
              <a:gdLst>
                <a:gd name="connsiteX0" fmla="*/ 36564 w 147725"/>
                <a:gd name="connsiteY0" fmla="*/ 172 h 128911"/>
                <a:gd name="connsiteX1" fmla="*/ 52 w 147725"/>
                <a:gd name="connsiteY1" fmla="*/ 112885 h 128911"/>
                <a:gd name="connsiteX2" fmla="*/ 46089 w 147725"/>
                <a:gd name="connsiteY2" fmla="*/ 108122 h 128911"/>
                <a:gd name="connsiteX3" fmla="*/ 147689 w 147725"/>
                <a:gd name="connsiteY3" fmla="*/ 128760 h 128911"/>
                <a:gd name="connsiteX4" fmla="*/ 57202 w 147725"/>
                <a:gd name="connsiteY4" fmla="*/ 117647 h 128911"/>
                <a:gd name="connsiteX5" fmla="*/ 11164 w 147725"/>
                <a:gd name="connsiteY5" fmla="*/ 120822 h 128911"/>
                <a:gd name="connsiteX6" fmla="*/ 17514 w 147725"/>
                <a:gd name="connsiteY6" fmla="*/ 87485 h 128911"/>
                <a:gd name="connsiteX7" fmla="*/ 36564 w 147725"/>
                <a:gd name="connsiteY7" fmla="*/ 172 h 128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725" h="128911">
                  <a:moveTo>
                    <a:pt x="36564" y="172"/>
                  </a:moveTo>
                  <a:cubicBezTo>
                    <a:pt x="33654" y="4405"/>
                    <a:pt x="-1536" y="94893"/>
                    <a:pt x="52" y="112885"/>
                  </a:cubicBezTo>
                  <a:cubicBezTo>
                    <a:pt x="1639" y="130877"/>
                    <a:pt x="21483" y="105476"/>
                    <a:pt x="46089" y="108122"/>
                  </a:cubicBezTo>
                  <a:cubicBezTo>
                    <a:pt x="70695" y="110768"/>
                    <a:pt x="145837" y="127173"/>
                    <a:pt x="147689" y="128760"/>
                  </a:cubicBezTo>
                  <a:cubicBezTo>
                    <a:pt x="149541" y="130347"/>
                    <a:pt x="79956" y="118970"/>
                    <a:pt x="57202" y="117647"/>
                  </a:cubicBezTo>
                  <a:cubicBezTo>
                    <a:pt x="34448" y="116324"/>
                    <a:pt x="17779" y="125849"/>
                    <a:pt x="11164" y="120822"/>
                  </a:cubicBezTo>
                  <a:cubicBezTo>
                    <a:pt x="4549" y="115795"/>
                    <a:pt x="14074" y="103889"/>
                    <a:pt x="17514" y="87485"/>
                  </a:cubicBezTo>
                  <a:cubicBezTo>
                    <a:pt x="20954" y="71081"/>
                    <a:pt x="39474" y="-4061"/>
                    <a:pt x="36564" y="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444C13DB-FA49-75A4-F4AE-A042B437DAFD}"/>
                </a:ext>
              </a:extLst>
            </p:cNvPr>
            <p:cNvSpPr/>
            <p:nvPr/>
          </p:nvSpPr>
          <p:spPr>
            <a:xfrm>
              <a:off x="5664188" y="3792444"/>
              <a:ext cx="99097" cy="251177"/>
            </a:xfrm>
            <a:custGeom>
              <a:avLst/>
              <a:gdLst>
                <a:gd name="connsiteX0" fmla="*/ 12 w 99097"/>
                <a:gd name="connsiteY0" fmla="*/ 94 h 251177"/>
                <a:gd name="connsiteX1" fmla="*/ 80975 w 99097"/>
                <a:gd name="connsiteY1" fmla="*/ 81056 h 251177"/>
                <a:gd name="connsiteX2" fmla="*/ 96850 w 99097"/>
                <a:gd name="connsiteY2" fmla="*/ 114394 h 251177"/>
                <a:gd name="connsiteX3" fmla="*/ 46050 w 99097"/>
                <a:gd name="connsiteY3" fmla="*/ 250919 h 251177"/>
                <a:gd name="connsiteX4" fmla="*/ 69862 w 99097"/>
                <a:gd name="connsiteY4" fmla="*/ 147731 h 251177"/>
                <a:gd name="connsiteX5" fmla="*/ 79387 w 99097"/>
                <a:gd name="connsiteY5" fmla="*/ 112806 h 251177"/>
                <a:gd name="connsiteX6" fmla="*/ 74625 w 99097"/>
                <a:gd name="connsiteY6" fmla="*/ 98519 h 251177"/>
                <a:gd name="connsiteX7" fmla="*/ 12 w 99097"/>
                <a:gd name="connsiteY7" fmla="*/ 94 h 25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097" h="251177">
                  <a:moveTo>
                    <a:pt x="12" y="94"/>
                  </a:moveTo>
                  <a:cubicBezTo>
                    <a:pt x="1070" y="-2816"/>
                    <a:pt x="64835" y="62006"/>
                    <a:pt x="80975" y="81056"/>
                  </a:cubicBezTo>
                  <a:cubicBezTo>
                    <a:pt x="97115" y="100106"/>
                    <a:pt x="102671" y="86084"/>
                    <a:pt x="96850" y="114394"/>
                  </a:cubicBezTo>
                  <a:cubicBezTo>
                    <a:pt x="91029" y="142705"/>
                    <a:pt x="50548" y="245363"/>
                    <a:pt x="46050" y="250919"/>
                  </a:cubicBezTo>
                  <a:cubicBezTo>
                    <a:pt x="41552" y="256475"/>
                    <a:pt x="64306" y="170750"/>
                    <a:pt x="69862" y="147731"/>
                  </a:cubicBezTo>
                  <a:cubicBezTo>
                    <a:pt x="75418" y="124712"/>
                    <a:pt x="78593" y="121008"/>
                    <a:pt x="79387" y="112806"/>
                  </a:cubicBezTo>
                  <a:cubicBezTo>
                    <a:pt x="80181" y="104604"/>
                    <a:pt x="84944" y="113600"/>
                    <a:pt x="74625" y="98519"/>
                  </a:cubicBezTo>
                  <a:cubicBezTo>
                    <a:pt x="64306" y="83438"/>
                    <a:pt x="-1046" y="3004"/>
                    <a:pt x="12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A95D6F32-5134-34F0-2387-5F6A55D7242E}"/>
                </a:ext>
              </a:extLst>
            </p:cNvPr>
            <p:cNvSpPr/>
            <p:nvPr/>
          </p:nvSpPr>
          <p:spPr>
            <a:xfrm>
              <a:off x="5659365" y="3744630"/>
              <a:ext cx="152947" cy="251112"/>
            </a:xfrm>
            <a:custGeom>
              <a:avLst/>
              <a:gdLst>
                <a:gd name="connsiteX0" fmla="*/ 73 w 152947"/>
                <a:gd name="connsiteY0" fmla="*/ 283 h 251112"/>
                <a:gd name="connsiteX1" fmla="*/ 106435 w 152947"/>
                <a:gd name="connsiteY1" fmla="*/ 82833 h 251112"/>
                <a:gd name="connsiteX2" fmla="*/ 149298 w 152947"/>
                <a:gd name="connsiteY2" fmla="*/ 146333 h 251112"/>
                <a:gd name="connsiteX3" fmla="*/ 146123 w 152947"/>
                <a:gd name="connsiteY3" fmla="*/ 189195 h 251112"/>
                <a:gd name="connsiteX4" fmla="*/ 109610 w 152947"/>
                <a:gd name="connsiteY4" fmla="*/ 251108 h 251112"/>
                <a:gd name="connsiteX5" fmla="*/ 135010 w 152947"/>
                <a:gd name="connsiteY5" fmla="*/ 192370 h 251112"/>
                <a:gd name="connsiteX6" fmla="*/ 144535 w 152947"/>
                <a:gd name="connsiteY6" fmla="*/ 147920 h 251112"/>
                <a:gd name="connsiteX7" fmla="*/ 123898 w 152947"/>
                <a:gd name="connsiteY7" fmla="*/ 112995 h 251112"/>
                <a:gd name="connsiteX8" fmla="*/ 73 w 152947"/>
                <a:gd name="connsiteY8" fmla="*/ 283 h 25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947" h="251112">
                  <a:moveTo>
                    <a:pt x="73" y="283"/>
                  </a:moveTo>
                  <a:cubicBezTo>
                    <a:pt x="-2837" y="-4744"/>
                    <a:pt x="81564" y="58491"/>
                    <a:pt x="106435" y="82833"/>
                  </a:cubicBezTo>
                  <a:cubicBezTo>
                    <a:pt x="131306" y="107175"/>
                    <a:pt x="142683" y="128606"/>
                    <a:pt x="149298" y="146333"/>
                  </a:cubicBezTo>
                  <a:cubicBezTo>
                    <a:pt x="155913" y="164060"/>
                    <a:pt x="152738" y="171733"/>
                    <a:pt x="146123" y="189195"/>
                  </a:cubicBezTo>
                  <a:cubicBezTo>
                    <a:pt x="139508" y="206657"/>
                    <a:pt x="111462" y="250579"/>
                    <a:pt x="109610" y="251108"/>
                  </a:cubicBezTo>
                  <a:cubicBezTo>
                    <a:pt x="107758" y="251637"/>
                    <a:pt x="129189" y="209568"/>
                    <a:pt x="135010" y="192370"/>
                  </a:cubicBezTo>
                  <a:cubicBezTo>
                    <a:pt x="140831" y="175172"/>
                    <a:pt x="146387" y="161149"/>
                    <a:pt x="144535" y="147920"/>
                  </a:cubicBezTo>
                  <a:cubicBezTo>
                    <a:pt x="142683" y="134691"/>
                    <a:pt x="143477" y="133897"/>
                    <a:pt x="123898" y="112995"/>
                  </a:cubicBezTo>
                  <a:cubicBezTo>
                    <a:pt x="104319" y="92093"/>
                    <a:pt x="2983" y="5310"/>
                    <a:pt x="73" y="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8FF5ABA5-3BA4-A24C-3C7B-306402C04952}"/>
                </a:ext>
              </a:extLst>
            </p:cNvPr>
            <p:cNvSpPr/>
            <p:nvPr/>
          </p:nvSpPr>
          <p:spPr>
            <a:xfrm>
              <a:off x="5119803" y="3890902"/>
              <a:ext cx="116680" cy="208125"/>
            </a:xfrm>
            <a:custGeom>
              <a:avLst/>
              <a:gdLst>
                <a:gd name="connsiteX0" fmla="*/ 98310 w 116680"/>
                <a:gd name="connsiteY0" fmla="*/ 61 h 208125"/>
                <a:gd name="connsiteX1" fmla="*/ 12585 w 116680"/>
                <a:gd name="connsiteY1" fmla="*/ 101661 h 208125"/>
                <a:gd name="connsiteX2" fmla="*/ 10997 w 116680"/>
                <a:gd name="connsiteY2" fmla="*/ 127061 h 208125"/>
                <a:gd name="connsiteX3" fmla="*/ 112597 w 116680"/>
                <a:gd name="connsiteY3" fmla="*/ 206436 h 208125"/>
                <a:gd name="connsiteX4" fmla="*/ 88785 w 116680"/>
                <a:gd name="connsiteY4" fmla="*/ 176273 h 208125"/>
                <a:gd name="connsiteX5" fmla="*/ 15760 w 116680"/>
                <a:gd name="connsiteY5" fmla="*/ 117536 h 208125"/>
                <a:gd name="connsiteX6" fmla="*/ 98310 w 116680"/>
                <a:gd name="connsiteY6" fmla="*/ 61 h 20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680" h="208125">
                  <a:moveTo>
                    <a:pt x="98310" y="61"/>
                  </a:moveTo>
                  <a:cubicBezTo>
                    <a:pt x="97781" y="-2585"/>
                    <a:pt x="27137" y="80494"/>
                    <a:pt x="12585" y="101661"/>
                  </a:cubicBezTo>
                  <a:cubicBezTo>
                    <a:pt x="-1967" y="122828"/>
                    <a:pt x="-5672" y="109599"/>
                    <a:pt x="10997" y="127061"/>
                  </a:cubicBezTo>
                  <a:cubicBezTo>
                    <a:pt x="27666" y="144523"/>
                    <a:pt x="99632" y="198234"/>
                    <a:pt x="112597" y="206436"/>
                  </a:cubicBezTo>
                  <a:cubicBezTo>
                    <a:pt x="125562" y="214638"/>
                    <a:pt x="104924" y="191090"/>
                    <a:pt x="88785" y="176273"/>
                  </a:cubicBezTo>
                  <a:cubicBezTo>
                    <a:pt x="72646" y="161456"/>
                    <a:pt x="11791" y="145317"/>
                    <a:pt x="15760" y="117536"/>
                  </a:cubicBezTo>
                  <a:cubicBezTo>
                    <a:pt x="19729" y="89755"/>
                    <a:pt x="98839" y="2707"/>
                    <a:pt x="98310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90A3104F-BC6D-402A-F74D-BC0FCF6CC7FA}"/>
                </a:ext>
              </a:extLst>
            </p:cNvPr>
            <p:cNvSpPr/>
            <p:nvPr/>
          </p:nvSpPr>
          <p:spPr>
            <a:xfrm>
              <a:off x="5345295" y="3738183"/>
              <a:ext cx="69676" cy="187845"/>
            </a:xfrm>
            <a:custGeom>
              <a:avLst/>
              <a:gdLst>
                <a:gd name="connsiteX0" fmla="*/ 36330 w 69676"/>
                <a:gd name="connsiteY0" fmla="*/ 380 h 187845"/>
                <a:gd name="connsiteX1" fmla="*/ 12518 w 69676"/>
                <a:gd name="connsiteY1" fmla="*/ 100392 h 187845"/>
                <a:gd name="connsiteX2" fmla="*/ 69668 w 69676"/>
                <a:gd name="connsiteY2" fmla="*/ 187705 h 187845"/>
                <a:gd name="connsiteX3" fmla="*/ 7755 w 69676"/>
                <a:gd name="connsiteY3" fmla="*/ 119442 h 187845"/>
                <a:gd name="connsiteX4" fmla="*/ 2993 w 69676"/>
                <a:gd name="connsiteY4" fmla="*/ 67055 h 187845"/>
                <a:gd name="connsiteX5" fmla="*/ 36330 w 69676"/>
                <a:gd name="connsiteY5" fmla="*/ 380 h 187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676" h="187845">
                  <a:moveTo>
                    <a:pt x="36330" y="380"/>
                  </a:moveTo>
                  <a:cubicBezTo>
                    <a:pt x="37917" y="5936"/>
                    <a:pt x="6962" y="69171"/>
                    <a:pt x="12518" y="100392"/>
                  </a:cubicBezTo>
                  <a:cubicBezTo>
                    <a:pt x="18074" y="131613"/>
                    <a:pt x="70462" y="184530"/>
                    <a:pt x="69668" y="187705"/>
                  </a:cubicBezTo>
                  <a:cubicBezTo>
                    <a:pt x="68874" y="190880"/>
                    <a:pt x="18867" y="139550"/>
                    <a:pt x="7755" y="119442"/>
                  </a:cubicBezTo>
                  <a:cubicBezTo>
                    <a:pt x="-3357" y="99334"/>
                    <a:pt x="-182" y="82401"/>
                    <a:pt x="2993" y="67055"/>
                  </a:cubicBezTo>
                  <a:cubicBezTo>
                    <a:pt x="6168" y="51709"/>
                    <a:pt x="34743" y="-5176"/>
                    <a:pt x="36330" y="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21A81AF8-63EE-DB40-75FD-6641EC16EF7B}"/>
                </a:ext>
              </a:extLst>
            </p:cNvPr>
            <p:cNvSpPr/>
            <p:nvPr/>
          </p:nvSpPr>
          <p:spPr>
            <a:xfrm>
              <a:off x="5265704" y="3947651"/>
              <a:ext cx="163673" cy="48374"/>
            </a:xfrm>
            <a:custGeom>
              <a:avLst/>
              <a:gdLst>
                <a:gd name="connsiteX0" fmla="*/ 34 w 163673"/>
                <a:gd name="connsiteY0" fmla="*/ 8399 h 48374"/>
                <a:gd name="connsiteX1" fmla="*/ 98459 w 163673"/>
                <a:gd name="connsiteY1" fmla="*/ 2049 h 48374"/>
                <a:gd name="connsiteX2" fmla="*/ 163546 w 163673"/>
                <a:gd name="connsiteY2" fmla="*/ 48087 h 48374"/>
                <a:gd name="connsiteX3" fmla="*/ 114334 w 163673"/>
                <a:gd name="connsiteY3" fmla="*/ 21099 h 48374"/>
                <a:gd name="connsiteX4" fmla="*/ 87346 w 163673"/>
                <a:gd name="connsiteY4" fmla="*/ 11574 h 48374"/>
                <a:gd name="connsiteX5" fmla="*/ 34 w 163673"/>
                <a:gd name="connsiteY5" fmla="*/ 8399 h 4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673" h="48374">
                  <a:moveTo>
                    <a:pt x="34" y="8399"/>
                  </a:moveTo>
                  <a:cubicBezTo>
                    <a:pt x="1886" y="6812"/>
                    <a:pt x="71207" y="-4566"/>
                    <a:pt x="98459" y="2049"/>
                  </a:cubicBezTo>
                  <a:cubicBezTo>
                    <a:pt x="125711" y="8664"/>
                    <a:pt x="160900" y="44912"/>
                    <a:pt x="163546" y="48087"/>
                  </a:cubicBezTo>
                  <a:cubicBezTo>
                    <a:pt x="166192" y="51262"/>
                    <a:pt x="127034" y="27184"/>
                    <a:pt x="114334" y="21099"/>
                  </a:cubicBezTo>
                  <a:cubicBezTo>
                    <a:pt x="101634" y="15014"/>
                    <a:pt x="103221" y="14220"/>
                    <a:pt x="87346" y="11574"/>
                  </a:cubicBezTo>
                  <a:cubicBezTo>
                    <a:pt x="71471" y="8928"/>
                    <a:pt x="-1818" y="9986"/>
                    <a:pt x="34" y="8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F86281C9-5A56-2020-5D50-D5EBDD040C7D}"/>
                </a:ext>
              </a:extLst>
            </p:cNvPr>
            <p:cNvSpPr/>
            <p:nvPr/>
          </p:nvSpPr>
          <p:spPr>
            <a:xfrm>
              <a:off x="5332192" y="4033350"/>
              <a:ext cx="193915" cy="43378"/>
            </a:xfrm>
            <a:custGeom>
              <a:avLst/>
              <a:gdLst>
                <a:gd name="connsiteX0" fmla="*/ 221 w 193915"/>
                <a:gd name="connsiteY0" fmla="*/ 43350 h 43378"/>
                <a:gd name="connsiteX1" fmla="*/ 130396 w 193915"/>
                <a:gd name="connsiteY1" fmla="*/ 14775 h 43378"/>
                <a:gd name="connsiteX2" fmla="*/ 193896 w 193915"/>
                <a:gd name="connsiteY2" fmla="*/ 40175 h 43378"/>
                <a:gd name="connsiteX3" fmla="*/ 136746 w 193915"/>
                <a:gd name="connsiteY3" fmla="*/ 2075 h 43378"/>
                <a:gd name="connsiteX4" fmla="*/ 100233 w 193915"/>
                <a:gd name="connsiteY4" fmla="*/ 8425 h 43378"/>
                <a:gd name="connsiteX5" fmla="*/ 221 w 193915"/>
                <a:gd name="connsiteY5" fmla="*/ 43350 h 43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915" h="43378">
                  <a:moveTo>
                    <a:pt x="221" y="43350"/>
                  </a:moveTo>
                  <a:cubicBezTo>
                    <a:pt x="5248" y="44408"/>
                    <a:pt x="98117" y="15304"/>
                    <a:pt x="130396" y="14775"/>
                  </a:cubicBezTo>
                  <a:cubicBezTo>
                    <a:pt x="162675" y="14246"/>
                    <a:pt x="192838" y="42292"/>
                    <a:pt x="193896" y="40175"/>
                  </a:cubicBezTo>
                  <a:cubicBezTo>
                    <a:pt x="194954" y="38058"/>
                    <a:pt x="152356" y="7367"/>
                    <a:pt x="136746" y="2075"/>
                  </a:cubicBezTo>
                  <a:cubicBezTo>
                    <a:pt x="121136" y="-3217"/>
                    <a:pt x="123252" y="2604"/>
                    <a:pt x="100233" y="8425"/>
                  </a:cubicBezTo>
                  <a:cubicBezTo>
                    <a:pt x="77214" y="14246"/>
                    <a:pt x="-4806" y="42292"/>
                    <a:pt x="221" y="43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B5263B62-1BED-0A50-1A09-BA829C9810F9}"/>
                </a:ext>
              </a:extLst>
            </p:cNvPr>
            <p:cNvSpPr/>
            <p:nvPr/>
          </p:nvSpPr>
          <p:spPr>
            <a:xfrm>
              <a:off x="5591159" y="3919448"/>
              <a:ext cx="102617" cy="206467"/>
            </a:xfrm>
            <a:custGeom>
              <a:avLst/>
              <a:gdLst>
                <a:gd name="connsiteX0" fmla="*/ 53991 w 102617"/>
                <a:gd name="connsiteY0" fmla="*/ 90 h 206467"/>
                <a:gd name="connsiteX1" fmla="*/ 101616 w 102617"/>
                <a:gd name="connsiteY1" fmla="*/ 112802 h 206467"/>
                <a:gd name="connsiteX2" fmla="*/ 16 w 102617"/>
                <a:gd name="connsiteY2" fmla="*/ 206465 h 206467"/>
                <a:gd name="connsiteX3" fmla="*/ 93679 w 102617"/>
                <a:gd name="connsiteY3" fmla="*/ 115977 h 206467"/>
                <a:gd name="connsiteX4" fmla="*/ 88916 w 102617"/>
                <a:gd name="connsiteY4" fmla="*/ 93752 h 206467"/>
                <a:gd name="connsiteX5" fmla="*/ 53991 w 102617"/>
                <a:gd name="connsiteY5" fmla="*/ 90 h 20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617" h="206467">
                  <a:moveTo>
                    <a:pt x="53991" y="90"/>
                  </a:moveTo>
                  <a:cubicBezTo>
                    <a:pt x="56108" y="3265"/>
                    <a:pt x="110612" y="78406"/>
                    <a:pt x="101616" y="112802"/>
                  </a:cubicBezTo>
                  <a:cubicBezTo>
                    <a:pt x="92620" y="147198"/>
                    <a:pt x="1339" y="205936"/>
                    <a:pt x="16" y="206465"/>
                  </a:cubicBezTo>
                  <a:cubicBezTo>
                    <a:pt x="-1307" y="206994"/>
                    <a:pt x="78862" y="134762"/>
                    <a:pt x="93679" y="115977"/>
                  </a:cubicBezTo>
                  <a:cubicBezTo>
                    <a:pt x="108496" y="97192"/>
                    <a:pt x="92356" y="108833"/>
                    <a:pt x="88916" y="93752"/>
                  </a:cubicBezTo>
                  <a:cubicBezTo>
                    <a:pt x="85476" y="78671"/>
                    <a:pt x="51874" y="-3085"/>
                    <a:pt x="53991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98676148-3FA2-0E42-9304-8CC27907FED9}"/>
                </a:ext>
              </a:extLst>
            </p:cNvPr>
            <p:cNvSpPr/>
            <p:nvPr/>
          </p:nvSpPr>
          <p:spPr>
            <a:xfrm>
              <a:off x="5501918" y="3921420"/>
              <a:ext cx="139243" cy="154781"/>
            </a:xfrm>
            <a:custGeom>
              <a:avLst/>
              <a:gdLst>
                <a:gd name="connsiteX0" fmla="*/ 357 w 139243"/>
                <a:gd name="connsiteY0" fmla="*/ 40980 h 154781"/>
                <a:gd name="connsiteX1" fmla="*/ 40045 w 139243"/>
                <a:gd name="connsiteY1" fmla="*/ 87018 h 154781"/>
                <a:gd name="connsiteX2" fmla="*/ 105132 w 139243"/>
                <a:gd name="connsiteY2" fmla="*/ 153693 h 154781"/>
                <a:gd name="connsiteX3" fmla="*/ 106720 w 139243"/>
                <a:gd name="connsiteY3" fmla="*/ 120355 h 154781"/>
                <a:gd name="connsiteX4" fmla="*/ 136882 w 139243"/>
                <a:gd name="connsiteY4" fmla="*/ 18755 h 154781"/>
                <a:gd name="connsiteX5" fmla="*/ 135295 w 139243"/>
                <a:gd name="connsiteY5" fmla="*/ 4468 h 154781"/>
                <a:gd name="connsiteX6" fmla="*/ 119420 w 139243"/>
                <a:gd name="connsiteY6" fmla="*/ 71143 h 154781"/>
                <a:gd name="connsiteX7" fmla="*/ 94020 w 139243"/>
                <a:gd name="connsiteY7" fmla="*/ 126705 h 154781"/>
                <a:gd name="connsiteX8" fmla="*/ 62270 w 139243"/>
                <a:gd name="connsiteY8" fmla="*/ 98130 h 154781"/>
                <a:gd name="connsiteX9" fmla="*/ 357 w 139243"/>
                <a:gd name="connsiteY9" fmla="*/ 4098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243" h="154781">
                  <a:moveTo>
                    <a:pt x="357" y="40980"/>
                  </a:moveTo>
                  <a:cubicBezTo>
                    <a:pt x="-3347" y="39128"/>
                    <a:pt x="22582" y="68232"/>
                    <a:pt x="40045" y="87018"/>
                  </a:cubicBezTo>
                  <a:cubicBezTo>
                    <a:pt x="57508" y="105804"/>
                    <a:pt x="94020" y="148137"/>
                    <a:pt x="105132" y="153693"/>
                  </a:cubicBezTo>
                  <a:cubicBezTo>
                    <a:pt x="116245" y="159249"/>
                    <a:pt x="101428" y="142845"/>
                    <a:pt x="106720" y="120355"/>
                  </a:cubicBezTo>
                  <a:cubicBezTo>
                    <a:pt x="112012" y="97865"/>
                    <a:pt x="132120" y="38069"/>
                    <a:pt x="136882" y="18755"/>
                  </a:cubicBezTo>
                  <a:cubicBezTo>
                    <a:pt x="141644" y="-559"/>
                    <a:pt x="138205" y="-4263"/>
                    <a:pt x="135295" y="4468"/>
                  </a:cubicBezTo>
                  <a:cubicBezTo>
                    <a:pt x="132385" y="13199"/>
                    <a:pt x="126299" y="50770"/>
                    <a:pt x="119420" y="71143"/>
                  </a:cubicBezTo>
                  <a:cubicBezTo>
                    <a:pt x="112541" y="91516"/>
                    <a:pt x="103545" y="122207"/>
                    <a:pt x="94020" y="126705"/>
                  </a:cubicBezTo>
                  <a:cubicBezTo>
                    <a:pt x="84495" y="131203"/>
                    <a:pt x="73647" y="109507"/>
                    <a:pt x="62270" y="98130"/>
                  </a:cubicBezTo>
                  <a:cubicBezTo>
                    <a:pt x="50893" y="86753"/>
                    <a:pt x="4061" y="42832"/>
                    <a:pt x="357" y="40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3546C3AC-EBB3-8102-FBED-7198F718B432}"/>
                </a:ext>
              </a:extLst>
            </p:cNvPr>
            <p:cNvSpPr/>
            <p:nvPr/>
          </p:nvSpPr>
          <p:spPr>
            <a:xfrm>
              <a:off x="5859455" y="3119158"/>
              <a:ext cx="153879" cy="127676"/>
            </a:xfrm>
            <a:custGeom>
              <a:avLst/>
              <a:gdLst>
                <a:gd name="connsiteX0" fmla="*/ 8 w 153879"/>
                <a:gd name="connsiteY0" fmla="*/ 59017 h 127676"/>
                <a:gd name="connsiteX1" fmla="*/ 76208 w 153879"/>
                <a:gd name="connsiteY1" fmla="*/ 35205 h 127676"/>
                <a:gd name="connsiteX2" fmla="*/ 117483 w 153879"/>
                <a:gd name="connsiteY2" fmla="*/ 55842 h 127676"/>
                <a:gd name="connsiteX3" fmla="*/ 139708 w 153879"/>
                <a:gd name="connsiteY3" fmla="*/ 117755 h 127676"/>
                <a:gd name="connsiteX4" fmla="*/ 114308 w 153879"/>
                <a:gd name="connsiteY4" fmla="*/ 90767 h 127676"/>
                <a:gd name="connsiteX5" fmla="*/ 136533 w 153879"/>
                <a:gd name="connsiteY5" fmla="*/ 127280 h 127676"/>
                <a:gd name="connsiteX6" fmla="*/ 152408 w 153879"/>
                <a:gd name="connsiteY6" fmla="*/ 62192 h 127676"/>
                <a:gd name="connsiteX7" fmla="*/ 98433 w 153879"/>
                <a:gd name="connsiteY7" fmla="*/ 5042 h 127676"/>
                <a:gd name="connsiteX8" fmla="*/ 71445 w 153879"/>
                <a:gd name="connsiteY8" fmla="*/ 6630 h 127676"/>
                <a:gd name="connsiteX9" fmla="*/ 8 w 153879"/>
                <a:gd name="connsiteY9" fmla="*/ 59017 h 12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879" h="127676">
                  <a:moveTo>
                    <a:pt x="8" y="59017"/>
                  </a:moveTo>
                  <a:cubicBezTo>
                    <a:pt x="802" y="63779"/>
                    <a:pt x="56629" y="35734"/>
                    <a:pt x="76208" y="35205"/>
                  </a:cubicBezTo>
                  <a:cubicBezTo>
                    <a:pt x="95787" y="34676"/>
                    <a:pt x="106900" y="42084"/>
                    <a:pt x="117483" y="55842"/>
                  </a:cubicBezTo>
                  <a:cubicBezTo>
                    <a:pt x="128066" y="69600"/>
                    <a:pt x="140237" y="111934"/>
                    <a:pt x="139708" y="117755"/>
                  </a:cubicBezTo>
                  <a:cubicBezTo>
                    <a:pt x="139179" y="123576"/>
                    <a:pt x="114837" y="89180"/>
                    <a:pt x="114308" y="90767"/>
                  </a:cubicBezTo>
                  <a:cubicBezTo>
                    <a:pt x="113779" y="92354"/>
                    <a:pt x="130183" y="132042"/>
                    <a:pt x="136533" y="127280"/>
                  </a:cubicBezTo>
                  <a:cubicBezTo>
                    <a:pt x="142883" y="122518"/>
                    <a:pt x="158758" y="82565"/>
                    <a:pt x="152408" y="62192"/>
                  </a:cubicBezTo>
                  <a:cubicBezTo>
                    <a:pt x="146058" y="41819"/>
                    <a:pt x="111927" y="14302"/>
                    <a:pt x="98433" y="5042"/>
                  </a:cubicBezTo>
                  <a:cubicBezTo>
                    <a:pt x="84939" y="-4218"/>
                    <a:pt x="87320" y="1074"/>
                    <a:pt x="71445" y="6630"/>
                  </a:cubicBezTo>
                  <a:cubicBezTo>
                    <a:pt x="55570" y="12186"/>
                    <a:pt x="-786" y="54255"/>
                    <a:pt x="8" y="590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DF6C9694-35A6-32BE-EB19-1367CCF0D895}"/>
                </a:ext>
              </a:extLst>
            </p:cNvPr>
            <p:cNvSpPr/>
            <p:nvPr/>
          </p:nvSpPr>
          <p:spPr>
            <a:xfrm>
              <a:off x="5773488" y="3228414"/>
              <a:ext cx="209387" cy="92636"/>
            </a:xfrm>
            <a:custGeom>
              <a:avLst/>
              <a:gdLst>
                <a:gd name="connsiteX0" fmla="*/ 250 w 209387"/>
                <a:gd name="connsiteY0" fmla="*/ 92636 h 92636"/>
                <a:gd name="connsiteX1" fmla="*/ 87562 w 209387"/>
                <a:gd name="connsiteY1" fmla="*/ 84699 h 92636"/>
                <a:gd name="connsiteX2" fmla="*/ 166937 w 209387"/>
                <a:gd name="connsiteY2" fmla="*/ 52949 h 92636"/>
                <a:gd name="connsiteX3" fmla="*/ 190750 w 209387"/>
                <a:gd name="connsiteY3" fmla="*/ 561 h 92636"/>
                <a:gd name="connsiteX4" fmla="*/ 208212 w 209387"/>
                <a:gd name="connsiteY4" fmla="*/ 25961 h 92636"/>
                <a:gd name="connsiteX5" fmla="*/ 205037 w 209387"/>
                <a:gd name="connsiteY5" fmla="*/ 37074 h 92636"/>
                <a:gd name="connsiteX6" fmla="*/ 182812 w 209387"/>
                <a:gd name="connsiteY6" fmla="*/ 60886 h 92636"/>
                <a:gd name="connsiteX7" fmla="*/ 116137 w 209387"/>
                <a:gd name="connsiteY7" fmla="*/ 84699 h 92636"/>
                <a:gd name="connsiteX8" fmla="*/ 250 w 209387"/>
                <a:gd name="connsiteY8" fmla="*/ 92636 h 9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87" h="92636">
                  <a:moveTo>
                    <a:pt x="250" y="92636"/>
                  </a:moveTo>
                  <a:cubicBezTo>
                    <a:pt x="-4512" y="92636"/>
                    <a:pt x="59781" y="91313"/>
                    <a:pt x="87562" y="84699"/>
                  </a:cubicBezTo>
                  <a:cubicBezTo>
                    <a:pt x="115343" y="78084"/>
                    <a:pt x="149739" y="66972"/>
                    <a:pt x="166937" y="52949"/>
                  </a:cubicBezTo>
                  <a:cubicBezTo>
                    <a:pt x="184135" y="38926"/>
                    <a:pt x="183871" y="5059"/>
                    <a:pt x="190750" y="561"/>
                  </a:cubicBezTo>
                  <a:cubicBezTo>
                    <a:pt x="197629" y="-3937"/>
                    <a:pt x="205831" y="19876"/>
                    <a:pt x="208212" y="25961"/>
                  </a:cubicBezTo>
                  <a:cubicBezTo>
                    <a:pt x="210593" y="32046"/>
                    <a:pt x="209270" y="31253"/>
                    <a:pt x="205037" y="37074"/>
                  </a:cubicBezTo>
                  <a:cubicBezTo>
                    <a:pt x="200804" y="42895"/>
                    <a:pt x="197629" y="52948"/>
                    <a:pt x="182812" y="60886"/>
                  </a:cubicBezTo>
                  <a:cubicBezTo>
                    <a:pt x="167995" y="68823"/>
                    <a:pt x="143654" y="79937"/>
                    <a:pt x="116137" y="84699"/>
                  </a:cubicBezTo>
                  <a:cubicBezTo>
                    <a:pt x="88620" y="89461"/>
                    <a:pt x="5012" y="92636"/>
                    <a:pt x="250" y="926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A0F1FC08-79FC-E7A1-5447-6416E429FDD1}"/>
                </a:ext>
              </a:extLst>
            </p:cNvPr>
            <p:cNvSpPr/>
            <p:nvPr/>
          </p:nvSpPr>
          <p:spPr>
            <a:xfrm>
              <a:off x="5744953" y="3303105"/>
              <a:ext cx="146713" cy="27632"/>
            </a:xfrm>
            <a:custGeom>
              <a:avLst/>
              <a:gdLst>
                <a:gd name="connsiteX0" fmla="*/ 210 w 146713"/>
                <a:gd name="connsiteY0" fmla="*/ 11595 h 27632"/>
                <a:gd name="connsiteX1" fmla="*/ 60535 w 146713"/>
                <a:gd name="connsiteY1" fmla="*/ 27470 h 27632"/>
                <a:gd name="connsiteX2" fmla="*/ 146260 w 146713"/>
                <a:gd name="connsiteY2" fmla="*/ 483 h 27632"/>
                <a:gd name="connsiteX3" fmla="*/ 93872 w 146713"/>
                <a:gd name="connsiteY3" fmla="*/ 10008 h 27632"/>
                <a:gd name="connsiteX4" fmla="*/ 81172 w 146713"/>
                <a:gd name="connsiteY4" fmla="*/ 8420 h 27632"/>
                <a:gd name="connsiteX5" fmla="*/ 210 w 146713"/>
                <a:gd name="connsiteY5" fmla="*/ 11595 h 27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713" h="27632">
                  <a:moveTo>
                    <a:pt x="210" y="11595"/>
                  </a:moveTo>
                  <a:cubicBezTo>
                    <a:pt x="-3230" y="14770"/>
                    <a:pt x="36193" y="29322"/>
                    <a:pt x="60535" y="27470"/>
                  </a:cubicBezTo>
                  <a:cubicBezTo>
                    <a:pt x="84877" y="25618"/>
                    <a:pt x="140704" y="3393"/>
                    <a:pt x="146260" y="483"/>
                  </a:cubicBezTo>
                  <a:cubicBezTo>
                    <a:pt x="151816" y="-2427"/>
                    <a:pt x="104720" y="8685"/>
                    <a:pt x="93872" y="10008"/>
                  </a:cubicBezTo>
                  <a:cubicBezTo>
                    <a:pt x="83024" y="11331"/>
                    <a:pt x="89903" y="5510"/>
                    <a:pt x="81172" y="8420"/>
                  </a:cubicBezTo>
                  <a:cubicBezTo>
                    <a:pt x="72441" y="11330"/>
                    <a:pt x="3650" y="8420"/>
                    <a:pt x="210" y="115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770BC218-779B-A669-DBE8-22C1CDB9CD52}"/>
                </a:ext>
              </a:extLst>
            </p:cNvPr>
            <p:cNvSpPr/>
            <p:nvPr/>
          </p:nvSpPr>
          <p:spPr>
            <a:xfrm>
              <a:off x="5484316" y="4181475"/>
              <a:ext cx="54528" cy="106365"/>
            </a:xfrm>
            <a:custGeom>
              <a:avLst/>
              <a:gdLst>
                <a:gd name="connsiteX0" fmla="*/ 2084 w 54528"/>
                <a:gd name="connsiteY0" fmla="*/ 0 h 106365"/>
                <a:gd name="connsiteX1" fmla="*/ 14784 w 54528"/>
                <a:gd name="connsiteY1" fmla="*/ 71438 h 106365"/>
                <a:gd name="connsiteX2" fmla="*/ 54472 w 54528"/>
                <a:gd name="connsiteY2" fmla="*/ 106363 h 106365"/>
                <a:gd name="connsiteX3" fmla="*/ 5259 w 54528"/>
                <a:gd name="connsiteY3" fmla="*/ 73025 h 106365"/>
                <a:gd name="connsiteX4" fmla="*/ 2084 w 54528"/>
                <a:gd name="connsiteY4" fmla="*/ 0 h 10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28" h="106365">
                  <a:moveTo>
                    <a:pt x="2084" y="0"/>
                  </a:moveTo>
                  <a:cubicBezTo>
                    <a:pt x="3671" y="-264"/>
                    <a:pt x="6053" y="53711"/>
                    <a:pt x="14784" y="71438"/>
                  </a:cubicBezTo>
                  <a:cubicBezTo>
                    <a:pt x="23515" y="89165"/>
                    <a:pt x="56059" y="106099"/>
                    <a:pt x="54472" y="106363"/>
                  </a:cubicBezTo>
                  <a:cubicBezTo>
                    <a:pt x="52885" y="106627"/>
                    <a:pt x="13461" y="87842"/>
                    <a:pt x="5259" y="73025"/>
                  </a:cubicBezTo>
                  <a:cubicBezTo>
                    <a:pt x="-2943" y="58208"/>
                    <a:pt x="497" y="264"/>
                    <a:pt x="208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6FA0D70F-1C1B-D929-7231-295CABAF154A}"/>
                </a:ext>
              </a:extLst>
            </p:cNvPr>
            <p:cNvSpPr/>
            <p:nvPr/>
          </p:nvSpPr>
          <p:spPr>
            <a:xfrm>
              <a:off x="5583096" y="4175121"/>
              <a:ext cx="22394" cy="92088"/>
            </a:xfrm>
            <a:custGeom>
              <a:avLst/>
              <a:gdLst>
                <a:gd name="connsiteX0" fmla="*/ 4904 w 22394"/>
                <a:gd name="connsiteY0" fmla="*/ 4 h 92088"/>
                <a:gd name="connsiteX1" fmla="*/ 22367 w 22394"/>
                <a:gd name="connsiteY1" fmla="*/ 57154 h 92088"/>
                <a:gd name="connsiteX2" fmla="*/ 142 w 22394"/>
                <a:gd name="connsiteY2" fmla="*/ 92079 h 92088"/>
                <a:gd name="connsiteX3" fmla="*/ 12842 w 22394"/>
                <a:gd name="connsiteY3" fmla="*/ 60329 h 92088"/>
                <a:gd name="connsiteX4" fmla="*/ 4904 w 22394"/>
                <a:gd name="connsiteY4" fmla="*/ 4 h 9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94" h="92088">
                  <a:moveTo>
                    <a:pt x="4904" y="4"/>
                  </a:moveTo>
                  <a:cubicBezTo>
                    <a:pt x="6491" y="-525"/>
                    <a:pt x="23161" y="41808"/>
                    <a:pt x="22367" y="57154"/>
                  </a:cubicBezTo>
                  <a:cubicBezTo>
                    <a:pt x="21573" y="72500"/>
                    <a:pt x="1729" y="91550"/>
                    <a:pt x="142" y="92079"/>
                  </a:cubicBezTo>
                  <a:cubicBezTo>
                    <a:pt x="-1445" y="92608"/>
                    <a:pt x="10725" y="71441"/>
                    <a:pt x="12842" y="60329"/>
                  </a:cubicBezTo>
                  <a:cubicBezTo>
                    <a:pt x="14959" y="49217"/>
                    <a:pt x="3317" y="533"/>
                    <a:pt x="4904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82336113-D4F6-D842-B54B-109097DA45B0}"/>
                </a:ext>
              </a:extLst>
            </p:cNvPr>
            <p:cNvSpPr/>
            <p:nvPr/>
          </p:nvSpPr>
          <p:spPr>
            <a:xfrm>
              <a:off x="4540111" y="3513125"/>
              <a:ext cx="387834" cy="23876"/>
            </a:xfrm>
            <a:custGeom>
              <a:avLst/>
              <a:gdLst>
                <a:gd name="connsiteX0" fmla="*/ 139 w 387834"/>
                <a:gd name="connsiteY0" fmla="*/ 13 h 23876"/>
                <a:gd name="connsiteX1" fmla="*/ 139839 w 387834"/>
                <a:gd name="connsiteY1" fmla="*/ 15888 h 23876"/>
                <a:gd name="connsiteX2" fmla="*/ 382727 w 387834"/>
                <a:gd name="connsiteY2" fmla="*/ 4775 h 23876"/>
                <a:gd name="connsiteX3" fmla="*/ 293827 w 387834"/>
                <a:gd name="connsiteY3" fmla="*/ 15888 h 23876"/>
                <a:gd name="connsiteX4" fmla="*/ 160477 w 387834"/>
                <a:gd name="connsiteY4" fmla="*/ 23825 h 23876"/>
                <a:gd name="connsiteX5" fmla="*/ 114439 w 387834"/>
                <a:gd name="connsiteY5" fmla="*/ 19063 h 23876"/>
                <a:gd name="connsiteX6" fmla="*/ 139 w 387834"/>
                <a:gd name="connsiteY6" fmla="*/ 13 h 2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834" h="23876">
                  <a:moveTo>
                    <a:pt x="139" y="13"/>
                  </a:moveTo>
                  <a:cubicBezTo>
                    <a:pt x="4372" y="-516"/>
                    <a:pt x="76074" y="15094"/>
                    <a:pt x="139839" y="15888"/>
                  </a:cubicBezTo>
                  <a:cubicBezTo>
                    <a:pt x="203604" y="16682"/>
                    <a:pt x="357062" y="4775"/>
                    <a:pt x="382727" y="4775"/>
                  </a:cubicBezTo>
                  <a:cubicBezTo>
                    <a:pt x="408392" y="4775"/>
                    <a:pt x="330869" y="12713"/>
                    <a:pt x="293827" y="15888"/>
                  </a:cubicBezTo>
                  <a:cubicBezTo>
                    <a:pt x="256785" y="19063"/>
                    <a:pt x="190375" y="23296"/>
                    <a:pt x="160477" y="23825"/>
                  </a:cubicBezTo>
                  <a:cubicBezTo>
                    <a:pt x="130579" y="24354"/>
                    <a:pt x="139310" y="20651"/>
                    <a:pt x="114439" y="19063"/>
                  </a:cubicBezTo>
                  <a:cubicBezTo>
                    <a:pt x="89568" y="17476"/>
                    <a:pt x="-4094" y="542"/>
                    <a:pt x="139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93C2630F-95E2-0D26-926A-51E827D31B35}"/>
                </a:ext>
              </a:extLst>
            </p:cNvPr>
            <p:cNvSpPr/>
            <p:nvPr/>
          </p:nvSpPr>
          <p:spPr>
            <a:xfrm>
              <a:off x="4908372" y="4389422"/>
              <a:ext cx="303767" cy="92109"/>
            </a:xfrm>
            <a:custGeom>
              <a:avLst/>
              <a:gdLst>
                <a:gd name="connsiteX0" fmla="*/ 178 w 303767"/>
                <a:gd name="connsiteY0" fmla="*/ 92091 h 92109"/>
                <a:gd name="connsiteX1" fmla="*/ 124003 w 303767"/>
                <a:gd name="connsiteY1" fmla="*/ 33353 h 92109"/>
                <a:gd name="connsiteX2" fmla="*/ 301803 w 303767"/>
                <a:gd name="connsiteY2" fmla="*/ 3191 h 92109"/>
                <a:gd name="connsiteX3" fmla="*/ 217666 w 303767"/>
                <a:gd name="connsiteY3" fmla="*/ 1603 h 92109"/>
                <a:gd name="connsiteX4" fmla="*/ 195441 w 303767"/>
                <a:gd name="connsiteY4" fmla="*/ 9541 h 92109"/>
                <a:gd name="connsiteX5" fmla="*/ 135116 w 303767"/>
                <a:gd name="connsiteY5" fmla="*/ 17478 h 92109"/>
                <a:gd name="connsiteX6" fmla="*/ 97016 w 303767"/>
                <a:gd name="connsiteY6" fmla="*/ 27003 h 92109"/>
                <a:gd name="connsiteX7" fmla="*/ 178 w 303767"/>
                <a:gd name="connsiteY7" fmla="*/ 92091 h 9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767" h="92109">
                  <a:moveTo>
                    <a:pt x="178" y="92091"/>
                  </a:moveTo>
                  <a:cubicBezTo>
                    <a:pt x="4676" y="93149"/>
                    <a:pt x="73732" y="48170"/>
                    <a:pt x="124003" y="33353"/>
                  </a:cubicBezTo>
                  <a:cubicBezTo>
                    <a:pt x="174274" y="18536"/>
                    <a:pt x="286193" y="8483"/>
                    <a:pt x="301803" y="3191"/>
                  </a:cubicBezTo>
                  <a:cubicBezTo>
                    <a:pt x="317413" y="-2101"/>
                    <a:pt x="235393" y="545"/>
                    <a:pt x="217666" y="1603"/>
                  </a:cubicBezTo>
                  <a:cubicBezTo>
                    <a:pt x="199939" y="2661"/>
                    <a:pt x="209199" y="6895"/>
                    <a:pt x="195441" y="9541"/>
                  </a:cubicBezTo>
                  <a:cubicBezTo>
                    <a:pt x="181683" y="12187"/>
                    <a:pt x="151520" y="14568"/>
                    <a:pt x="135116" y="17478"/>
                  </a:cubicBezTo>
                  <a:cubicBezTo>
                    <a:pt x="118712" y="20388"/>
                    <a:pt x="116595" y="15626"/>
                    <a:pt x="97016" y="27003"/>
                  </a:cubicBezTo>
                  <a:cubicBezTo>
                    <a:pt x="77437" y="38380"/>
                    <a:pt x="-4320" y="91033"/>
                    <a:pt x="178" y="920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24CE888B-9397-FDAE-E558-2781FCFB7FDF}"/>
                </a:ext>
              </a:extLst>
            </p:cNvPr>
            <p:cNvSpPr/>
            <p:nvPr/>
          </p:nvSpPr>
          <p:spPr>
            <a:xfrm>
              <a:off x="5187751" y="4327037"/>
              <a:ext cx="390798" cy="64099"/>
            </a:xfrm>
            <a:custGeom>
              <a:avLst/>
              <a:gdLst>
                <a:gd name="connsiteX0" fmla="*/ 1787 w 390798"/>
                <a:gd name="connsiteY0" fmla="*/ 63988 h 64099"/>
                <a:gd name="connsiteX1" fmla="*/ 77987 w 390798"/>
                <a:gd name="connsiteY1" fmla="*/ 29063 h 64099"/>
                <a:gd name="connsiteX2" fmla="*/ 171649 w 390798"/>
                <a:gd name="connsiteY2" fmla="*/ 13188 h 64099"/>
                <a:gd name="connsiteX3" fmla="*/ 330399 w 390798"/>
                <a:gd name="connsiteY3" fmla="*/ 488 h 64099"/>
                <a:gd name="connsiteX4" fmla="*/ 390724 w 390798"/>
                <a:gd name="connsiteY4" fmla="*/ 30651 h 64099"/>
                <a:gd name="connsiteX5" fmla="*/ 341512 w 390798"/>
                <a:gd name="connsiteY5" fmla="*/ 8426 h 64099"/>
                <a:gd name="connsiteX6" fmla="*/ 282774 w 390798"/>
                <a:gd name="connsiteY6" fmla="*/ 8426 h 64099"/>
                <a:gd name="connsiteX7" fmla="*/ 228799 w 390798"/>
                <a:gd name="connsiteY7" fmla="*/ 13188 h 64099"/>
                <a:gd name="connsiteX8" fmla="*/ 155774 w 390798"/>
                <a:gd name="connsiteY8" fmla="*/ 16363 h 64099"/>
                <a:gd name="connsiteX9" fmla="*/ 1787 w 390798"/>
                <a:gd name="connsiteY9" fmla="*/ 63988 h 6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798" h="64099">
                  <a:moveTo>
                    <a:pt x="1787" y="63988"/>
                  </a:moveTo>
                  <a:cubicBezTo>
                    <a:pt x="-11178" y="66105"/>
                    <a:pt x="49677" y="37530"/>
                    <a:pt x="77987" y="29063"/>
                  </a:cubicBezTo>
                  <a:cubicBezTo>
                    <a:pt x="106297" y="20596"/>
                    <a:pt x="129580" y="17950"/>
                    <a:pt x="171649" y="13188"/>
                  </a:cubicBezTo>
                  <a:cubicBezTo>
                    <a:pt x="213718" y="8426"/>
                    <a:pt x="293886" y="-2423"/>
                    <a:pt x="330399" y="488"/>
                  </a:cubicBezTo>
                  <a:cubicBezTo>
                    <a:pt x="366912" y="3399"/>
                    <a:pt x="388872" y="29328"/>
                    <a:pt x="390724" y="30651"/>
                  </a:cubicBezTo>
                  <a:cubicBezTo>
                    <a:pt x="392576" y="31974"/>
                    <a:pt x="359504" y="12130"/>
                    <a:pt x="341512" y="8426"/>
                  </a:cubicBezTo>
                  <a:cubicBezTo>
                    <a:pt x="323520" y="4722"/>
                    <a:pt x="301559" y="7632"/>
                    <a:pt x="282774" y="8426"/>
                  </a:cubicBezTo>
                  <a:cubicBezTo>
                    <a:pt x="263989" y="9220"/>
                    <a:pt x="249966" y="11865"/>
                    <a:pt x="228799" y="13188"/>
                  </a:cubicBezTo>
                  <a:cubicBezTo>
                    <a:pt x="207632" y="14511"/>
                    <a:pt x="188318" y="10542"/>
                    <a:pt x="155774" y="16363"/>
                  </a:cubicBezTo>
                  <a:cubicBezTo>
                    <a:pt x="123230" y="22184"/>
                    <a:pt x="14752" y="61871"/>
                    <a:pt x="1787" y="639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BC1F1501-A783-3182-5B7D-0D31AC72648E}"/>
                </a:ext>
              </a:extLst>
            </p:cNvPr>
            <p:cNvSpPr/>
            <p:nvPr/>
          </p:nvSpPr>
          <p:spPr>
            <a:xfrm>
              <a:off x="5564010" y="4270536"/>
              <a:ext cx="266080" cy="71333"/>
            </a:xfrm>
            <a:custGeom>
              <a:avLst/>
              <a:gdLst>
                <a:gd name="connsiteX0" fmla="*/ 178 w 266080"/>
                <a:gd name="connsiteY0" fmla="*/ 71277 h 71333"/>
                <a:gd name="connsiteX1" fmla="*/ 95428 w 266080"/>
                <a:gd name="connsiteY1" fmla="*/ 17302 h 71333"/>
                <a:gd name="connsiteX2" fmla="*/ 265290 w 266080"/>
                <a:gd name="connsiteY2" fmla="*/ 1427 h 71333"/>
                <a:gd name="connsiteX3" fmla="*/ 157340 w 266080"/>
                <a:gd name="connsiteY3" fmla="*/ 1427 h 71333"/>
                <a:gd name="connsiteX4" fmla="*/ 117653 w 266080"/>
                <a:gd name="connsiteY4" fmla="*/ 6189 h 71333"/>
                <a:gd name="connsiteX5" fmla="*/ 178 w 266080"/>
                <a:gd name="connsiteY5" fmla="*/ 71277 h 7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080" h="71333">
                  <a:moveTo>
                    <a:pt x="178" y="71277"/>
                  </a:moveTo>
                  <a:cubicBezTo>
                    <a:pt x="-3526" y="73129"/>
                    <a:pt x="51243" y="28944"/>
                    <a:pt x="95428" y="17302"/>
                  </a:cubicBezTo>
                  <a:cubicBezTo>
                    <a:pt x="139613" y="5660"/>
                    <a:pt x="254971" y="4073"/>
                    <a:pt x="265290" y="1427"/>
                  </a:cubicBezTo>
                  <a:cubicBezTo>
                    <a:pt x="275609" y="-1219"/>
                    <a:pt x="181946" y="633"/>
                    <a:pt x="157340" y="1427"/>
                  </a:cubicBezTo>
                  <a:cubicBezTo>
                    <a:pt x="132734" y="2221"/>
                    <a:pt x="143847" y="-4659"/>
                    <a:pt x="117653" y="6189"/>
                  </a:cubicBezTo>
                  <a:cubicBezTo>
                    <a:pt x="91459" y="17037"/>
                    <a:pt x="3882" y="69425"/>
                    <a:pt x="178" y="712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6CEF69D2-0267-CBD9-E218-B21CC2ABB1F2}"/>
                </a:ext>
              </a:extLst>
            </p:cNvPr>
            <p:cNvSpPr/>
            <p:nvPr/>
          </p:nvSpPr>
          <p:spPr>
            <a:xfrm>
              <a:off x="4908538" y="4391003"/>
              <a:ext cx="630900" cy="105541"/>
            </a:xfrm>
            <a:custGeom>
              <a:avLst/>
              <a:gdLst>
                <a:gd name="connsiteX0" fmla="*/ 1600 w 630900"/>
                <a:gd name="connsiteY0" fmla="*/ 104797 h 105541"/>
                <a:gd name="connsiteX1" fmla="*/ 127012 w 630900"/>
                <a:gd name="connsiteY1" fmla="*/ 63522 h 105541"/>
                <a:gd name="connsiteX2" fmla="*/ 312750 w 630900"/>
                <a:gd name="connsiteY2" fmla="*/ 17485 h 105541"/>
                <a:gd name="connsiteX3" fmla="*/ 625487 w 630900"/>
                <a:gd name="connsiteY3" fmla="*/ 7960 h 105541"/>
                <a:gd name="connsiteX4" fmla="*/ 519125 w 630900"/>
                <a:gd name="connsiteY4" fmla="*/ 3197 h 105541"/>
                <a:gd name="connsiteX5" fmla="*/ 409587 w 630900"/>
                <a:gd name="connsiteY5" fmla="*/ 22 h 105541"/>
                <a:gd name="connsiteX6" fmla="*/ 338150 w 630900"/>
                <a:gd name="connsiteY6" fmla="*/ 4785 h 105541"/>
                <a:gd name="connsiteX7" fmla="*/ 276237 w 630900"/>
                <a:gd name="connsiteY7" fmla="*/ 17485 h 105541"/>
                <a:gd name="connsiteX8" fmla="*/ 214325 w 630900"/>
                <a:gd name="connsiteY8" fmla="*/ 27010 h 105541"/>
                <a:gd name="connsiteX9" fmla="*/ 1600 w 630900"/>
                <a:gd name="connsiteY9" fmla="*/ 104797 h 10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0900" h="105541">
                  <a:moveTo>
                    <a:pt x="1600" y="104797"/>
                  </a:moveTo>
                  <a:cubicBezTo>
                    <a:pt x="-12952" y="110882"/>
                    <a:pt x="75154" y="78074"/>
                    <a:pt x="127012" y="63522"/>
                  </a:cubicBezTo>
                  <a:cubicBezTo>
                    <a:pt x="178870" y="48970"/>
                    <a:pt x="229671" y="26745"/>
                    <a:pt x="312750" y="17485"/>
                  </a:cubicBezTo>
                  <a:cubicBezTo>
                    <a:pt x="395829" y="8225"/>
                    <a:pt x="591091" y="10341"/>
                    <a:pt x="625487" y="7960"/>
                  </a:cubicBezTo>
                  <a:cubicBezTo>
                    <a:pt x="659883" y="5579"/>
                    <a:pt x="519125" y="3197"/>
                    <a:pt x="519125" y="3197"/>
                  </a:cubicBezTo>
                  <a:cubicBezTo>
                    <a:pt x="483142" y="1874"/>
                    <a:pt x="439749" y="-243"/>
                    <a:pt x="409587" y="22"/>
                  </a:cubicBezTo>
                  <a:cubicBezTo>
                    <a:pt x="379425" y="287"/>
                    <a:pt x="360375" y="1875"/>
                    <a:pt x="338150" y="4785"/>
                  </a:cubicBezTo>
                  <a:cubicBezTo>
                    <a:pt x="315925" y="7695"/>
                    <a:pt x="296875" y="13781"/>
                    <a:pt x="276237" y="17485"/>
                  </a:cubicBezTo>
                  <a:cubicBezTo>
                    <a:pt x="255599" y="21189"/>
                    <a:pt x="258510" y="14310"/>
                    <a:pt x="214325" y="27010"/>
                  </a:cubicBezTo>
                  <a:cubicBezTo>
                    <a:pt x="170140" y="39710"/>
                    <a:pt x="16152" y="98712"/>
                    <a:pt x="1600" y="1047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C01C303A-206C-D8DD-92BB-0526208A7706}"/>
                </a:ext>
              </a:extLst>
            </p:cNvPr>
            <p:cNvSpPr/>
            <p:nvPr/>
          </p:nvSpPr>
          <p:spPr>
            <a:xfrm>
              <a:off x="5732379" y="4272444"/>
              <a:ext cx="102231" cy="60136"/>
            </a:xfrm>
            <a:custGeom>
              <a:avLst/>
              <a:gdLst>
                <a:gd name="connsiteX0" fmla="*/ 101684 w 102231"/>
                <a:gd name="connsiteY0" fmla="*/ 1106 h 60136"/>
                <a:gd name="connsiteX1" fmla="*/ 1671 w 102231"/>
                <a:gd name="connsiteY1" fmla="*/ 59844 h 60136"/>
                <a:gd name="connsiteX2" fmla="*/ 41359 w 102231"/>
                <a:gd name="connsiteY2" fmla="*/ 23331 h 60136"/>
                <a:gd name="connsiteX3" fmla="*/ 101684 w 102231"/>
                <a:gd name="connsiteY3" fmla="*/ 1106 h 6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31" h="60136">
                  <a:moveTo>
                    <a:pt x="101684" y="1106"/>
                  </a:moveTo>
                  <a:cubicBezTo>
                    <a:pt x="95069" y="7191"/>
                    <a:pt x="11725" y="56140"/>
                    <a:pt x="1671" y="59844"/>
                  </a:cubicBezTo>
                  <a:cubicBezTo>
                    <a:pt x="-8383" y="63548"/>
                    <a:pt x="29717" y="31004"/>
                    <a:pt x="41359" y="23331"/>
                  </a:cubicBezTo>
                  <a:cubicBezTo>
                    <a:pt x="53001" y="15658"/>
                    <a:pt x="108299" y="-4979"/>
                    <a:pt x="101684" y="1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4FD90EC8-0CDD-1B5C-EDF6-AAB1A45EED46}"/>
                </a:ext>
              </a:extLst>
            </p:cNvPr>
            <p:cNvSpPr/>
            <p:nvPr/>
          </p:nvSpPr>
          <p:spPr>
            <a:xfrm>
              <a:off x="5583201" y="4291547"/>
              <a:ext cx="277456" cy="102722"/>
            </a:xfrm>
            <a:custGeom>
              <a:avLst/>
              <a:gdLst>
                <a:gd name="connsiteX0" fmla="*/ 37 w 277456"/>
                <a:gd name="connsiteY0" fmla="*/ 102653 h 102722"/>
                <a:gd name="connsiteX1" fmla="*/ 150849 w 277456"/>
                <a:gd name="connsiteY1" fmla="*/ 51853 h 102722"/>
                <a:gd name="connsiteX2" fmla="*/ 274674 w 277456"/>
                <a:gd name="connsiteY2" fmla="*/ 1053 h 102722"/>
                <a:gd name="connsiteX3" fmla="*/ 233399 w 277456"/>
                <a:gd name="connsiteY3" fmla="*/ 18516 h 102722"/>
                <a:gd name="connsiteX4" fmla="*/ 190537 w 277456"/>
                <a:gd name="connsiteY4" fmla="*/ 31216 h 102722"/>
                <a:gd name="connsiteX5" fmla="*/ 136562 w 277456"/>
                <a:gd name="connsiteY5" fmla="*/ 40741 h 102722"/>
                <a:gd name="connsiteX6" fmla="*/ 37 w 277456"/>
                <a:gd name="connsiteY6" fmla="*/ 102653 h 10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456" h="102722">
                  <a:moveTo>
                    <a:pt x="37" y="102653"/>
                  </a:moveTo>
                  <a:cubicBezTo>
                    <a:pt x="2418" y="104505"/>
                    <a:pt x="105076" y="68786"/>
                    <a:pt x="150849" y="51853"/>
                  </a:cubicBezTo>
                  <a:cubicBezTo>
                    <a:pt x="196622" y="34920"/>
                    <a:pt x="260916" y="6609"/>
                    <a:pt x="274674" y="1053"/>
                  </a:cubicBezTo>
                  <a:cubicBezTo>
                    <a:pt x="288432" y="-4503"/>
                    <a:pt x="247422" y="13489"/>
                    <a:pt x="233399" y="18516"/>
                  </a:cubicBezTo>
                  <a:cubicBezTo>
                    <a:pt x="219376" y="23543"/>
                    <a:pt x="206676" y="27512"/>
                    <a:pt x="190537" y="31216"/>
                  </a:cubicBezTo>
                  <a:cubicBezTo>
                    <a:pt x="174398" y="34920"/>
                    <a:pt x="163814" y="31481"/>
                    <a:pt x="136562" y="40741"/>
                  </a:cubicBezTo>
                  <a:cubicBezTo>
                    <a:pt x="109310" y="50001"/>
                    <a:pt x="-2344" y="100801"/>
                    <a:pt x="37" y="1026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E9D75BF6-4B21-7189-B588-0471FC70236F}"/>
                </a:ext>
              </a:extLst>
            </p:cNvPr>
            <p:cNvSpPr/>
            <p:nvPr/>
          </p:nvSpPr>
          <p:spPr>
            <a:xfrm>
              <a:off x="5597480" y="4305071"/>
              <a:ext cx="288998" cy="289341"/>
            </a:xfrm>
            <a:custGeom>
              <a:avLst/>
              <a:gdLst>
                <a:gd name="connsiteX0" fmla="*/ 288970 w 288998"/>
                <a:gd name="connsiteY0" fmla="*/ 229 h 289341"/>
                <a:gd name="connsiteX1" fmla="*/ 222295 w 288998"/>
                <a:gd name="connsiteY1" fmla="*/ 141517 h 289341"/>
                <a:gd name="connsiteX2" fmla="*/ 171495 w 288998"/>
                <a:gd name="connsiteY2" fmla="*/ 200254 h 289341"/>
                <a:gd name="connsiteX3" fmla="*/ 45 w 288998"/>
                <a:gd name="connsiteY3" fmla="*/ 289154 h 289341"/>
                <a:gd name="connsiteX4" fmla="*/ 188958 w 288998"/>
                <a:gd name="connsiteY4" fmla="*/ 174854 h 289341"/>
                <a:gd name="connsiteX5" fmla="*/ 230233 w 288998"/>
                <a:gd name="connsiteY5" fmla="*/ 109767 h 289341"/>
                <a:gd name="connsiteX6" fmla="*/ 288970 w 288998"/>
                <a:gd name="connsiteY6" fmla="*/ 229 h 28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998" h="289341">
                  <a:moveTo>
                    <a:pt x="288970" y="229"/>
                  </a:moveTo>
                  <a:cubicBezTo>
                    <a:pt x="287647" y="5521"/>
                    <a:pt x="241874" y="108180"/>
                    <a:pt x="222295" y="141517"/>
                  </a:cubicBezTo>
                  <a:cubicBezTo>
                    <a:pt x="202716" y="174855"/>
                    <a:pt x="208537" y="175648"/>
                    <a:pt x="171495" y="200254"/>
                  </a:cubicBezTo>
                  <a:cubicBezTo>
                    <a:pt x="134453" y="224860"/>
                    <a:pt x="-2865" y="293387"/>
                    <a:pt x="45" y="289154"/>
                  </a:cubicBezTo>
                  <a:cubicBezTo>
                    <a:pt x="2955" y="284921"/>
                    <a:pt x="150593" y="204752"/>
                    <a:pt x="188958" y="174854"/>
                  </a:cubicBezTo>
                  <a:cubicBezTo>
                    <a:pt x="227323" y="144956"/>
                    <a:pt x="215946" y="137019"/>
                    <a:pt x="230233" y="109767"/>
                  </a:cubicBezTo>
                  <a:cubicBezTo>
                    <a:pt x="244520" y="82515"/>
                    <a:pt x="290293" y="-5063"/>
                    <a:pt x="288970" y="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2EB71E17-BB34-F021-DED7-D52AD674BDDE}"/>
                </a:ext>
              </a:extLst>
            </p:cNvPr>
            <p:cNvSpPr/>
            <p:nvPr/>
          </p:nvSpPr>
          <p:spPr>
            <a:xfrm>
              <a:off x="5788957" y="4314543"/>
              <a:ext cx="93014" cy="151205"/>
            </a:xfrm>
            <a:custGeom>
              <a:avLst/>
              <a:gdLst>
                <a:gd name="connsiteX0" fmla="*/ 92731 w 93014"/>
                <a:gd name="connsiteY0" fmla="*/ 282 h 151205"/>
                <a:gd name="connsiteX1" fmla="*/ 32406 w 93014"/>
                <a:gd name="connsiteY1" fmla="*/ 46320 h 151205"/>
                <a:gd name="connsiteX2" fmla="*/ 5418 w 93014"/>
                <a:gd name="connsiteY2" fmla="*/ 151095 h 151205"/>
                <a:gd name="connsiteX3" fmla="*/ 5418 w 93014"/>
                <a:gd name="connsiteY3" fmla="*/ 65370 h 151205"/>
                <a:gd name="connsiteX4" fmla="*/ 92731 w 93014"/>
                <a:gd name="connsiteY4" fmla="*/ 282 h 151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014" h="151205">
                  <a:moveTo>
                    <a:pt x="92731" y="282"/>
                  </a:moveTo>
                  <a:cubicBezTo>
                    <a:pt x="97229" y="-2893"/>
                    <a:pt x="46958" y="21185"/>
                    <a:pt x="32406" y="46320"/>
                  </a:cubicBezTo>
                  <a:cubicBezTo>
                    <a:pt x="17854" y="71455"/>
                    <a:pt x="9916" y="147920"/>
                    <a:pt x="5418" y="151095"/>
                  </a:cubicBezTo>
                  <a:cubicBezTo>
                    <a:pt x="920" y="154270"/>
                    <a:pt x="-4107" y="88124"/>
                    <a:pt x="5418" y="65370"/>
                  </a:cubicBezTo>
                  <a:cubicBezTo>
                    <a:pt x="14943" y="42616"/>
                    <a:pt x="88233" y="3457"/>
                    <a:pt x="92731" y="2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76F8843D-D858-A02C-7DD7-929073C351DE}"/>
                </a:ext>
              </a:extLst>
            </p:cNvPr>
            <p:cNvSpPr/>
            <p:nvPr/>
          </p:nvSpPr>
          <p:spPr>
            <a:xfrm>
              <a:off x="4899966" y="4444996"/>
              <a:ext cx="383234" cy="149016"/>
            </a:xfrm>
            <a:custGeom>
              <a:avLst/>
              <a:gdLst>
                <a:gd name="connsiteX0" fmla="*/ 383234 w 383234"/>
                <a:gd name="connsiteY0" fmla="*/ 147642 h 149016"/>
                <a:gd name="connsiteX1" fmla="*/ 229247 w 383234"/>
                <a:gd name="connsiteY1" fmla="*/ 147642 h 149016"/>
                <a:gd name="connsiteX2" fmla="*/ 126059 w 383234"/>
                <a:gd name="connsiteY2" fmla="*/ 133354 h 149016"/>
                <a:gd name="connsiteX3" fmla="*/ 10172 w 383234"/>
                <a:gd name="connsiteY3" fmla="*/ 66679 h 149016"/>
                <a:gd name="connsiteX4" fmla="*/ 16522 w 383234"/>
                <a:gd name="connsiteY4" fmla="*/ 22229 h 149016"/>
                <a:gd name="connsiteX5" fmla="*/ 70497 w 383234"/>
                <a:gd name="connsiteY5" fmla="*/ 4 h 149016"/>
                <a:gd name="connsiteX6" fmla="*/ 13347 w 383234"/>
                <a:gd name="connsiteY6" fmla="*/ 20642 h 149016"/>
                <a:gd name="connsiteX7" fmla="*/ 5409 w 383234"/>
                <a:gd name="connsiteY7" fmla="*/ 57154 h 149016"/>
                <a:gd name="connsiteX8" fmla="*/ 81609 w 383234"/>
                <a:gd name="connsiteY8" fmla="*/ 93667 h 149016"/>
                <a:gd name="connsiteX9" fmla="*/ 159397 w 383234"/>
                <a:gd name="connsiteY9" fmla="*/ 136529 h 149016"/>
                <a:gd name="connsiteX10" fmla="*/ 259409 w 383234"/>
                <a:gd name="connsiteY10" fmla="*/ 134942 h 149016"/>
                <a:gd name="connsiteX11" fmla="*/ 383234 w 383234"/>
                <a:gd name="connsiteY11" fmla="*/ 147642 h 14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234" h="149016">
                  <a:moveTo>
                    <a:pt x="383234" y="147642"/>
                  </a:moveTo>
                  <a:cubicBezTo>
                    <a:pt x="327671" y="148832"/>
                    <a:pt x="272109" y="150023"/>
                    <a:pt x="229247" y="147642"/>
                  </a:cubicBezTo>
                  <a:cubicBezTo>
                    <a:pt x="186384" y="145261"/>
                    <a:pt x="162571" y="146848"/>
                    <a:pt x="126059" y="133354"/>
                  </a:cubicBezTo>
                  <a:cubicBezTo>
                    <a:pt x="89546" y="119860"/>
                    <a:pt x="28428" y="85200"/>
                    <a:pt x="10172" y="66679"/>
                  </a:cubicBezTo>
                  <a:cubicBezTo>
                    <a:pt x="-8084" y="48158"/>
                    <a:pt x="6468" y="33341"/>
                    <a:pt x="16522" y="22229"/>
                  </a:cubicBezTo>
                  <a:cubicBezTo>
                    <a:pt x="26576" y="11117"/>
                    <a:pt x="71026" y="268"/>
                    <a:pt x="70497" y="4"/>
                  </a:cubicBezTo>
                  <a:cubicBezTo>
                    <a:pt x="69968" y="-261"/>
                    <a:pt x="24195" y="11117"/>
                    <a:pt x="13347" y="20642"/>
                  </a:cubicBezTo>
                  <a:cubicBezTo>
                    <a:pt x="2499" y="30167"/>
                    <a:pt x="-5968" y="44983"/>
                    <a:pt x="5409" y="57154"/>
                  </a:cubicBezTo>
                  <a:cubicBezTo>
                    <a:pt x="16786" y="69325"/>
                    <a:pt x="55944" y="80438"/>
                    <a:pt x="81609" y="93667"/>
                  </a:cubicBezTo>
                  <a:cubicBezTo>
                    <a:pt x="107274" y="106896"/>
                    <a:pt x="129764" y="129650"/>
                    <a:pt x="159397" y="136529"/>
                  </a:cubicBezTo>
                  <a:cubicBezTo>
                    <a:pt x="189030" y="143408"/>
                    <a:pt x="259409" y="134942"/>
                    <a:pt x="259409" y="134942"/>
                  </a:cubicBezTo>
                  <a:lnTo>
                    <a:pt x="383234" y="14764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17E33692-0A1B-DCB2-3483-374A52232EB5}"/>
                </a:ext>
              </a:extLst>
            </p:cNvPr>
            <p:cNvSpPr/>
            <p:nvPr/>
          </p:nvSpPr>
          <p:spPr>
            <a:xfrm>
              <a:off x="5283200" y="4586875"/>
              <a:ext cx="274937" cy="34699"/>
            </a:xfrm>
            <a:custGeom>
              <a:avLst/>
              <a:gdLst>
                <a:gd name="connsiteX0" fmla="*/ 0 w 274937"/>
                <a:gd name="connsiteY0" fmla="*/ 1000 h 34699"/>
                <a:gd name="connsiteX1" fmla="*/ 82550 w 274937"/>
                <a:gd name="connsiteY1" fmla="*/ 4175 h 34699"/>
                <a:gd name="connsiteX2" fmla="*/ 274638 w 274937"/>
                <a:gd name="connsiteY2" fmla="*/ 34338 h 34699"/>
                <a:gd name="connsiteX3" fmla="*/ 130175 w 274937"/>
                <a:gd name="connsiteY3" fmla="*/ 21638 h 34699"/>
                <a:gd name="connsiteX4" fmla="*/ 0 w 274937"/>
                <a:gd name="connsiteY4" fmla="*/ 1000 h 3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937" h="34699">
                  <a:moveTo>
                    <a:pt x="0" y="1000"/>
                  </a:moveTo>
                  <a:cubicBezTo>
                    <a:pt x="18388" y="-191"/>
                    <a:pt x="36777" y="-1381"/>
                    <a:pt x="82550" y="4175"/>
                  </a:cubicBezTo>
                  <a:cubicBezTo>
                    <a:pt x="128323" y="9731"/>
                    <a:pt x="266701" y="31428"/>
                    <a:pt x="274638" y="34338"/>
                  </a:cubicBezTo>
                  <a:cubicBezTo>
                    <a:pt x="282575" y="37248"/>
                    <a:pt x="130175" y="21638"/>
                    <a:pt x="130175" y="21638"/>
                  </a:cubicBezTo>
                  <a:lnTo>
                    <a:pt x="0" y="1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A3E2A273-73E7-54A8-E4ED-A707DC56802C}"/>
                </a:ext>
              </a:extLst>
            </p:cNvPr>
            <p:cNvSpPr/>
            <p:nvPr/>
          </p:nvSpPr>
          <p:spPr>
            <a:xfrm>
              <a:off x="5836581" y="4297299"/>
              <a:ext cx="61017" cy="251498"/>
            </a:xfrm>
            <a:custGeom>
              <a:avLst/>
              <a:gdLst>
                <a:gd name="connsiteX0" fmla="*/ 60982 w 61017"/>
                <a:gd name="connsiteY0" fmla="*/ 64 h 251498"/>
                <a:gd name="connsiteX1" fmla="*/ 18119 w 61017"/>
                <a:gd name="connsiteY1" fmla="*/ 115951 h 251498"/>
                <a:gd name="connsiteX2" fmla="*/ 11769 w 61017"/>
                <a:gd name="connsiteY2" fmla="*/ 236601 h 251498"/>
                <a:gd name="connsiteX3" fmla="*/ 657 w 61017"/>
                <a:gd name="connsiteY3" fmla="*/ 244539 h 251498"/>
                <a:gd name="connsiteX4" fmla="*/ 2244 w 61017"/>
                <a:gd name="connsiteY4" fmla="*/ 190564 h 251498"/>
                <a:gd name="connsiteX5" fmla="*/ 10182 w 61017"/>
                <a:gd name="connsiteY5" fmla="*/ 131826 h 251498"/>
                <a:gd name="connsiteX6" fmla="*/ 60982 w 61017"/>
                <a:gd name="connsiteY6" fmla="*/ 64 h 251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17" h="251498">
                  <a:moveTo>
                    <a:pt x="60982" y="64"/>
                  </a:moveTo>
                  <a:cubicBezTo>
                    <a:pt x="62305" y="-2582"/>
                    <a:pt x="26321" y="76528"/>
                    <a:pt x="18119" y="115951"/>
                  </a:cubicBezTo>
                  <a:cubicBezTo>
                    <a:pt x="9917" y="155374"/>
                    <a:pt x="14679" y="215170"/>
                    <a:pt x="11769" y="236601"/>
                  </a:cubicBezTo>
                  <a:cubicBezTo>
                    <a:pt x="8859" y="258032"/>
                    <a:pt x="2244" y="252212"/>
                    <a:pt x="657" y="244539"/>
                  </a:cubicBezTo>
                  <a:cubicBezTo>
                    <a:pt x="-930" y="236866"/>
                    <a:pt x="657" y="209349"/>
                    <a:pt x="2244" y="190564"/>
                  </a:cubicBezTo>
                  <a:cubicBezTo>
                    <a:pt x="3831" y="171779"/>
                    <a:pt x="657" y="159343"/>
                    <a:pt x="10182" y="131826"/>
                  </a:cubicBezTo>
                  <a:cubicBezTo>
                    <a:pt x="19707" y="104309"/>
                    <a:pt x="59659" y="2710"/>
                    <a:pt x="60982" y="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F8DC9C91-4361-6F76-DF61-04AC3D0B8C49}"/>
                </a:ext>
              </a:extLst>
            </p:cNvPr>
            <p:cNvSpPr/>
            <p:nvPr/>
          </p:nvSpPr>
          <p:spPr>
            <a:xfrm>
              <a:off x="5625267" y="4533876"/>
              <a:ext cx="188823" cy="153436"/>
            </a:xfrm>
            <a:custGeom>
              <a:avLst/>
              <a:gdLst>
                <a:gd name="connsiteX0" fmla="*/ 188158 w 188823"/>
                <a:gd name="connsiteY0" fmla="*/ 24 h 153436"/>
                <a:gd name="connsiteX1" fmla="*/ 132596 w 188823"/>
                <a:gd name="connsiteY1" fmla="*/ 98449 h 153436"/>
                <a:gd name="connsiteX2" fmla="*/ 2421 w 188823"/>
                <a:gd name="connsiteY2" fmla="*/ 152424 h 153436"/>
                <a:gd name="connsiteX3" fmla="*/ 51633 w 188823"/>
                <a:gd name="connsiteY3" fmla="*/ 131787 h 153436"/>
                <a:gd name="connsiteX4" fmla="*/ 99258 w 188823"/>
                <a:gd name="connsiteY4" fmla="*/ 107974 h 153436"/>
                <a:gd name="connsiteX5" fmla="*/ 188158 w 188823"/>
                <a:gd name="connsiteY5" fmla="*/ 24 h 153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823" h="153436">
                  <a:moveTo>
                    <a:pt x="188158" y="24"/>
                  </a:moveTo>
                  <a:cubicBezTo>
                    <a:pt x="193714" y="-1563"/>
                    <a:pt x="163552" y="73049"/>
                    <a:pt x="132596" y="98449"/>
                  </a:cubicBezTo>
                  <a:cubicBezTo>
                    <a:pt x="101640" y="123849"/>
                    <a:pt x="15915" y="146868"/>
                    <a:pt x="2421" y="152424"/>
                  </a:cubicBezTo>
                  <a:cubicBezTo>
                    <a:pt x="-11073" y="157980"/>
                    <a:pt x="35494" y="139195"/>
                    <a:pt x="51633" y="131787"/>
                  </a:cubicBezTo>
                  <a:cubicBezTo>
                    <a:pt x="67772" y="124379"/>
                    <a:pt x="77562" y="127289"/>
                    <a:pt x="99258" y="107974"/>
                  </a:cubicBezTo>
                  <a:cubicBezTo>
                    <a:pt x="120954" y="88659"/>
                    <a:pt x="182602" y="1611"/>
                    <a:pt x="188158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47EB455B-CE5A-9649-0F9A-C81FA623D2A3}"/>
                </a:ext>
              </a:extLst>
            </p:cNvPr>
            <p:cNvSpPr/>
            <p:nvPr/>
          </p:nvSpPr>
          <p:spPr>
            <a:xfrm>
              <a:off x="5175076" y="4627062"/>
              <a:ext cx="452893" cy="76793"/>
            </a:xfrm>
            <a:custGeom>
              <a:avLst/>
              <a:gdLst>
                <a:gd name="connsiteX0" fmla="*/ 174 w 452893"/>
                <a:gd name="connsiteY0" fmla="*/ 501 h 76793"/>
                <a:gd name="connsiteX1" fmla="*/ 128762 w 452893"/>
                <a:gd name="connsiteY1" fmla="*/ 24313 h 76793"/>
                <a:gd name="connsiteX2" fmla="*/ 236712 w 452893"/>
                <a:gd name="connsiteY2" fmla="*/ 59238 h 76793"/>
                <a:gd name="connsiteX3" fmla="*/ 452612 w 452893"/>
                <a:gd name="connsiteY3" fmla="*/ 56063 h 76793"/>
                <a:gd name="connsiteX4" fmla="*/ 279574 w 452893"/>
                <a:gd name="connsiteY4" fmla="*/ 76701 h 76793"/>
                <a:gd name="connsiteX5" fmla="*/ 157337 w 452893"/>
                <a:gd name="connsiteY5" fmla="*/ 46538 h 76793"/>
                <a:gd name="connsiteX6" fmla="*/ 174 w 452893"/>
                <a:gd name="connsiteY6" fmla="*/ 501 h 7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2893" h="76793">
                  <a:moveTo>
                    <a:pt x="174" y="501"/>
                  </a:moveTo>
                  <a:cubicBezTo>
                    <a:pt x="-4588" y="-3203"/>
                    <a:pt x="89339" y="14524"/>
                    <a:pt x="128762" y="24313"/>
                  </a:cubicBezTo>
                  <a:cubicBezTo>
                    <a:pt x="168185" y="34102"/>
                    <a:pt x="182737" y="53946"/>
                    <a:pt x="236712" y="59238"/>
                  </a:cubicBezTo>
                  <a:cubicBezTo>
                    <a:pt x="290687" y="64530"/>
                    <a:pt x="445468" y="53152"/>
                    <a:pt x="452612" y="56063"/>
                  </a:cubicBezTo>
                  <a:cubicBezTo>
                    <a:pt x="459756" y="58974"/>
                    <a:pt x="328786" y="78288"/>
                    <a:pt x="279574" y="76701"/>
                  </a:cubicBezTo>
                  <a:cubicBezTo>
                    <a:pt x="230362" y="75114"/>
                    <a:pt x="198083" y="57121"/>
                    <a:pt x="157337" y="46538"/>
                  </a:cubicBezTo>
                  <a:cubicBezTo>
                    <a:pt x="116591" y="35955"/>
                    <a:pt x="4936" y="4205"/>
                    <a:pt x="174" y="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D0325895-9BB1-A32A-E250-047AD7A5332D}"/>
                </a:ext>
              </a:extLst>
            </p:cNvPr>
            <p:cNvSpPr/>
            <p:nvPr/>
          </p:nvSpPr>
          <p:spPr>
            <a:xfrm>
              <a:off x="5730874" y="4336315"/>
              <a:ext cx="52395" cy="188060"/>
            </a:xfrm>
            <a:custGeom>
              <a:avLst/>
              <a:gdLst>
                <a:gd name="connsiteX0" fmla="*/ 47626 w 52395"/>
                <a:gd name="connsiteY0" fmla="*/ 735 h 188060"/>
                <a:gd name="connsiteX1" fmla="*/ 42864 w 52395"/>
                <a:gd name="connsiteY1" fmla="*/ 111860 h 188060"/>
                <a:gd name="connsiteX2" fmla="*/ 1 w 52395"/>
                <a:gd name="connsiteY2" fmla="*/ 188060 h 188060"/>
                <a:gd name="connsiteX3" fmla="*/ 41276 w 52395"/>
                <a:gd name="connsiteY3" fmla="*/ 111860 h 188060"/>
                <a:gd name="connsiteX4" fmla="*/ 52389 w 52395"/>
                <a:gd name="connsiteY4" fmla="*/ 78523 h 188060"/>
                <a:gd name="connsiteX5" fmla="*/ 42864 w 52395"/>
                <a:gd name="connsiteY5" fmla="*/ 62648 h 188060"/>
                <a:gd name="connsiteX6" fmla="*/ 47626 w 52395"/>
                <a:gd name="connsiteY6" fmla="*/ 735 h 188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395" h="188060">
                  <a:moveTo>
                    <a:pt x="47626" y="735"/>
                  </a:moveTo>
                  <a:cubicBezTo>
                    <a:pt x="47626" y="8937"/>
                    <a:pt x="50801" y="80639"/>
                    <a:pt x="42864" y="111860"/>
                  </a:cubicBezTo>
                  <a:cubicBezTo>
                    <a:pt x="34927" y="143081"/>
                    <a:pt x="266" y="188060"/>
                    <a:pt x="1" y="188060"/>
                  </a:cubicBezTo>
                  <a:cubicBezTo>
                    <a:pt x="-264" y="188060"/>
                    <a:pt x="32545" y="130116"/>
                    <a:pt x="41276" y="111860"/>
                  </a:cubicBezTo>
                  <a:cubicBezTo>
                    <a:pt x="50007" y="93604"/>
                    <a:pt x="52124" y="86725"/>
                    <a:pt x="52389" y="78523"/>
                  </a:cubicBezTo>
                  <a:cubicBezTo>
                    <a:pt x="52654" y="70321"/>
                    <a:pt x="44187" y="69792"/>
                    <a:pt x="42864" y="62648"/>
                  </a:cubicBezTo>
                  <a:cubicBezTo>
                    <a:pt x="41541" y="55504"/>
                    <a:pt x="47626" y="-7467"/>
                    <a:pt x="47626" y="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3A8A9909-BB9A-3571-0921-CF528377B1B0}"/>
                </a:ext>
              </a:extLst>
            </p:cNvPr>
            <p:cNvSpPr/>
            <p:nvPr/>
          </p:nvSpPr>
          <p:spPr>
            <a:xfrm>
              <a:off x="5733592" y="4348154"/>
              <a:ext cx="10225" cy="139718"/>
            </a:xfrm>
            <a:custGeom>
              <a:avLst/>
              <a:gdLst>
                <a:gd name="connsiteX0" fmla="*/ 2046 w 10225"/>
                <a:gd name="connsiteY0" fmla="*/ 9 h 139718"/>
                <a:gd name="connsiteX1" fmla="*/ 458 w 10225"/>
                <a:gd name="connsiteY1" fmla="*/ 69859 h 139718"/>
                <a:gd name="connsiteX2" fmla="*/ 9983 w 10225"/>
                <a:gd name="connsiteY2" fmla="*/ 139709 h 139718"/>
                <a:gd name="connsiteX3" fmla="*/ 6808 w 10225"/>
                <a:gd name="connsiteY3" fmla="*/ 74621 h 139718"/>
                <a:gd name="connsiteX4" fmla="*/ 2046 w 10225"/>
                <a:gd name="connsiteY4" fmla="*/ 9 h 13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5" h="139718">
                  <a:moveTo>
                    <a:pt x="2046" y="9"/>
                  </a:moveTo>
                  <a:cubicBezTo>
                    <a:pt x="988" y="-785"/>
                    <a:pt x="-865" y="46576"/>
                    <a:pt x="458" y="69859"/>
                  </a:cubicBezTo>
                  <a:cubicBezTo>
                    <a:pt x="1781" y="93142"/>
                    <a:pt x="8925" y="138915"/>
                    <a:pt x="9983" y="139709"/>
                  </a:cubicBezTo>
                  <a:cubicBezTo>
                    <a:pt x="11041" y="140503"/>
                    <a:pt x="8396" y="92613"/>
                    <a:pt x="6808" y="74621"/>
                  </a:cubicBezTo>
                  <a:cubicBezTo>
                    <a:pt x="5221" y="56629"/>
                    <a:pt x="3104" y="803"/>
                    <a:pt x="2046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150D3A6E-527D-AF1B-4CDA-D21649DB796D}"/>
                </a:ext>
              </a:extLst>
            </p:cNvPr>
            <p:cNvSpPr/>
            <p:nvPr/>
          </p:nvSpPr>
          <p:spPr>
            <a:xfrm>
              <a:off x="5675311" y="4389105"/>
              <a:ext cx="30263" cy="136859"/>
            </a:xfrm>
            <a:custGeom>
              <a:avLst/>
              <a:gdLst>
                <a:gd name="connsiteX0" fmla="*/ 22227 w 30263"/>
                <a:gd name="connsiteY0" fmla="*/ 333 h 136859"/>
                <a:gd name="connsiteX1" fmla="*/ 6352 w 30263"/>
                <a:gd name="connsiteY1" fmla="*/ 84470 h 136859"/>
                <a:gd name="connsiteX2" fmla="*/ 30164 w 30263"/>
                <a:gd name="connsiteY2" fmla="*/ 136858 h 136859"/>
                <a:gd name="connsiteX3" fmla="*/ 14289 w 30263"/>
                <a:gd name="connsiteY3" fmla="*/ 82883 h 136859"/>
                <a:gd name="connsiteX4" fmla="*/ 2 w 30263"/>
                <a:gd name="connsiteY4" fmla="*/ 55895 h 136859"/>
                <a:gd name="connsiteX5" fmla="*/ 22227 w 30263"/>
                <a:gd name="connsiteY5" fmla="*/ 333 h 13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263" h="136859">
                  <a:moveTo>
                    <a:pt x="22227" y="333"/>
                  </a:moveTo>
                  <a:cubicBezTo>
                    <a:pt x="23285" y="5095"/>
                    <a:pt x="5029" y="61716"/>
                    <a:pt x="6352" y="84470"/>
                  </a:cubicBezTo>
                  <a:cubicBezTo>
                    <a:pt x="7675" y="107224"/>
                    <a:pt x="28841" y="137122"/>
                    <a:pt x="30164" y="136858"/>
                  </a:cubicBezTo>
                  <a:cubicBezTo>
                    <a:pt x="31487" y="136594"/>
                    <a:pt x="19316" y="96377"/>
                    <a:pt x="14289" y="82883"/>
                  </a:cubicBezTo>
                  <a:cubicBezTo>
                    <a:pt x="9262" y="69389"/>
                    <a:pt x="266" y="68595"/>
                    <a:pt x="2" y="55895"/>
                  </a:cubicBezTo>
                  <a:cubicBezTo>
                    <a:pt x="-263" y="43195"/>
                    <a:pt x="21169" y="-4429"/>
                    <a:pt x="22227" y="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6E45E795-F1BD-5038-8133-54BCDED01467}"/>
                </a:ext>
              </a:extLst>
            </p:cNvPr>
            <p:cNvSpPr/>
            <p:nvPr/>
          </p:nvSpPr>
          <p:spPr>
            <a:xfrm>
              <a:off x="5697435" y="4383061"/>
              <a:ext cx="48117" cy="125475"/>
            </a:xfrm>
            <a:custGeom>
              <a:avLst/>
              <a:gdLst>
                <a:gd name="connsiteX0" fmla="*/ 103 w 48117"/>
                <a:gd name="connsiteY0" fmla="*/ 27 h 125475"/>
                <a:gd name="connsiteX1" fmla="*/ 35028 w 48117"/>
                <a:gd name="connsiteY1" fmla="*/ 66702 h 125475"/>
                <a:gd name="connsiteX2" fmla="*/ 36615 w 48117"/>
                <a:gd name="connsiteY2" fmla="*/ 125439 h 125475"/>
                <a:gd name="connsiteX3" fmla="*/ 47728 w 48117"/>
                <a:gd name="connsiteY3" fmla="*/ 74639 h 125475"/>
                <a:gd name="connsiteX4" fmla="*/ 103 w 48117"/>
                <a:gd name="connsiteY4" fmla="*/ 27 h 125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17" h="125475">
                  <a:moveTo>
                    <a:pt x="103" y="27"/>
                  </a:moveTo>
                  <a:cubicBezTo>
                    <a:pt x="-2014" y="-1296"/>
                    <a:pt x="28943" y="45800"/>
                    <a:pt x="35028" y="66702"/>
                  </a:cubicBezTo>
                  <a:cubicBezTo>
                    <a:pt x="41113" y="87604"/>
                    <a:pt x="34498" y="124116"/>
                    <a:pt x="36615" y="125439"/>
                  </a:cubicBezTo>
                  <a:cubicBezTo>
                    <a:pt x="38732" y="126762"/>
                    <a:pt x="50374" y="91308"/>
                    <a:pt x="47728" y="74639"/>
                  </a:cubicBezTo>
                  <a:cubicBezTo>
                    <a:pt x="45082" y="57970"/>
                    <a:pt x="2220" y="1350"/>
                    <a:pt x="103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A294CE3C-58CE-73F5-DF39-43967E7212B3}"/>
                </a:ext>
              </a:extLst>
            </p:cNvPr>
            <p:cNvSpPr/>
            <p:nvPr/>
          </p:nvSpPr>
          <p:spPr>
            <a:xfrm>
              <a:off x="5560908" y="4396862"/>
              <a:ext cx="146443" cy="139477"/>
            </a:xfrm>
            <a:custGeom>
              <a:avLst/>
              <a:gdLst>
                <a:gd name="connsiteX0" fmla="*/ 11217 w 146443"/>
                <a:gd name="connsiteY0" fmla="*/ 110051 h 139477"/>
                <a:gd name="connsiteX1" fmla="*/ 1692 w 146443"/>
                <a:gd name="connsiteY1" fmla="*/ 43376 h 139477"/>
                <a:gd name="connsiteX2" fmla="*/ 50905 w 146443"/>
                <a:gd name="connsiteY2" fmla="*/ 513 h 139477"/>
                <a:gd name="connsiteX3" fmla="*/ 103292 w 146443"/>
                <a:gd name="connsiteY3" fmla="*/ 22738 h 139477"/>
                <a:gd name="connsiteX4" fmla="*/ 109642 w 146443"/>
                <a:gd name="connsiteY4" fmla="*/ 67188 h 139477"/>
                <a:gd name="connsiteX5" fmla="*/ 146155 w 146443"/>
                <a:gd name="connsiteY5" fmla="*/ 138626 h 139477"/>
                <a:gd name="connsiteX6" fmla="*/ 87417 w 146443"/>
                <a:gd name="connsiteY6" fmla="*/ 14801 h 139477"/>
                <a:gd name="connsiteX7" fmla="*/ 52492 w 146443"/>
                <a:gd name="connsiteY7" fmla="*/ 8451 h 139477"/>
                <a:gd name="connsiteX8" fmla="*/ 9630 w 146443"/>
                <a:gd name="connsiteY8" fmla="*/ 33851 h 139477"/>
                <a:gd name="connsiteX9" fmla="*/ 11217 w 146443"/>
                <a:gd name="connsiteY9" fmla="*/ 110051 h 13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443" h="139477">
                  <a:moveTo>
                    <a:pt x="11217" y="110051"/>
                  </a:moveTo>
                  <a:cubicBezTo>
                    <a:pt x="9894" y="111638"/>
                    <a:pt x="-4923" y="61632"/>
                    <a:pt x="1692" y="43376"/>
                  </a:cubicBezTo>
                  <a:cubicBezTo>
                    <a:pt x="8307" y="25120"/>
                    <a:pt x="33972" y="3953"/>
                    <a:pt x="50905" y="513"/>
                  </a:cubicBezTo>
                  <a:cubicBezTo>
                    <a:pt x="67838" y="-2927"/>
                    <a:pt x="93503" y="11625"/>
                    <a:pt x="103292" y="22738"/>
                  </a:cubicBezTo>
                  <a:cubicBezTo>
                    <a:pt x="113082" y="33850"/>
                    <a:pt x="102498" y="47873"/>
                    <a:pt x="109642" y="67188"/>
                  </a:cubicBezTo>
                  <a:cubicBezTo>
                    <a:pt x="116786" y="86503"/>
                    <a:pt x="149859" y="147357"/>
                    <a:pt x="146155" y="138626"/>
                  </a:cubicBezTo>
                  <a:cubicBezTo>
                    <a:pt x="142451" y="129895"/>
                    <a:pt x="103028" y="36497"/>
                    <a:pt x="87417" y="14801"/>
                  </a:cubicBezTo>
                  <a:cubicBezTo>
                    <a:pt x="71807" y="-6895"/>
                    <a:pt x="65457" y="5276"/>
                    <a:pt x="52492" y="8451"/>
                  </a:cubicBezTo>
                  <a:cubicBezTo>
                    <a:pt x="39527" y="11626"/>
                    <a:pt x="17038" y="22209"/>
                    <a:pt x="9630" y="33851"/>
                  </a:cubicBezTo>
                  <a:cubicBezTo>
                    <a:pt x="2222" y="45493"/>
                    <a:pt x="12540" y="108464"/>
                    <a:pt x="11217" y="1100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27F91288-C33A-6373-0138-E531F926B7CA}"/>
                </a:ext>
              </a:extLst>
            </p:cNvPr>
            <p:cNvSpPr/>
            <p:nvPr/>
          </p:nvSpPr>
          <p:spPr>
            <a:xfrm>
              <a:off x="5494337" y="4438626"/>
              <a:ext cx="89106" cy="152459"/>
            </a:xfrm>
            <a:custGeom>
              <a:avLst/>
              <a:gdLst>
                <a:gd name="connsiteX0" fmla="*/ 1 w 89106"/>
                <a:gd name="connsiteY0" fmla="*/ 24 h 152459"/>
                <a:gd name="connsiteX1" fmla="*/ 58738 w 89106"/>
                <a:gd name="connsiteY1" fmla="*/ 46062 h 152459"/>
                <a:gd name="connsiteX2" fmla="*/ 74613 w 89106"/>
                <a:gd name="connsiteY2" fmla="*/ 84162 h 152459"/>
                <a:gd name="connsiteX3" fmla="*/ 88901 w 89106"/>
                <a:gd name="connsiteY3" fmla="*/ 152424 h 152459"/>
                <a:gd name="connsiteX4" fmla="*/ 63501 w 89106"/>
                <a:gd name="connsiteY4" fmla="*/ 74637 h 152459"/>
                <a:gd name="connsiteX5" fmla="*/ 57151 w 89106"/>
                <a:gd name="connsiteY5" fmla="*/ 52412 h 152459"/>
                <a:gd name="connsiteX6" fmla="*/ 1 w 89106"/>
                <a:gd name="connsiteY6" fmla="*/ 24 h 15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106" h="152459">
                  <a:moveTo>
                    <a:pt x="1" y="24"/>
                  </a:moveTo>
                  <a:cubicBezTo>
                    <a:pt x="266" y="-1034"/>
                    <a:pt x="46303" y="32039"/>
                    <a:pt x="58738" y="46062"/>
                  </a:cubicBezTo>
                  <a:cubicBezTo>
                    <a:pt x="71173" y="60085"/>
                    <a:pt x="69586" y="66435"/>
                    <a:pt x="74613" y="84162"/>
                  </a:cubicBezTo>
                  <a:cubicBezTo>
                    <a:pt x="79640" y="101889"/>
                    <a:pt x="90753" y="154011"/>
                    <a:pt x="88901" y="152424"/>
                  </a:cubicBezTo>
                  <a:cubicBezTo>
                    <a:pt x="87049" y="150837"/>
                    <a:pt x="68793" y="91306"/>
                    <a:pt x="63501" y="74637"/>
                  </a:cubicBezTo>
                  <a:cubicBezTo>
                    <a:pt x="58209" y="57968"/>
                    <a:pt x="65353" y="62466"/>
                    <a:pt x="57151" y="52412"/>
                  </a:cubicBezTo>
                  <a:cubicBezTo>
                    <a:pt x="48949" y="42358"/>
                    <a:pt x="-264" y="1082"/>
                    <a:pt x="1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F6096CF2-69F6-AAE3-2D33-F93D22A47F83}"/>
                </a:ext>
              </a:extLst>
            </p:cNvPr>
            <p:cNvSpPr/>
            <p:nvPr/>
          </p:nvSpPr>
          <p:spPr>
            <a:xfrm>
              <a:off x="5409831" y="4433887"/>
              <a:ext cx="86166" cy="162124"/>
            </a:xfrm>
            <a:custGeom>
              <a:avLst/>
              <a:gdLst>
                <a:gd name="connsiteX0" fmla="*/ 86094 w 86166"/>
                <a:gd name="connsiteY0" fmla="*/ 1 h 162124"/>
                <a:gd name="connsiteX1" fmla="*/ 19419 w 86166"/>
                <a:gd name="connsiteY1" fmla="*/ 60326 h 162124"/>
                <a:gd name="connsiteX2" fmla="*/ 14657 w 86166"/>
                <a:gd name="connsiteY2" fmla="*/ 106363 h 162124"/>
                <a:gd name="connsiteX3" fmla="*/ 14657 w 86166"/>
                <a:gd name="connsiteY3" fmla="*/ 161926 h 162124"/>
                <a:gd name="connsiteX4" fmla="*/ 3544 w 86166"/>
                <a:gd name="connsiteY4" fmla="*/ 85726 h 162124"/>
                <a:gd name="connsiteX5" fmla="*/ 5132 w 86166"/>
                <a:gd name="connsiteY5" fmla="*/ 58738 h 162124"/>
                <a:gd name="connsiteX6" fmla="*/ 86094 w 86166"/>
                <a:gd name="connsiteY6" fmla="*/ 1 h 16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166" h="162124">
                  <a:moveTo>
                    <a:pt x="86094" y="1"/>
                  </a:moveTo>
                  <a:cubicBezTo>
                    <a:pt x="88475" y="266"/>
                    <a:pt x="31325" y="42599"/>
                    <a:pt x="19419" y="60326"/>
                  </a:cubicBezTo>
                  <a:cubicBezTo>
                    <a:pt x="7513" y="78053"/>
                    <a:pt x="15451" y="89430"/>
                    <a:pt x="14657" y="106363"/>
                  </a:cubicBezTo>
                  <a:cubicBezTo>
                    <a:pt x="13863" y="123296"/>
                    <a:pt x="16509" y="165365"/>
                    <a:pt x="14657" y="161926"/>
                  </a:cubicBezTo>
                  <a:cubicBezTo>
                    <a:pt x="12805" y="158487"/>
                    <a:pt x="5131" y="102924"/>
                    <a:pt x="3544" y="85726"/>
                  </a:cubicBezTo>
                  <a:cubicBezTo>
                    <a:pt x="1956" y="68528"/>
                    <a:pt x="-4393" y="71703"/>
                    <a:pt x="5132" y="58738"/>
                  </a:cubicBezTo>
                  <a:cubicBezTo>
                    <a:pt x="14657" y="45773"/>
                    <a:pt x="83713" y="-264"/>
                    <a:pt x="8609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9927A2C4-FA80-0240-19B2-ED512E6746FB}"/>
                </a:ext>
              </a:extLst>
            </p:cNvPr>
            <p:cNvSpPr/>
            <p:nvPr/>
          </p:nvSpPr>
          <p:spPr>
            <a:xfrm>
              <a:off x="5338650" y="4478210"/>
              <a:ext cx="83769" cy="114461"/>
            </a:xfrm>
            <a:custGeom>
              <a:avLst/>
              <a:gdLst>
                <a:gd name="connsiteX0" fmla="*/ 113 w 83769"/>
                <a:gd name="connsiteY0" fmla="*/ 128 h 114461"/>
                <a:gd name="connsiteX1" fmla="*/ 63613 w 83769"/>
                <a:gd name="connsiteY1" fmla="*/ 41403 h 114461"/>
                <a:gd name="connsiteX2" fmla="*/ 76313 w 83769"/>
                <a:gd name="connsiteY2" fmla="*/ 114428 h 114461"/>
                <a:gd name="connsiteX3" fmla="*/ 81075 w 83769"/>
                <a:gd name="connsiteY3" fmla="*/ 31878 h 114461"/>
                <a:gd name="connsiteX4" fmla="*/ 113 w 83769"/>
                <a:gd name="connsiteY4" fmla="*/ 128 h 114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769" h="114461">
                  <a:moveTo>
                    <a:pt x="113" y="128"/>
                  </a:moveTo>
                  <a:cubicBezTo>
                    <a:pt x="-2797" y="1715"/>
                    <a:pt x="50913" y="22353"/>
                    <a:pt x="63613" y="41403"/>
                  </a:cubicBezTo>
                  <a:cubicBezTo>
                    <a:pt x="76313" y="60453"/>
                    <a:pt x="73403" y="116015"/>
                    <a:pt x="76313" y="114428"/>
                  </a:cubicBezTo>
                  <a:cubicBezTo>
                    <a:pt x="79223" y="112841"/>
                    <a:pt x="88219" y="51986"/>
                    <a:pt x="81075" y="31878"/>
                  </a:cubicBezTo>
                  <a:cubicBezTo>
                    <a:pt x="73931" y="11770"/>
                    <a:pt x="3023" y="-1459"/>
                    <a:pt x="113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2E8B6E2A-DBEF-77B5-47C5-59CA6A67D5D7}"/>
                </a:ext>
              </a:extLst>
            </p:cNvPr>
            <p:cNvSpPr/>
            <p:nvPr/>
          </p:nvSpPr>
          <p:spPr>
            <a:xfrm>
              <a:off x="5266788" y="4475157"/>
              <a:ext cx="81630" cy="107961"/>
            </a:xfrm>
            <a:custGeom>
              <a:avLst/>
              <a:gdLst>
                <a:gd name="connsiteX0" fmla="*/ 81500 w 81630"/>
                <a:gd name="connsiteY0" fmla="*/ 6 h 107961"/>
                <a:gd name="connsiteX1" fmla="*/ 19587 w 81630"/>
                <a:gd name="connsiteY1" fmla="*/ 50806 h 107961"/>
                <a:gd name="connsiteX2" fmla="*/ 24350 w 81630"/>
                <a:gd name="connsiteY2" fmla="*/ 107956 h 107961"/>
                <a:gd name="connsiteX3" fmla="*/ 537 w 81630"/>
                <a:gd name="connsiteY3" fmla="*/ 47631 h 107961"/>
                <a:gd name="connsiteX4" fmla="*/ 81500 w 81630"/>
                <a:gd name="connsiteY4" fmla="*/ 6 h 10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630" h="107961">
                  <a:moveTo>
                    <a:pt x="81500" y="6"/>
                  </a:moveTo>
                  <a:cubicBezTo>
                    <a:pt x="84675" y="535"/>
                    <a:pt x="29112" y="32814"/>
                    <a:pt x="19587" y="50806"/>
                  </a:cubicBezTo>
                  <a:cubicBezTo>
                    <a:pt x="10062" y="68798"/>
                    <a:pt x="27525" y="108485"/>
                    <a:pt x="24350" y="107956"/>
                  </a:cubicBezTo>
                  <a:cubicBezTo>
                    <a:pt x="21175" y="107427"/>
                    <a:pt x="-3961" y="64035"/>
                    <a:pt x="537" y="47631"/>
                  </a:cubicBezTo>
                  <a:cubicBezTo>
                    <a:pt x="5035" y="31227"/>
                    <a:pt x="78325" y="-523"/>
                    <a:pt x="8150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0429DC98-1DE7-19A3-7755-90B593C6EEF6}"/>
                </a:ext>
              </a:extLst>
            </p:cNvPr>
            <p:cNvSpPr/>
            <p:nvPr/>
          </p:nvSpPr>
          <p:spPr>
            <a:xfrm>
              <a:off x="5183142" y="4460866"/>
              <a:ext cx="98577" cy="111241"/>
            </a:xfrm>
            <a:custGeom>
              <a:avLst/>
              <a:gdLst>
                <a:gd name="connsiteX0" fmla="*/ 46 w 98577"/>
                <a:gd name="connsiteY0" fmla="*/ 9 h 111241"/>
                <a:gd name="connsiteX1" fmla="*/ 74658 w 98577"/>
                <a:gd name="connsiteY1" fmla="*/ 39697 h 111241"/>
                <a:gd name="connsiteX2" fmla="*/ 98471 w 98577"/>
                <a:gd name="connsiteY2" fmla="*/ 111134 h 111241"/>
                <a:gd name="connsiteX3" fmla="*/ 82596 w 98577"/>
                <a:gd name="connsiteY3" fmla="*/ 55572 h 111241"/>
                <a:gd name="connsiteX4" fmla="*/ 63546 w 98577"/>
                <a:gd name="connsiteY4" fmla="*/ 42872 h 111241"/>
                <a:gd name="connsiteX5" fmla="*/ 46 w 98577"/>
                <a:gd name="connsiteY5" fmla="*/ 9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77" h="111241">
                  <a:moveTo>
                    <a:pt x="46" y="9"/>
                  </a:moveTo>
                  <a:cubicBezTo>
                    <a:pt x="1898" y="-520"/>
                    <a:pt x="58254" y="21176"/>
                    <a:pt x="74658" y="39697"/>
                  </a:cubicBezTo>
                  <a:cubicBezTo>
                    <a:pt x="91062" y="58218"/>
                    <a:pt x="97148" y="108488"/>
                    <a:pt x="98471" y="111134"/>
                  </a:cubicBezTo>
                  <a:cubicBezTo>
                    <a:pt x="99794" y="113780"/>
                    <a:pt x="88417" y="66949"/>
                    <a:pt x="82596" y="55572"/>
                  </a:cubicBezTo>
                  <a:cubicBezTo>
                    <a:pt x="76775" y="44195"/>
                    <a:pt x="74923" y="50016"/>
                    <a:pt x="63546" y="42872"/>
                  </a:cubicBezTo>
                  <a:cubicBezTo>
                    <a:pt x="52169" y="35728"/>
                    <a:pt x="-1806" y="538"/>
                    <a:pt x="46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E80FAFB5-99D5-56CC-E426-9D8EB0F7F52B}"/>
                </a:ext>
              </a:extLst>
            </p:cNvPr>
            <p:cNvSpPr/>
            <p:nvPr/>
          </p:nvSpPr>
          <p:spPr>
            <a:xfrm>
              <a:off x="5132533" y="4442911"/>
              <a:ext cx="50832" cy="133858"/>
            </a:xfrm>
            <a:custGeom>
              <a:avLst/>
              <a:gdLst>
                <a:gd name="connsiteX0" fmla="*/ 45892 w 50832"/>
                <a:gd name="connsiteY0" fmla="*/ 502 h 133858"/>
                <a:gd name="connsiteX1" fmla="*/ 18905 w 50832"/>
                <a:gd name="connsiteY1" fmla="*/ 84639 h 133858"/>
                <a:gd name="connsiteX2" fmla="*/ 50655 w 50832"/>
                <a:gd name="connsiteY2" fmla="*/ 133852 h 133858"/>
                <a:gd name="connsiteX3" fmla="*/ 1442 w 50832"/>
                <a:gd name="connsiteY3" fmla="*/ 87814 h 133858"/>
                <a:gd name="connsiteX4" fmla="*/ 15730 w 50832"/>
                <a:gd name="connsiteY4" fmla="*/ 51302 h 133858"/>
                <a:gd name="connsiteX5" fmla="*/ 45892 w 50832"/>
                <a:gd name="connsiteY5" fmla="*/ 502 h 13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32" h="133858">
                  <a:moveTo>
                    <a:pt x="45892" y="502"/>
                  </a:moveTo>
                  <a:cubicBezTo>
                    <a:pt x="46421" y="6058"/>
                    <a:pt x="18111" y="62414"/>
                    <a:pt x="18905" y="84639"/>
                  </a:cubicBezTo>
                  <a:cubicBezTo>
                    <a:pt x="19699" y="106864"/>
                    <a:pt x="53566" y="133323"/>
                    <a:pt x="50655" y="133852"/>
                  </a:cubicBezTo>
                  <a:cubicBezTo>
                    <a:pt x="47745" y="134381"/>
                    <a:pt x="7263" y="101572"/>
                    <a:pt x="1442" y="87814"/>
                  </a:cubicBezTo>
                  <a:cubicBezTo>
                    <a:pt x="-4379" y="74056"/>
                    <a:pt x="8851" y="65590"/>
                    <a:pt x="15730" y="51302"/>
                  </a:cubicBezTo>
                  <a:cubicBezTo>
                    <a:pt x="22609" y="37015"/>
                    <a:pt x="45363" y="-5054"/>
                    <a:pt x="45892" y="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E1CD1CE0-9FE7-7D96-0854-6D06C1B86D9A}"/>
                </a:ext>
              </a:extLst>
            </p:cNvPr>
            <p:cNvSpPr/>
            <p:nvPr/>
          </p:nvSpPr>
          <p:spPr>
            <a:xfrm>
              <a:off x="5067045" y="4459929"/>
              <a:ext cx="76984" cy="115246"/>
            </a:xfrm>
            <a:custGeom>
              <a:avLst/>
              <a:gdLst>
                <a:gd name="connsiteX0" fmla="*/ 255 w 76984"/>
                <a:gd name="connsiteY0" fmla="*/ 946 h 115246"/>
                <a:gd name="connsiteX1" fmla="*/ 71693 w 76984"/>
                <a:gd name="connsiteY1" fmla="*/ 77146 h 115246"/>
                <a:gd name="connsiteX2" fmla="*/ 71693 w 76984"/>
                <a:gd name="connsiteY2" fmla="*/ 115246 h 115246"/>
                <a:gd name="connsiteX3" fmla="*/ 71693 w 76984"/>
                <a:gd name="connsiteY3" fmla="*/ 67621 h 115246"/>
                <a:gd name="connsiteX4" fmla="*/ 47880 w 76984"/>
                <a:gd name="connsiteY4" fmla="*/ 35871 h 115246"/>
                <a:gd name="connsiteX5" fmla="*/ 255 w 76984"/>
                <a:gd name="connsiteY5" fmla="*/ 946 h 11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984" h="115246">
                  <a:moveTo>
                    <a:pt x="255" y="946"/>
                  </a:moveTo>
                  <a:cubicBezTo>
                    <a:pt x="4224" y="7825"/>
                    <a:pt x="59787" y="58096"/>
                    <a:pt x="71693" y="77146"/>
                  </a:cubicBezTo>
                  <a:cubicBezTo>
                    <a:pt x="83599" y="96196"/>
                    <a:pt x="71693" y="115246"/>
                    <a:pt x="71693" y="115246"/>
                  </a:cubicBezTo>
                  <a:cubicBezTo>
                    <a:pt x="71693" y="113659"/>
                    <a:pt x="75662" y="80850"/>
                    <a:pt x="71693" y="67621"/>
                  </a:cubicBezTo>
                  <a:cubicBezTo>
                    <a:pt x="67724" y="54392"/>
                    <a:pt x="56082" y="45131"/>
                    <a:pt x="47880" y="35871"/>
                  </a:cubicBezTo>
                  <a:cubicBezTo>
                    <a:pt x="39678" y="26611"/>
                    <a:pt x="-3714" y="-5933"/>
                    <a:pt x="255" y="9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4B2B245F-B10A-17CD-A7E9-7CF6904E87CD}"/>
                </a:ext>
              </a:extLst>
            </p:cNvPr>
            <p:cNvSpPr/>
            <p:nvPr/>
          </p:nvSpPr>
          <p:spPr>
            <a:xfrm>
              <a:off x="5029130" y="4457687"/>
              <a:ext cx="35063" cy="100040"/>
            </a:xfrm>
            <a:custGeom>
              <a:avLst/>
              <a:gdLst>
                <a:gd name="connsiteX0" fmla="*/ 34995 w 35063"/>
                <a:gd name="connsiteY0" fmla="*/ 13 h 100040"/>
                <a:gd name="connsiteX1" fmla="*/ 9595 w 35063"/>
                <a:gd name="connsiteY1" fmla="*/ 49226 h 100040"/>
                <a:gd name="connsiteX2" fmla="*/ 33408 w 35063"/>
                <a:gd name="connsiteY2" fmla="*/ 100026 h 100040"/>
                <a:gd name="connsiteX3" fmla="*/ 70 w 35063"/>
                <a:gd name="connsiteY3" fmla="*/ 53988 h 100040"/>
                <a:gd name="connsiteX4" fmla="*/ 34995 w 35063"/>
                <a:gd name="connsiteY4" fmla="*/ 13 h 10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63" h="100040">
                  <a:moveTo>
                    <a:pt x="34995" y="13"/>
                  </a:moveTo>
                  <a:cubicBezTo>
                    <a:pt x="36583" y="-781"/>
                    <a:pt x="9859" y="32557"/>
                    <a:pt x="9595" y="49226"/>
                  </a:cubicBezTo>
                  <a:cubicBezTo>
                    <a:pt x="9331" y="65895"/>
                    <a:pt x="34996" y="99232"/>
                    <a:pt x="33408" y="100026"/>
                  </a:cubicBezTo>
                  <a:cubicBezTo>
                    <a:pt x="31820" y="100820"/>
                    <a:pt x="1922" y="68805"/>
                    <a:pt x="70" y="53988"/>
                  </a:cubicBezTo>
                  <a:cubicBezTo>
                    <a:pt x="-1782" y="39171"/>
                    <a:pt x="33407" y="807"/>
                    <a:pt x="34995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57446ACE-97CB-1190-4463-B2D3A4EF7606}"/>
                </a:ext>
              </a:extLst>
            </p:cNvPr>
            <p:cNvSpPr/>
            <p:nvPr/>
          </p:nvSpPr>
          <p:spPr>
            <a:xfrm>
              <a:off x="4973431" y="4478530"/>
              <a:ext cx="84985" cy="78038"/>
            </a:xfrm>
            <a:custGeom>
              <a:avLst/>
              <a:gdLst>
                <a:gd name="connsiteX0" fmla="*/ 207 w 84985"/>
                <a:gd name="connsiteY0" fmla="*/ 1395 h 78038"/>
                <a:gd name="connsiteX1" fmla="*/ 82757 w 84985"/>
                <a:gd name="connsiteY1" fmla="*/ 77595 h 78038"/>
                <a:gd name="connsiteX2" fmla="*/ 58944 w 84985"/>
                <a:gd name="connsiteY2" fmla="*/ 31558 h 78038"/>
                <a:gd name="connsiteX3" fmla="*/ 207 w 84985"/>
                <a:gd name="connsiteY3" fmla="*/ 1395 h 7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5" h="78038">
                  <a:moveTo>
                    <a:pt x="207" y="1395"/>
                  </a:moveTo>
                  <a:cubicBezTo>
                    <a:pt x="4176" y="9068"/>
                    <a:pt x="72968" y="72568"/>
                    <a:pt x="82757" y="77595"/>
                  </a:cubicBezTo>
                  <a:cubicBezTo>
                    <a:pt x="92547" y="82622"/>
                    <a:pt x="67411" y="43464"/>
                    <a:pt x="58944" y="31558"/>
                  </a:cubicBezTo>
                  <a:cubicBezTo>
                    <a:pt x="50477" y="19652"/>
                    <a:pt x="-3762" y="-6278"/>
                    <a:pt x="207" y="13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E13F421C-13E3-AB78-C597-71B8DE6E13C0}"/>
                </a:ext>
              </a:extLst>
            </p:cNvPr>
            <p:cNvSpPr/>
            <p:nvPr/>
          </p:nvSpPr>
          <p:spPr>
            <a:xfrm>
              <a:off x="4950874" y="4466906"/>
              <a:ext cx="54604" cy="82942"/>
            </a:xfrm>
            <a:custGeom>
              <a:avLst/>
              <a:gdLst>
                <a:gd name="connsiteX0" fmla="*/ 54514 w 54604"/>
                <a:gd name="connsiteY0" fmla="*/ 82870 h 82942"/>
                <a:gd name="connsiteX1" fmla="*/ 3714 w 54604"/>
                <a:gd name="connsiteY1" fmla="*/ 36832 h 82942"/>
                <a:gd name="connsiteX2" fmla="*/ 3714 w 54604"/>
                <a:gd name="connsiteY2" fmla="*/ 320 h 82942"/>
                <a:gd name="connsiteX3" fmla="*/ 539 w 54604"/>
                <a:gd name="connsiteY3" fmla="*/ 19370 h 82942"/>
                <a:gd name="connsiteX4" fmla="*/ 16414 w 54604"/>
                <a:gd name="connsiteY4" fmla="*/ 25720 h 82942"/>
                <a:gd name="connsiteX5" fmla="*/ 54514 w 54604"/>
                <a:gd name="connsiteY5" fmla="*/ 82870 h 8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04" h="82942">
                  <a:moveTo>
                    <a:pt x="54514" y="82870"/>
                  </a:moveTo>
                  <a:cubicBezTo>
                    <a:pt x="52397" y="84722"/>
                    <a:pt x="12181" y="50590"/>
                    <a:pt x="3714" y="36832"/>
                  </a:cubicBezTo>
                  <a:cubicBezTo>
                    <a:pt x="-4753" y="23074"/>
                    <a:pt x="4243" y="3230"/>
                    <a:pt x="3714" y="320"/>
                  </a:cubicBezTo>
                  <a:cubicBezTo>
                    <a:pt x="3185" y="-2590"/>
                    <a:pt x="-1578" y="15137"/>
                    <a:pt x="539" y="19370"/>
                  </a:cubicBezTo>
                  <a:cubicBezTo>
                    <a:pt x="2656" y="23603"/>
                    <a:pt x="11916" y="19370"/>
                    <a:pt x="16414" y="25720"/>
                  </a:cubicBezTo>
                  <a:cubicBezTo>
                    <a:pt x="20912" y="32070"/>
                    <a:pt x="56631" y="81018"/>
                    <a:pt x="54514" y="828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699E2CDB-A92C-2B4C-0CA4-2FC6F3235BCF}"/>
                </a:ext>
              </a:extLst>
            </p:cNvPr>
            <p:cNvSpPr/>
            <p:nvPr/>
          </p:nvSpPr>
          <p:spPr>
            <a:xfrm>
              <a:off x="5331845" y="2201252"/>
              <a:ext cx="271008" cy="107874"/>
            </a:xfrm>
            <a:custGeom>
              <a:avLst/>
              <a:gdLst>
                <a:gd name="connsiteX0" fmla="*/ 38 w 271008"/>
                <a:gd name="connsiteY0" fmla="*/ 81 h 107874"/>
                <a:gd name="connsiteX1" fmla="*/ 129155 w 271008"/>
                <a:gd name="connsiteY1" fmla="*/ 84748 h 107874"/>
                <a:gd name="connsiteX2" fmla="*/ 270972 w 271008"/>
                <a:gd name="connsiteY2" fmla="*/ 99565 h 107874"/>
                <a:gd name="connsiteX3" fmla="*/ 141855 w 271008"/>
                <a:gd name="connsiteY3" fmla="*/ 101681 h 107874"/>
                <a:gd name="connsiteX4" fmla="*/ 38 w 271008"/>
                <a:gd name="connsiteY4" fmla="*/ 81 h 10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008" h="107874">
                  <a:moveTo>
                    <a:pt x="38" y="81"/>
                  </a:moveTo>
                  <a:cubicBezTo>
                    <a:pt x="-2079" y="-2741"/>
                    <a:pt x="83999" y="68167"/>
                    <a:pt x="129155" y="84748"/>
                  </a:cubicBezTo>
                  <a:cubicBezTo>
                    <a:pt x="174311" y="101329"/>
                    <a:pt x="268855" y="96743"/>
                    <a:pt x="270972" y="99565"/>
                  </a:cubicBezTo>
                  <a:cubicBezTo>
                    <a:pt x="273089" y="102387"/>
                    <a:pt x="183483" y="115439"/>
                    <a:pt x="141855" y="101681"/>
                  </a:cubicBezTo>
                  <a:cubicBezTo>
                    <a:pt x="100227" y="87923"/>
                    <a:pt x="2155" y="2903"/>
                    <a:pt x="38" y="81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E0AEACF5-7637-DDA3-9B13-A373E9F00B17}"/>
                </a:ext>
              </a:extLst>
            </p:cNvPr>
            <p:cNvSpPr/>
            <p:nvPr/>
          </p:nvSpPr>
          <p:spPr>
            <a:xfrm>
              <a:off x="4995161" y="2323746"/>
              <a:ext cx="132526" cy="267108"/>
            </a:xfrm>
            <a:custGeom>
              <a:avLst/>
              <a:gdLst>
                <a:gd name="connsiteX0" fmla="*/ 131406 w 132526"/>
                <a:gd name="connsiteY0" fmla="*/ 354 h 267108"/>
                <a:gd name="connsiteX1" fmla="*/ 21339 w 132526"/>
                <a:gd name="connsiteY1" fmla="*/ 108304 h 267108"/>
                <a:gd name="connsiteX2" fmla="*/ 31922 w 132526"/>
                <a:gd name="connsiteY2" fmla="*/ 148521 h 267108"/>
                <a:gd name="connsiteX3" fmla="*/ 172 w 132526"/>
                <a:gd name="connsiteY3" fmla="*/ 267054 h 267108"/>
                <a:gd name="connsiteX4" fmla="*/ 19222 w 132526"/>
                <a:gd name="connsiteY4" fmla="*/ 163337 h 267108"/>
                <a:gd name="connsiteX5" fmla="*/ 19222 w 132526"/>
                <a:gd name="connsiteY5" fmla="*/ 127354 h 267108"/>
                <a:gd name="connsiteX6" fmla="*/ 76372 w 132526"/>
                <a:gd name="connsiteY6" fmla="*/ 74437 h 267108"/>
                <a:gd name="connsiteX7" fmla="*/ 131406 w 132526"/>
                <a:gd name="connsiteY7" fmla="*/ 354 h 26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526" h="267108">
                  <a:moveTo>
                    <a:pt x="131406" y="354"/>
                  </a:moveTo>
                  <a:cubicBezTo>
                    <a:pt x="122234" y="5999"/>
                    <a:pt x="37920" y="83610"/>
                    <a:pt x="21339" y="108304"/>
                  </a:cubicBezTo>
                  <a:cubicBezTo>
                    <a:pt x="4758" y="132998"/>
                    <a:pt x="35450" y="122063"/>
                    <a:pt x="31922" y="148521"/>
                  </a:cubicBezTo>
                  <a:cubicBezTo>
                    <a:pt x="28394" y="174979"/>
                    <a:pt x="2289" y="264585"/>
                    <a:pt x="172" y="267054"/>
                  </a:cubicBezTo>
                  <a:cubicBezTo>
                    <a:pt x="-1945" y="269523"/>
                    <a:pt x="16047" y="186620"/>
                    <a:pt x="19222" y="163337"/>
                  </a:cubicBezTo>
                  <a:cubicBezTo>
                    <a:pt x="22397" y="140054"/>
                    <a:pt x="9697" y="142171"/>
                    <a:pt x="19222" y="127354"/>
                  </a:cubicBezTo>
                  <a:cubicBezTo>
                    <a:pt x="28747" y="112537"/>
                    <a:pt x="61908" y="90665"/>
                    <a:pt x="76372" y="74437"/>
                  </a:cubicBezTo>
                  <a:cubicBezTo>
                    <a:pt x="90836" y="58209"/>
                    <a:pt x="140578" y="-5291"/>
                    <a:pt x="131406" y="354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5EC48376-3516-4C0B-D040-E02CDCF5BC54}"/>
                </a:ext>
              </a:extLst>
            </p:cNvPr>
            <p:cNvSpPr/>
            <p:nvPr/>
          </p:nvSpPr>
          <p:spPr>
            <a:xfrm>
              <a:off x="5473685" y="2575957"/>
              <a:ext cx="61867" cy="171501"/>
            </a:xfrm>
            <a:custGeom>
              <a:avLst/>
              <a:gdLst>
                <a:gd name="connsiteX0" fmla="*/ 15 w 61867"/>
                <a:gd name="connsiteY0" fmla="*/ 26 h 171501"/>
                <a:gd name="connsiteX1" fmla="*/ 61398 w 61867"/>
                <a:gd name="connsiteY1" fmla="*/ 82576 h 171501"/>
                <a:gd name="connsiteX2" fmla="*/ 29648 w 61867"/>
                <a:gd name="connsiteY2" fmla="*/ 171476 h 171501"/>
                <a:gd name="connsiteX3" fmla="*/ 55048 w 61867"/>
                <a:gd name="connsiteY3" fmla="*/ 91043 h 171501"/>
                <a:gd name="connsiteX4" fmla="*/ 15 w 61867"/>
                <a:gd name="connsiteY4" fmla="*/ 26 h 1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67" h="171501">
                  <a:moveTo>
                    <a:pt x="15" y="26"/>
                  </a:moveTo>
                  <a:cubicBezTo>
                    <a:pt x="1073" y="-1385"/>
                    <a:pt x="56459" y="54001"/>
                    <a:pt x="61398" y="82576"/>
                  </a:cubicBezTo>
                  <a:cubicBezTo>
                    <a:pt x="66337" y="111151"/>
                    <a:pt x="30706" y="170065"/>
                    <a:pt x="29648" y="171476"/>
                  </a:cubicBezTo>
                  <a:cubicBezTo>
                    <a:pt x="28590" y="172887"/>
                    <a:pt x="56459" y="114679"/>
                    <a:pt x="55048" y="91043"/>
                  </a:cubicBezTo>
                  <a:cubicBezTo>
                    <a:pt x="53637" y="67407"/>
                    <a:pt x="-1043" y="1437"/>
                    <a:pt x="15" y="26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668F125F-96AF-6B5A-899D-5E4145339678}"/>
                </a:ext>
              </a:extLst>
            </p:cNvPr>
            <p:cNvSpPr/>
            <p:nvPr/>
          </p:nvSpPr>
          <p:spPr>
            <a:xfrm>
              <a:off x="5168900" y="2917578"/>
              <a:ext cx="141817" cy="96567"/>
            </a:xfrm>
            <a:custGeom>
              <a:avLst/>
              <a:gdLst>
                <a:gd name="connsiteX0" fmla="*/ 0 w 141817"/>
                <a:gd name="connsiteY0" fmla="*/ 1305 h 96567"/>
                <a:gd name="connsiteX1" fmla="*/ 114300 w 141817"/>
                <a:gd name="connsiteY1" fmla="*/ 11889 h 96567"/>
                <a:gd name="connsiteX2" fmla="*/ 141817 w 141817"/>
                <a:gd name="connsiteY2" fmla="*/ 96555 h 96567"/>
                <a:gd name="connsiteX3" fmla="*/ 114300 w 141817"/>
                <a:gd name="connsiteY3" fmla="*/ 18239 h 96567"/>
                <a:gd name="connsiteX4" fmla="*/ 0 w 141817"/>
                <a:gd name="connsiteY4" fmla="*/ 1305 h 9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817" h="96567">
                  <a:moveTo>
                    <a:pt x="0" y="1305"/>
                  </a:moveTo>
                  <a:cubicBezTo>
                    <a:pt x="0" y="247"/>
                    <a:pt x="90664" y="-3986"/>
                    <a:pt x="114300" y="11889"/>
                  </a:cubicBezTo>
                  <a:cubicBezTo>
                    <a:pt x="137936" y="27764"/>
                    <a:pt x="141817" y="95497"/>
                    <a:pt x="141817" y="96555"/>
                  </a:cubicBezTo>
                  <a:cubicBezTo>
                    <a:pt x="141817" y="97613"/>
                    <a:pt x="131586" y="33761"/>
                    <a:pt x="114300" y="18239"/>
                  </a:cubicBezTo>
                  <a:cubicBezTo>
                    <a:pt x="97014" y="2717"/>
                    <a:pt x="0" y="2363"/>
                    <a:pt x="0" y="1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0C43CC84-3A0C-B909-1776-93F8C1B9A94C}"/>
                </a:ext>
              </a:extLst>
            </p:cNvPr>
            <p:cNvSpPr/>
            <p:nvPr/>
          </p:nvSpPr>
          <p:spPr>
            <a:xfrm>
              <a:off x="5403680" y="2942121"/>
              <a:ext cx="53371" cy="120727"/>
            </a:xfrm>
            <a:custGeom>
              <a:avLst/>
              <a:gdLst>
                <a:gd name="connsiteX0" fmla="*/ 170 w 53371"/>
                <a:gd name="connsiteY0" fmla="*/ 46 h 120727"/>
                <a:gd name="connsiteX1" fmla="*/ 36153 w 53371"/>
                <a:gd name="connsiteY1" fmla="*/ 55079 h 120727"/>
                <a:gd name="connsiteX2" fmla="*/ 34037 w 53371"/>
                <a:gd name="connsiteY2" fmla="*/ 120696 h 120727"/>
                <a:gd name="connsiteX3" fmla="*/ 53087 w 53371"/>
                <a:gd name="connsiteY3" fmla="*/ 46612 h 120727"/>
                <a:gd name="connsiteX4" fmla="*/ 170 w 53371"/>
                <a:gd name="connsiteY4" fmla="*/ 46 h 1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71" h="120727">
                  <a:moveTo>
                    <a:pt x="170" y="46"/>
                  </a:moveTo>
                  <a:cubicBezTo>
                    <a:pt x="-2652" y="1457"/>
                    <a:pt x="30509" y="34971"/>
                    <a:pt x="36153" y="55079"/>
                  </a:cubicBezTo>
                  <a:cubicBezTo>
                    <a:pt x="41797" y="75187"/>
                    <a:pt x="31215" y="122107"/>
                    <a:pt x="34037" y="120696"/>
                  </a:cubicBezTo>
                  <a:cubicBezTo>
                    <a:pt x="36859" y="119285"/>
                    <a:pt x="55909" y="63545"/>
                    <a:pt x="53087" y="46612"/>
                  </a:cubicBezTo>
                  <a:cubicBezTo>
                    <a:pt x="50265" y="29679"/>
                    <a:pt x="2992" y="-1365"/>
                    <a:pt x="170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356CF3FC-88FA-C43C-2818-C7D5207C20D5}"/>
                </a:ext>
              </a:extLst>
            </p:cNvPr>
            <p:cNvSpPr/>
            <p:nvPr/>
          </p:nvSpPr>
          <p:spPr>
            <a:xfrm>
              <a:off x="4538128" y="2319866"/>
              <a:ext cx="148202" cy="221966"/>
            </a:xfrm>
            <a:custGeom>
              <a:avLst/>
              <a:gdLst>
                <a:gd name="connsiteX0" fmla="*/ 148172 w 148202"/>
                <a:gd name="connsiteY0" fmla="*/ 1 h 221966"/>
                <a:gd name="connsiteX1" fmla="*/ 8472 w 148202"/>
                <a:gd name="connsiteY1" fmla="*/ 97367 h 221966"/>
                <a:gd name="connsiteX2" fmla="*/ 19055 w 148202"/>
                <a:gd name="connsiteY2" fmla="*/ 167217 h 221966"/>
                <a:gd name="connsiteX3" fmla="*/ 5 w 148202"/>
                <a:gd name="connsiteY3" fmla="*/ 220134 h 221966"/>
                <a:gd name="connsiteX4" fmla="*/ 21172 w 148202"/>
                <a:gd name="connsiteY4" fmla="*/ 99484 h 221966"/>
                <a:gd name="connsiteX5" fmla="*/ 148172 w 148202"/>
                <a:gd name="connsiteY5" fmla="*/ 1 h 2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02" h="221966">
                  <a:moveTo>
                    <a:pt x="148172" y="1"/>
                  </a:moveTo>
                  <a:cubicBezTo>
                    <a:pt x="146055" y="-352"/>
                    <a:pt x="29991" y="69498"/>
                    <a:pt x="8472" y="97367"/>
                  </a:cubicBezTo>
                  <a:cubicBezTo>
                    <a:pt x="-13047" y="125236"/>
                    <a:pt x="20466" y="146756"/>
                    <a:pt x="19055" y="167217"/>
                  </a:cubicBezTo>
                  <a:cubicBezTo>
                    <a:pt x="17644" y="187678"/>
                    <a:pt x="-348" y="231423"/>
                    <a:pt x="5" y="220134"/>
                  </a:cubicBezTo>
                  <a:cubicBezTo>
                    <a:pt x="358" y="208845"/>
                    <a:pt x="-347" y="132998"/>
                    <a:pt x="21172" y="99484"/>
                  </a:cubicBezTo>
                  <a:cubicBezTo>
                    <a:pt x="42691" y="65970"/>
                    <a:pt x="150289" y="354"/>
                    <a:pt x="148172" y="1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A3EFF2C6-DC5D-B59B-D4BB-312652CF5F57}"/>
                </a:ext>
              </a:extLst>
            </p:cNvPr>
            <p:cNvSpPr/>
            <p:nvPr/>
          </p:nvSpPr>
          <p:spPr>
            <a:xfrm>
              <a:off x="4332365" y="1911333"/>
              <a:ext cx="718296" cy="351667"/>
            </a:xfrm>
            <a:custGeom>
              <a:avLst/>
              <a:gdLst>
                <a:gd name="connsiteX0" fmla="*/ 718002 w 718296"/>
                <a:gd name="connsiteY0" fmla="*/ 17 h 351667"/>
                <a:gd name="connsiteX1" fmla="*/ 258685 w 718296"/>
                <a:gd name="connsiteY1" fmla="*/ 118550 h 351667"/>
                <a:gd name="connsiteX2" fmla="*/ 452 w 718296"/>
                <a:gd name="connsiteY2" fmla="*/ 351384 h 351667"/>
                <a:gd name="connsiteX3" fmla="*/ 199418 w 718296"/>
                <a:gd name="connsiteY3" fmla="*/ 165117 h 351667"/>
                <a:gd name="connsiteX4" fmla="*/ 326418 w 718296"/>
                <a:gd name="connsiteY4" fmla="*/ 110084 h 351667"/>
                <a:gd name="connsiteX5" fmla="*/ 718002 w 718296"/>
                <a:gd name="connsiteY5" fmla="*/ 17 h 35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296" h="351667">
                  <a:moveTo>
                    <a:pt x="718002" y="17"/>
                  </a:moveTo>
                  <a:cubicBezTo>
                    <a:pt x="706713" y="1428"/>
                    <a:pt x="378277" y="59989"/>
                    <a:pt x="258685" y="118550"/>
                  </a:cubicBezTo>
                  <a:cubicBezTo>
                    <a:pt x="139093" y="177111"/>
                    <a:pt x="10330" y="343623"/>
                    <a:pt x="452" y="351384"/>
                  </a:cubicBezTo>
                  <a:cubicBezTo>
                    <a:pt x="-9426" y="359145"/>
                    <a:pt x="145090" y="205334"/>
                    <a:pt x="199418" y="165117"/>
                  </a:cubicBezTo>
                  <a:cubicBezTo>
                    <a:pt x="253746" y="124900"/>
                    <a:pt x="239987" y="137601"/>
                    <a:pt x="326418" y="110084"/>
                  </a:cubicBezTo>
                  <a:cubicBezTo>
                    <a:pt x="412849" y="82567"/>
                    <a:pt x="729291" y="-1394"/>
                    <a:pt x="718002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5283084A-24D7-AEB8-5818-DFF7B8CC7B49}"/>
                </a:ext>
              </a:extLst>
            </p:cNvPr>
            <p:cNvSpPr/>
            <p:nvPr/>
          </p:nvSpPr>
          <p:spPr>
            <a:xfrm>
              <a:off x="4057648" y="2334572"/>
              <a:ext cx="225866" cy="311402"/>
            </a:xfrm>
            <a:custGeom>
              <a:avLst/>
              <a:gdLst>
                <a:gd name="connsiteX0" fmla="*/ 218019 w 225866"/>
                <a:gd name="connsiteY0" fmla="*/ 111 h 311402"/>
                <a:gd name="connsiteX1" fmla="*/ 201085 w 225866"/>
                <a:gd name="connsiteY1" fmla="*/ 101711 h 311402"/>
                <a:gd name="connsiteX2" fmla="*/ 2 w 225866"/>
                <a:gd name="connsiteY2" fmla="*/ 311261 h 311402"/>
                <a:gd name="connsiteX3" fmla="*/ 196852 w 225866"/>
                <a:gd name="connsiteY3" fmla="*/ 133461 h 311402"/>
                <a:gd name="connsiteX4" fmla="*/ 224369 w 225866"/>
                <a:gd name="connsiteY4" fmla="*/ 82661 h 311402"/>
                <a:gd name="connsiteX5" fmla="*/ 218019 w 225866"/>
                <a:gd name="connsiteY5" fmla="*/ 111 h 311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866" h="311402">
                  <a:moveTo>
                    <a:pt x="218019" y="111"/>
                  </a:moveTo>
                  <a:cubicBezTo>
                    <a:pt x="214138" y="3286"/>
                    <a:pt x="237421" y="49853"/>
                    <a:pt x="201085" y="101711"/>
                  </a:cubicBezTo>
                  <a:cubicBezTo>
                    <a:pt x="164749" y="153569"/>
                    <a:pt x="707" y="305969"/>
                    <a:pt x="2" y="311261"/>
                  </a:cubicBezTo>
                  <a:cubicBezTo>
                    <a:pt x="-703" y="316553"/>
                    <a:pt x="159458" y="171561"/>
                    <a:pt x="196852" y="133461"/>
                  </a:cubicBezTo>
                  <a:cubicBezTo>
                    <a:pt x="234246" y="95361"/>
                    <a:pt x="219783" y="103122"/>
                    <a:pt x="224369" y="82661"/>
                  </a:cubicBezTo>
                  <a:cubicBezTo>
                    <a:pt x="228955" y="62200"/>
                    <a:pt x="221900" y="-3064"/>
                    <a:pt x="218019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1969C056-B2BA-E751-8F8E-93B9D2C8C246}"/>
                </a:ext>
              </a:extLst>
            </p:cNvPr>
            <p:cNvSpPr/>
            <p:nvPr/>
          </p:nvSpPr>
          <p:spPr>
            <a:xfrm>
              <a:off x="3793059" y="2921595"/>
              <a:ext cx="174944" cy="334099"/>
            </a:xfrm>
            <a:custGeom>
              <a:avLst/>
              <a:gdLst>
                <a:gd name="connsiteX0" fmla="*/ 173574 w 174944"/>
                <a:gd name="connsiteY0" fmla="*/ 1522 h 334099"/>
                <a:gd name="connsiteX1" fmla="*/ 67741 w 174944"/>
                <a:gd name="connsiteY1" fmla="*/ 206838 h 334099"/>
                <a:gd name="connsiteX2" fmla="*/ 8 w 174944"/>
                <a:gd name="connsiteY2" fmla="*/ 333838 h 334099"/>
                <a:gd name="connsiteX3" fmla="*/ 63508 w 174944"/>
                <a:gd name="connsiteY3" fmla="*/ 236472 h 334099"/>
                <a:gd name="connsiteX4" fmla="*/ 124891 w 174944"/>
                <a:gd name="connsiteY4" fmla="*/ 117938 h 334099"/>
                <a:gd name="connsiteX5" fmla="*/ 173574 w 174944"/>
                <a:gd name="connsiteY5" fmla="*/ 1522 h 33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944" h="334099">
                  <a:moveTo>
                    <a:pt x="173574" y="1522"/>
                  </a:moveTo>
                  <a:cubicBezTo>
                    <a:pt x="164049" y="16339"/>
                    <a:pt x="96669" y="151452"/>
                    <a:pt x="67741" y="206838"/>
                  </a:cubicBezTo>
                  <a:cubicBezTo>
                    <a:pt x="38813" y="262224"/>
                    <a:pt x="713" y="328899"/>
                    <a:pt x="8" y="333838"/>
                  </a:cubicBezTo>
                  <a:cubicBezTo>
                    <a:pt x="-697" y="338777"/>
                    <a:pt x="42694" y="272455"/>
                    <a:pt x="63508" y="236472"/>
                  </a:cubicBezTo>
                  <a:cubicBezTo>
                    <a:pt x="84322" y="200489"/>
                    <a:pt x="109369" y="151805"/>
                    <a:pt x="124891" y="117938"/>
                  </a:cubicBezTo>
                  <a:cubicBezTo>
                    <a:pt x="140413" y="84071"/>
                    <a:pt x="183099" y="-13295"/>
                    <a:pt x="173574" y="1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0049CC06-683A-12CA-83A7-8CD519F2BEA5}"/>
                </a:ext>
              </a:extLst>
            </p:cNvPr>
            <p:cNvSpPr/>
            <p:nvPr/>
          </p:nvSpPr>
          <p:spPr>
            <a:xfrm>
              <a:off x="3795061" y="3291272"/>
              <a:ext cx="38738" cy="489623"/>
            </a:xfrm>
            <a:custGeom>
              <a:avLst/>
              <a:gdLst>
                <a:gd name="connsiteX0" fmla="*/ 25522 w 38738"/>
                <a:gd name="connsiteY0" fmla="*/ 145 h 489623"/>
                <a:gd name="connsiteX1" fmla="*/ 122 w 38738"/>
                <a:gd name="connsiteY1" fmla="*/ 177945 h 489623"/>
                <a:gd name="connsiteX2" fmla="*/ 38222 w 38738"/>
                <a:gd name="connsiteY2" fmla="*/ 486978 h 489623"/>
                <a:gd name="connsiteX3" fmla="*/ 21289 w 38738"/>
                <a:gd name="connsiteY3" fmla="*/ 317645 h 489623"/>
                <a:gd name="connsiteX4" fmla="*/ 8589 w 38738"/>
                <a:gd name="connsiteY4" fmla="*/ 150428 h 489623"/>
                <a:gd name="connsiteX5" fmla="*/ 25522 w 38738"/>
                <a:gd name="connsiteY5" fmla="*/ 145 h 489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38" h="489623">
                  <a:moveTo>
                    <a:pt x="25522" y="145"/>
                  </a:moveTo>
                  <a:cubicBezTo>
                    <a:pt x="24111" y="4731"/>
                    <a:pt x="-1995" y="96806"/>
                    <a:pt x="122" y="177945"/>
                  </a:cubicBezTo>
                  <a:cubicBezTo>
                    <a:pt x="2239" y="259084"/>
                    <a:pt x="34694" y="463695"/>
                    <a:pt x="38222" y="486978"/>
                  </a:cubicBezTo>
                  <a:cubicBezTo>
                    <a:pt x="41750" y="510261"/>
                    <a:pt x="26228" y="373737"/>
                    <a:pt x="21289" y="317645"/>
                  </a:cubicBezTo>
                  <a:cubicBezTo>
                    <a:pt x="16350" y="261553"/>
                    <a:pt x="8942" y="200522"/>
                    <a:pt x="8589" y="150428"/>
                  </a:cubicBezTo>
                  <a:cubicBezTo>
                    <a:pt x="8236" y="100334"/>
                    <a:pt x="26933" y="-4441"/>
                    <a:pt x="25522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B4F291A7-832B-3A2A-2B9C-D615D17A51E2}"/>
                </a:ext>
              </a:extLst>
            </p:cNvPr>
            <p:cNvSpPr/>
            <p:nvPr/>
          </p:nvSpPr>
          <p:spPr>
            <a:xfrm>
              <a:off x="4169009" y="4034323"/>
              <a:ext cx="617269" cy="165224"/>
            </a:xfrm>
            <a:custGeom>
              <a:avLst/>
              <a:gdLst>
                <a:gd name="connsiteX0" fmla="*/ 824 w 617269"/>
                <a:gd name="connsiteY0" fmla="*/ 44 h 165224"/>
                <a:gd name="connsiteX1" fmla="*/ 138408 w 617269"/>
                <a:gd name="connsiteY1" fmla="*/ 99527 h 165224"/>
                <a:gd name="connsiteX2" fmla="*/ 400874 w 617269"/>
                <a:gd name="connsiteY2" fmla="*/ 165144 h 165224"/>
                <a:gd name="connsiteX3" fmla="*/ 616774 w 617269"/>
                <a:gd name="connsiteY3" fmla="*/ 86827 h 165224"/>
                <a:gd name="connsiteX4" fmla="*/ 458024 w 617269"/>
                <a:gd name="connsiteY4" fmla="*/ 146094 h 165224"/>
                <a:gd name="connsiteX5" fmla="*/ 390291 w 617269"/>
                <a:gd name="connsiteY5" fmla="*/ 148210 h 165224"/>
                <a:gd name="connsiteX6" fmla="*/ 309858 w 617269"/>
                <a:gd name="connsiteY6" fmla="*/ 148210 h 165224"/>
                <a:gd name="connsiteX7" fmla="*/ 197674 w 617269"/>
                <a:gd name="connsiteY7" fmla="*/ 112227 h 165224"/>
                <a:gd name="connsiteX8" fmla="*/ 824 w 617269"/>
                <a:gd name="connsiteY8" fmla="*/ 44 h 165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7269" h="165224">
                  <a:moveTo>
                    <a:pt x="824" y="44"/>
                  </a:moveTo>
                  <a:cubicBezTo>
                    <a:pt x="-9054" y="-2073"/>
                    <a:pt x="71733" y="72010"/>
                    <a:pt x="138408" y="99527"/>
                  </a:cubicBezTo>
                  <a:cubicBezTo>
                    <a:pt x="205083" y="127044"/>
                    <a:pt x="321146" y="167261"/>
                    <a:pt x="400874" y="165144"/>
                  </a:cubicBezTo>
                  <a:cubicBezTo>
                    <a:pt x="480602" y="163027"/>
                    <a:pt x="607249" y="90002"/>
                    <a:pt x="616774" y="86827"/>
                  </a:cubicBezTo>
                  <a:cubicBezTo>
                    <a:pt x="626299" y="83652"/>
                    <a:pt x="495771" y="135864"/>
                    <a:pt x="458024" y="146094"/>
                  </a:cubicBezTo>
                  <a:cubicBezTo>
                    <a:pt x="420277" y="156324"/>
                    <a:pt x="414985" y="147857"/>
                    <a:pt x="390291" y="148210"/>
                  </a:cubicBezTo>
                  <a:cubicBezTo>
                    <a:pt x="365597" y="148563"/>
                    <a:pt x="341961" y="154207"/>
                    <a:pt x="309858" y="148210"/>
                  </a:cubicBezTo>
                  <a:cubicBezTo>
                    <a:pt x="277755" y="142213"/>
                    <a:pt x="246357" y="133041"/>
                    <a:pt x="197674" y="112227"/>
                  </a:cubicBezTo>
                  <a:cubicBezTo>
                    <a:pt x="148991" y="91413"/>
                    <a:pt x="10702" y="2161"/>
                    <a:pt x="824" y="4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1F0BF341-BCEF-9409-7E84-ADFA9DF05C0B}"/>
                </a:ext>
              </a:extLst>
            </p:cNvPr>
            <p:cNvSpPr/>
            <p:nvPr/>
          </p:nvSpPr>
          <p:spPr>
            <a:xfrm>
              <a:off x="3813523" y="4308763"/>
              <a:ext cx="265320" cy="537814"/>
            </a:xfrm>
            <a:custGeom>
              <a:avLst/>
              <a:gdLst>
                <a:gd name="connsiteX0" fmla="*/ 710 w 265320"/>
                <a:gd name="connsiteY0" fmla="*/ 770 h 537814"/>
                <a:gd name="connsiteX1" fmla="*/ 129827 w 265320"/>
                <a:gd name="connsiteY1" fmla="*/ 199737 h 537814"/>
                <a:gd name="connsiteX2" fmla="*/ 261060 w 265320"/>
                <a:gd name="connsiteY2" fmla="*/ 527820 h 537814"/>
                <a:gd name="connsiteX3" fmla="*/ 229310 w 265320"/>
                <a:gd name="connsiteY3" fmla="*/ 436804 h 537814"/>
                <a:gd name="connsiteX4" fmla="*/ 189094 w 265320"/>
                <a:gd name="connsiteY4" fmla="*/ 269587 h 537814"/>
                <a:gd name="connsiteX5" fmla="*/ 710 w 265320"/>
                <a:gd name="connsiteY5" fmla="*/ 770 h 537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320" h="537814">
                  <a:moveTo>
                    <a:pt x="710" y="770"/>
                  </a:moveTo>
                  <a:cubicBezTo>
                    <a:pt x="-9168" y="-10872"/>
                    <a:pt x="86435" y="111895"/>
                    <a:pt x="129827" y="199737"/>
                  </a:cubicBezTo>
                  <a:cubicBezTo>
                    <a:pt x="173219" y="287579"/>
                    <a:pt x="244480" y="488309"/>
                    <a:pt x="261060" y="527820"/>
                  </a:cubicBezTo>
                  <a:cubicBezTo>
                    <a:pt x="277640" y="567331"/>
                    <a:pt x="241304" y="479843"/>
                    <a:pt x="229310" y="436804"/>
                  </a:cubicBezTo>
                  <a:cubicBezTo>
                    <a:pt x="217316" y="393765"/>
                    <a:pt x="222961" y="336968"/>
                    <a:pt x="189094" y="269587"/>
                  </a:cubicBezTo>
                  <a:cubicBezTo>
                    <a:pt x="155227" y="202206"/>
                    <a:pt x="10588" y="12412"/>
                    <a:pt x="710" y="7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9A3AAAF3-DF05-7F7B-2143-6C34BF9D0BA2}"/>
                </a:ext>
              </a:extLst>
            </p:cNvPr>
            <p:cNvSpPr/>
            <p:nvPr/>
          </p:nvSpPr>
          <p:spPr>
            <a:xfrm>
              <a:off x="4424494" y="4334917"/>
              <a:ext cx="110307" cy="289730"/>
            </a:xfrm>
            <a:custGeom>
              <a:avLst/>
              <a:gdLst>
                <a:gd name="connsiteX0" fmla="*/ 17331 w 110307"/>
                <a:gd name="connsiteY0" fmla="*/ 546 h 289730"/>
                <a:gd name="connsiteX1" fmla="*/ 4631 w 110307"/>
                <a:gd name="connsiteY1" fmla="*/ 114846 h 289730"/>
                <a:gd name="connsiteX2" fmla="*/ 107819 w 110307"/>
                <a:gd name="connsiteY2" fmla="*/ 283121 h 289730"/>
                <a:gd name="connsiteX3" fmla="*/ 72894 w 110307"/>
                <a:gd name="connsiteY3" fmla="*/ 246608 h 289730"/>
                <a:gd name="connsiteX4" fmla="*/ 12569 w 110307"/>
                <a:gd name="connsiteY4" fmla="*/ 160883 h 289730"/>
                <a:gd name="connsiteX5" fmla="*/ 17331 w 110307"/>
                <a:gd name="connsiteY5" fmla="*/ 546 h 289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07" h="289730">
                  <a:moveTo>
                    <a:pt x="17331" y="546"/>
                  </a:moveTo>
                  <a:cubicBezTo>
                    <a:pt x="16008" y="-7127"/>
                    <a:pt x="-10450" y="67750"/>
                    <a:pt x="4631" y="114846"/>
                  </a:cubicBezTo>
                  <a:cubicBezTo>
                    <a:pt x="19712" y="161942"/>
                    <a:pt x="96442" y="261161"/>
                    <a:pt x="107819" y="283121"/>
                  </a:cubicBezTo>
                  <a:cubicBezTo>
                    <a:pt x="119196" y="305081"/>
                    <a:pt x="88769" y="266981"/>
                    <a:pt x="72894" y="246608"/>
                  </a:cubicBezTo>
                  <a:cubicBezTo>
                    <a:pt x="57019" y="226235"/>
                    <a:pt x="23417" y="197131"/>
                    <a:pt x="12569" y="160883"/>
                  </a:cubicBezTo>
                  <a:cubicBezTo>
                    <a:pt x="1721" y="124635"/>
                    <a:pt x="18654" y="8219"/>
                    <a:pt x="17331" y="54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4FB45DAE-2A14-774C-74E1-FC1C05F7B210}"/>
                </a:ext>
              </a:extLst>
            </p:cNvPr>
            <p:cNvSpPr/>
            <p:nvPr/>
          </p:nvSpPr>
          <p:spPr>
            <a:xfrm>
              <a:off x="4132959" y="4600981"/>
              <a:ext cx="461436" cy="364254"/>
            </a:xfrm>
            <a:custGeom>
              <a:avLst/>
              <a:gdLst>
                <a:gd name="connsiteX0" fmla="*/ 11474 w 461436"/>
                <a:gd name="connsiteY0" fmla="*/ 652 h 364254"/>
                <a:gd name="connsiteX1" fmla="*/ 60158 w 461436"/>
                <a:gd name="connsiteY1" fmla="*/ 131886 h 364254"/>
                <a:gd name="connsiteX2" fmla="*/ 451741 w 461436"/>
                <a:gd name="connsiteY2" fmla="*/ 358369 h 364254"/>
                <a:gd name="connsiteX3" fmla="*/ 316274 w 461436"/>
                <a:gd name="connsiteY3" fmla="*/ 280052 h 364254"/>
                <a:gd name="connsiteX4" fmla="*/ 30524 w 461436"/>
                <a:gd name="connsiteY4" fmla="*/ 89552 h 364254"/>
                <a:gd name="connsiteX5" fmla="*/ 11474 w 461436"/>
                <a:gd name="connsiteY5" fmla="*/ 652 h 364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436" h="364254">
                  <a:moveTo>
                    <a:pt x="11474" y="652"/>
                  </a:moveTo>
                  <a:cubicBezTo>
                    <a:pt x="16413" y="7708"/>
                    <a:pt x="-13220" y="72267"/>
                    <a:pt x="60158" y="131886"/>
                  </a:cubicBezTo>
                  <a:cubicBezTo>
                    <a:pt x="133536" y="191506"/>
                    <a:pt x="409055" y="333675"/>
                    <a:pt x="451741" y="358369"/>
                  </a:cubicBezTo>
                  <a:cubicBezTo>
                    <a:pt x="494427" y="383063"/>
                    <a:pt x="386477" y="324855"/>
                    <a:pt x="316274" y="280052"/>
                  </a:cubicBezTo>
                  <a:cubicBezTo>
                    <a:pt x="246071" y="235249"/>
                    <a:pt x="81324" y="134002"/>
                    <a:pt x="30524" y="89552"/>
                  </a:cubicBezTo>
                  <a:cubicBezTo>
                    <a:pt x="-20276" y="45102"/>
                    <a:pt x="6535" y="-6404"/>
                    <a:pt x="11474" y="65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25EB564B-8300-0E52-F389-361AD183786B}"/>
                </a:ext>
              </a:extLst>
            </p:cNvPr>
            <p:cNvSpPr/>
            <p:nvPr/>
          </p:nvSpPr>
          <p:spPr>
            <a:xfrm>
              <a:off x="4834418" y="4889416"/>
              <a:ext cx="496119" cy="301675"/>
            </a:xfrm>
            <a:custGeom>
              <a:avLst/>
              <a:gdLst>
                <a:gd name="connsiteX0" fmla="*/ 49 w 496119"/>
                <a:gd name="connsiteY0" fmla="*/ 84 h 301675"/>
                <a:gd name="connsiteX1" fmla="*/ 122815 w 496119"/>
                <a:gd name="connsiteY1" fmla="*/ 135551 h 301675"/>
                <a:gd name="connsiteX2" fmla="*/ 493232 w 496119"/>
                <a:gd name="connsiteY2" fmla="*/ 300651 h 301675"/>
                <a:gd name="connsiteX3" fmla="*/ 304849 w 496119"/>
                <a:gd name="connsiteY3" fmla="*/ 209634 h 301675"/>
                <a:gd name="connsiteX4" fmla="*/ 110115 w 496119"/>
                <a:gd name="connsiteY4" fmla="*/ 116501 h 301675"/>
                <a:gd name="connsiteX5" fmla="*/ 49 w 496119"/>
                <a:gd name="connsiteY5" fmla="*/ 84 h 3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119" h="301675">
                  <a:moveTo>
                    <a:pt x="49" y="84"/>
                  </a:moveTo>
                  <a:cubicBezTo>
                    <a:pt x="2166" y="3259"/>
                    <a:pt x="40618" y="85457"/>
                    <a:pt x="122815" y="135551"/>
                  </a:cubicBezTo>
                  <a:cubicBezTo>
                    <a:pt x="205012" y="185645"/>
                    <a:pt x="462893" y="288304"/>
                    <a:pt x="493232" y="300651"/>
                  </a:cubicBezTo>
                  <a:cubicBezTo>
                    <a:pt x="523571" y="312998"/>
                    <a:pt x="304849" y="209634"/>
                    <a:pt x="304849" y="209634"/>
                  </a:cubicBezTo>
                  <a:cubicBezTo>
                    <a:pt x="240996" y="178942"/>
                    <a:pt x="155976" y="148604"/>
                    <a:pt x="110115" y="116501"/>
                  </a:cubicBezTo>
                  <a:cubicBezTo>
                    <a:pt x="64254" y="84398"/>
                    <a:pt x="-2068" y="-3091"/>
                    <a:pt x="49" y="8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0388BA3A-B682-1DA4-2452-A89C467E651A}"/>
                </a:ext>
              </a:extLst>
            </p:cNvPr>
            <p:cNvSpPr/>
            <p:nvPr/>
          </p:nvSpPr>
          <p:spPr>
            <a:xfrm>
              <a:off x="5473700" y="4921723"/>
              <a:ext cx="379956" cy="304327"/>
            </a:xfrm>
            <a:custGeom>
              <a:avLst/>
              <a:gdLst>
                <a:gd name="connsiteX0" fmla="*/ 376767 w 379956"/>
                <a:gd name="connsiteY0" fmla="*/ 7994 h 304327"/>
                <a:gd name="connsiteX1" fmla="*/ 281517 w 379956"/>
                <a:gd name="connsiteY1" fmla="*/ 228127 h 304327"/>
                <a:gd name="connsiteX2" fmla="*/ 0 w 379956"/>
                <a:gd name="connsiteY2" fmla="*/ 304327 h 304327"/>
                <a:gd name="connsiteX3" fmla="*/ 279400 w 379956"/>
                <a:gd name="connsiteY3" fmla="*/ 228127 h 304327"/>
                <a:gd name="connsiteX4" fmla="*/ 351367 w 379956"/>
                <a:gd name="connsiteY4" fmla="*/ 63027 h 304327"/>
                <a:gd name="connsiteX5" fmla="*/ 376767 w 379956"/>
                <a:gd name="connsiteY5" fmla="*/ 7994 h 30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9956" h="304327">
                  <a:moveTo>
                    <a:pt x="376767" y="7994"/>
                  </a:moveTo>
                  <a:cubicBezTo>
                    <a:pt x="365125" y="35511"/>
                    <a:pt x="344311" y="178738"/>
                    <a:pt x="281517" y="228127"/>
                  </a:cubicBezTo>
                  <a:cubicBezTo>
                    <a:pt x="218723" y="277516"/>
                    <a:pt x="353" y="304327"/>
                    <a:pt x="0" y="304327"/>
                  </a:cubicBezTo>
                  <a:cubicBezTo>
                    <a:pt x="-353" y="304327"/>
                    <a:pt x="220839" y="268344"/>
                    <a:pt x="279400" y="228127"/>
                  </a:cubicBezTo>
                  <a:cubicBezTo>
                    <a:pt x="337961" y="187910"/>
                    <a:pt x="337256" y="95835"/>
                    <a:pt x="351367" y="63027"/>
                  </a:cubicBezTo>
                  <a:cubicBezTo>
                    <a:pt x="365478" y="30219"/>
                    <a:pt x="388409" y="-19523"/>
                    <a:pt x="376767" y="79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F83ECBC7-4304-37EA-4A91-BC5C01F9537D}"/>
                </a:ext>
              </a:extLst>
            </p:cNvPr>
            <p:cNvSpPr/>
            <p:nvPr/>
          </p:nvSpPr>
          <p:spPr>
            <a:xfrm>
              <a:off x="5960335" y="4317853"/>
              <a:ext cx="157357" cy="491436"/>
            </a:xfrm>
            <a:custGeom>
              <a:avLst/>
              <a:gdLst>
                <a:gd name="connsiteX0" fmla="*/ 156832 w 157357"/>
                <a:gd name="connsiteY0" fmla="*/ 147 h 491436"/>
                <a:gd name="connsiteX1" fmla="*/ 135665 w 157357"/>
                <a:gd name="connsiteY1" fmla="*/ 201230 h 491436"/>
                <a:gd name="connsiteX2" fmla="*/ 198 w 157357"/>
                <a:gd name="connsiteY2" fmla="*/ 491214 h 491436"/>
                <a:gd name="connsiteX3" fmla="*/ 106032 w 157357"/>
                <a:gd name="connsiteY3" fmla="*/ 247797 h 491436"/>
                <a:gd name="connsiteX4" fmla="*/ 133548 w 157357"/>
                <a:gd name="connsiteY4" fmla="*/ 169480 h 491436"/>
                <a:gd name="connsiteX5" fmla="*/ 156832 w 157357"/>
                <a:gd name="connsiteY5" fmla="*/ 147 h 491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357" h="491436">
                  <a:moveTo>
                    <a:pt x="156832" y="147"/>
                  </a:moveTo>
                  <a:cubicBezTo>
                    <a:pt x="157185" y="5439"/>
                    <a:pt x="161771" y="119386"/>
                    <a:pt x="135665" y="201230"/>
                  </a:cubicBezTo>
                  <a:cubicBezTo>
                    <a:pt x="109559" y="283075"/>
                    <a:pt x="5137" y="483453"/>
                    <a:pt x="198" y="491214"/>
                  </a:cubicBezTo>
                  <a:cubicBezTo>
                    <a:pt x="-4741" y="498975"/>
                    <a:pt x="83807" y="301419"/>
                    <a:pt x="106032" y="247797"/>
                  </a:cubicBezTo>
                  <a:cubicBezTo>
                    <a:pt x="128257" y="194175"/>
                    <a:pt x="126140" y="205816"/>
                    <a:pt x="133548" y="169480"/>
                  </a:cubicBezTo>
                  <a:cubicBezTo>
                    <a:pt x="140956" y="133144"/>
                    <a:pt x="156479" y="-5145"/>
                    <a:pt x="156832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7C8708AE-7305-4045-4535-1BEF08864ADE}"/>
                </a:ext>
              </a:extLst>
            </p:cNvPr>
            <p:cNvSpPr/>
            <p:nvPr/>
          </p:nvSpPr>
          <p:spPr>
            <a:xfrm>
              <a:off x="6188059" y="3621088"/>
              <a:ext cx="35508" cy="382587"/>
            </a:xfrm>
            <a:custGeom>
              <a:avLst/>
              <a:gdLst>
                <a:gd name="connsiteX0" fmla="*/ 16 w 35508"/>
                <a:gd name="connsiteY0" fmla="*/ 0 h 382587"/>
                <a:gd name="connsiteX1" fmla="*/ 34941 w 35508"/>
                <a:gd name="connsiteY1" fmla="*/ 201612 h 382587"/>
                <a:gd name="connsiteX2" fmla="*/ 22241 w 35508"/>
                <a:gd name="connsiteY2" fmla="*/ 382587 h 382587"/>
                <a:gd name="connsiteX3" fmla="*/ 30179 w 35508"/>
                <a:gd name="connsiteY3" fmla="*/ 201612 h 382587"/>
                <a:gd name="connsiteX4" fmla="*/ 16 w 35508"/>
                <a:gd name="connsiteY4" fmla="*/ 0 h 38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08" h="382587">
                  <a:moveTo>
                    <a:pt x="16" y="0"/>
                  </a:moveTo>
                  <a:cubicBezTo>
                    <a:pt x="810" y="0"/>
                    <a:pt x="31237" y="137848"/>
                    <a:pt x="34941" y="201612"/>
                  </a:cubicBezTo>
                  <a:cubicBezTo>
                    <a:pt x="38645" y="265376"/>
                    <a:pt x="23035" y="382587"/>
                    <a:pt x="22241" y="382587"/>
                  </a:cubicBezTo>
                  <a:cubicBezTo>
                    <a:pt x="21447" y="382587"/>
                    <a:pt x="32825" y="260085"/>
                    <a:pt x="30179" y="201612"/>
                  </a:cubicBezTo>
                  <a:cubicBezTo>
                    <a:pt x="27533" y="143139"/>
                    <a:pt x="-778" y="0"/>
                    <a:pt x="1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ADF70A1B-5BA8-EF98-C841-D45958D0A043}"/>
                </a:ext>
              </a:extLst>
            </p:cNvPr>
            <p:cNvSpPr/>
            <p:nvPr/>
          </p:nvSpPr>
          <p:spPr>
            <a:xfrm>
              <a:off x="5854572" y="3710245"/>
              <a:ext cx="256543" cy="94164"/>
            </a:xfrm>
            <a:custGeom>
              <a:avLst/>
              <a:gdLst>
                <a:gd name="connsiteX0" fmla="*/ 128 w 256543"/>
                <a:gd name="connsiteY0" fmla="*/ 72238 h 94164"/>
                <a:gd name="connsiteX1" fmla="*/ 194861 w 256543"/>
                <a:gd name="connsiteY1" fmla="*/ 91288 h 94164"/>
                <a:gd name="connsiteX2" fmla="*/ 256245 w 256543"/>
                <a:gd name="connsiteY2" fmla="*/ 272 h 94164"/>
                <a:gd name="connsiteX3" fmla="*/ 216028 w 256543"/>
                <a:gd name="connsiteY3" fmla="*/ 63772 h 94164"/>
                <a:gd name="connsiteX4" fmla="*/ 165228 w 256543"/>
                <a:gd name="connsiteY4" fmla="*/ 80705 h 94164"/>
                <a:gd name="connsiteX5" fmla="*/ 128 w 256543"/>
                <a:gd name="connsiteY5" fmla="*/ 72238 h 94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543" h="94164">
                  <a:moveTo>
                    <a:pt x="128" y="72238"/>
                  </a:moveTo>
                  <a:cubicBezTo>
                    <a:pt x="5067" y="74002"/>
                    <a:pt x="152175" y="103282"/>
                    <a:pt x="194861" y="91288"/>
                  </a:cubicBezTo>
                  <a:cubicBezTo>
                    <a:pt x="237547" y="79294"/>
                    <a:pt x="252717" y="4858"/>
                    <a:pt x="256245" y="272"/>
                  </a:cubicBezTo>
                  <a:cubicBezTo>
                    <a:pt x="259773" y="-4314"/>
                    <a:pt x="231197" y="50367"/>
                    <a:pt x="216028" y="63772"/>
                  </a:cubicBezTo>
                  <a:cubicBezTo>
                    <a:pt x="200859" y="77177"/>
                    <a:pt x="195920" y="78588"/>
                    <a:pt x="165228" y="80705"/>
                  </a:cubicBezTo>
                  <a:cubicBezTo>
                    <a:pt x="134536" y="82822"/>
                    <a:pt x="-4811" y="70474"/>
                    <a:pt x="128" y="7223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7F558352-F6BB-F190-184A-CF604B818A84}"/>
                </a:ext>
              </a:extLst>
            </p:cNvPr>
            <p:cNvSpPr/>
            <p:nvPr/>
          </p:nvSpPr>
          <p:spPr>
            <a:xfrm>
              <a:off x="6021162" y="3019393"/>
              <a:ext cx="52708" cy="238272"/>
            </a:xfrm>
            <a:custGeom>
              <a:avLst/>
              <a:gdLst>
                <a:gd name="connsiteX0" fmla="*/ 19276 w 52708"/>
                <a:gd name="connsiteY0" fmla="*/ 32 h 238272"/>
                <a:gd name="connsiteX1" fmla="*/ 14513 w 52708"/>
                <a:gd name="connsiteY1" fmla="*/ 98457 h 238272"/>
                <a:gd name="connsiteX2" fmla="*/ 14513 w 52708"/>
                <a:gd name="connsiteY2" fmla="*/ 131795 h 238272"/>
                <a:gd name="connsiteX3" fmla="*/ 52613 w 52708"/>
                <a:gd name="connsiteY3" fmla="*/ 238157 h 238272"/>
                <a:gd name="connsiteX4" fmla="*/ 1813 w 52708"/>
                <a:gd name="connsiteY4" fmla="*/ 109570 h 238272"/>
                <a:gd name="connsiteX5" fmla="*/ 19276 w 52708"/>
                <a:gd name="connsiteY5" fmla="*/ 32 h 23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08" h="238272">
                  <a:moveTo>
                    <a:pt x="19276" y="32"/>
                  </a:moveTo>
                  <a:cubicBezTo>
                    <a:pt x="21393" y="-1820"/>
                    <a:pt x="15307" y="76497"/>
                    <a:pt x="14513" y="98457"/>
                  </a:cubicBezTo>
                  <a:cubicBezTo>
                    <a:pt x="13719" y="120417"/>
                    <a:pt x="8163" y="108512"/>
                    <a:pt x="14513" y="131795"/>
                  </a:cubicBezTo>
                  <a:cubicBezTo>
                    <a:pt x="20863" y="155078"/>
                    <a:pt x="54730" y="241861"/>
                    <a:pt x="52613" y="238157"/>
                  </a:cubicBezTo>
                  <a:cubicBezTo>
                    <a:pt x="50496" y="234453"/>
                    <a:pt x="10280" y="145818"/>
                    <a:pt x="1813" y="109570"/>
                  </a:cubicBezTo>
                  <a:cubicBezTo>
                    <a:pt x="-6654" y="73322"/>
                    <a:pt x="17159" y="1884"/>
                    <a:pt x="19276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E5C021B9-7E6E-C634-CBE6-85185746DA1A}"/>
                </a:ext>
              </a:extLst>
            </p:cNvPr>
            <p:cNvSpPr/>
            <p:nvPr/>
          </p:nvSpPr>
          <p:spPr>
            <a:xfrm>
              <a:off x="5967401" y="2738267"/>
              <a:ext cx="62100" cy="192385"/>
            </a:xfrm>
            <a:custGeom>
              <a:avLst/>
              <a:gdLst>
                <a:gd name="connsiteX0" fmla="*/ 12 w 62100"/>
                <a:gd name="connsiteY0" fmla="*/ 171 h 192385"/>
                <a:gd name="connsiteX1" fmla="*/ 50812 w 62100"/>
                <a:gd name="connsiteY1" fmla="*/ 77958 h 192385"/>
                <a:gd name="connsiteX2" fmla="*/ 61924 w 62100"/>
                <a:gd name="connsiteY2" fmla="*/ 192258 h 192385"/>
                <a:gd name="connsiteX3" fmla="*/ 46049 w 62100"/>
                <a:gd name="connsiteY3" fmla="*/ 98596 h 192385"/>
                <a:gd name="connsiteX4" fmla="*/ 12 w 62100"/>
                <a:gd name="connsiteY4" fmla="*/ 171 h 19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100" h="192385">
                  <a:moveTo>
                    <a:pt x="12" y="171"/>
                  </a:moveTo>
                  <a:cubicBezTo>
                    <a:pt x="806" y="-3269"/>
                    <a:pt x="40493" y="45943"/>
                    <a:pt x="50812" y="77958"/>
                  </a:cubicBezTo>
                  <a:cubicBezTo>
                    <a:pt x="61131" y="109973"/>
                    <a:pt x="62718" y="188818"/>
                    <a:pt x="61924" y="192258"/>
                  </a:cubicBezTo>
                  <a:cubicBezTo>
                    <a:pt x="61130" y="195698"/>
                    <a:pt x="55045" y="128494"/>
                    <a:pt x="46049" y="98596"/>
                  </a:cubicBezTo>
                  <a:cubicBezTo>
                    <a:pt x="37053" y="68698"/>
                    <a:pt x="-782" y="3611"/>
                    <a:pt x="12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A276EED2-E0EC-130B-DBD7-7982BED836E7}"/>
                </a:ext>
              </a:extLst>
            </p:cNvPr>
            <p:cNvSpPr/>
            <p:nvPr/>
          </p:nvSpPr>
          <p:spPr>
            <a:xfrm>
              <a:off x="5654578" y="2181164"/>
              <a:ext cx="176750" cy="292234"/>
            </a:xfrm>
            <a:custGeom>
              <a:avLst/>
              <a:gdLst>
                <a:gd name="connsiteX0" fmla="*/ 97 w 176750"/>
                <a:gd name="connsiteY0" fmla="*/ 61 h 292234"/>
                <a:gd name="connsiteX1" fmla="*/ 133447 w 176750"/>
                <a:gd name="connsiteY1" fmla="*/ 161986 h 292234"/>
                <a:gd name="connsiteX2" fmla="*/ 176310 w 176750"/>
                <a:gd name="connsiteY2" fmla="*/ 292161 h 292234"/>
                <a:gd name="connsiteX3" fmla="*/ 112810 w 176750"/>
                <a:gd name="connsiteY3" fmla="*/ 144524 h 292234"/>
                <a:gd name="connsiteX4" fmla="*/ 97 w 176750"/>
                <a:gd name="connsiteY4" fmla="*/ 61 h 29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750" h="292234">
                  <a:moveTo>
                    <a:pt x="97" y="61"/>
                  </a:moveTo>
                  <a:cubicBezTo>
                    <a:pt x="3536" y="2971"/>
                    <a:pt x="104078" y="113303"/>
                    <a:pt x="133447" y="161986"/>
                  </a:cubicBezTo>
                  <a:cubicBezTo>
                    <a:pt x="162816" y="210669"/>
                    <a:pt x="179749" y="295071"/>
                    <a:pt x="176310" y="292161"/>
                  </a:cubicBezTo>
                  <a:cubicBezTo>
                    <a:pt x="172871" y="289251"/>
                    <a:pt x="140856" y="190826"/>
                    <a:pt x="112810" y="144524"/>
                  </a:cubicBezTo>
                  <a:cubicBezTo>
                    <a:pt x="84764" y="98222"/>
                    <a:pt x="-3342" y="-2849"/>
                    <a:pt x="97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0AE09531-9810-8F43-7569-83E7008E2EF5}"/>
                </a:ext>
              </a:extLst>
            </p:cNvPr>
            <p:cNvSpPr/>
            <p:nvPr/>
          </p:nvSpPr>
          <p:spPr>
            <a:xfrm>
              <a:off x="5083077" y="1870248"/>
              <a:ext cx="479867" cy="221843"/>
            </a:xfrm>
            <a:custGeom>
              <a:avLst/>
              <a:gdLst>
                <a:gd name="connsiteX0" fmla="*/ 98 w 479867"/>
                <a:gd name="connsiteY0" fmla="*/ 31577 h 221843"/>
                <a:gd name="connsiteX1" fmla="*/ 106461 w 479867"/>
                <a:gd name="connsiteY1" fmla="*/ 9352 h 221843"/>
                <a:gd name="connsiteX2" fmla="*/ 458886 w 479867"/>
                <a:gd name="connsiteY2" fmla="*/ 207790 h 221843"/>
                <a:gd name="connsiteX3" fmla="*/ 404911 w 479867"/>
                <a:gd name="connsiteY3" fmla="*/ 185565 h 221843"/>
                <a:gd name="connsiteX4" fmla="*/ 119161 w 479867"/>
                <a:gd name="connsiteY4" fmla="*/ 25227 h 221843"/>
                <a:gd name="connsiteX5" fmla="*/ 98 w 479867"/>
                <a:gd name="connsiteY5" fmla="*/ 31577 h 221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867" h="221843">
                  <a:moveTo>
                    <a:pt x="98" y="31577"/>
                  </a:moveTo>
                  <a:cubicBezTo>
                    <a:pt x="-2019" y="28931"/>
                    <a:pt x="29996" y="-20017"/>
                    <a:pt x="106461" y="9352"/>
                  </a:cubicBezTo>
                  <a:cubicBezTo>
                    <a:pt x="182926" y="38721"/>
                    <a:pt x="409144" y="178421"/>
                    <a:pt x="458886" y="207790"/>
                  </a:cubicBezTo>
                  <a:cubicBezTo>
                    <a:pt x="508628" y="237159"/>
                    <a:pt x="461532" y="215992"/>
                    <a:pt x="404911" y="185565"/>
                  </a:cubicBezTo>
                  <a:cubicBezTo>
                    <a:pt x="348290" y="155138"/>
                    <a:pt x="183455" y="54860"/>
                    <a:pt x="119161" y="25227"/>
                  </a:cubicBezTo>
                  <a:cubicBezTo>
                    <a:pt x="54867" y="-4406"/>
                    <a:pt x="2215" y="34223"/>
                    <a:pt x="98" y="31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69C05BF2-67E6-FB0B-CF84-B0C20BC38DF2}"/>
                </a:ext>
              </a:extLst>
            </p:cNvPr>
            <p:cNvSpPr/>
            <p:nvPr/>
          </p:nvSpPr>
          <p:spPr>
            <a:xfrm>
              <a:off x="3452801" y="4362288"/>
              <a:ext cx="411914" cy="127628"/>
            </a:xfrm>
            <a:custGeom>
              <a:avLst/>
              <a:gdLst>
                <a:gd name="connsiteX0" fmla="*/ 12 w 411914"/>
                <a:gd name="connsiteY0" fmla="*/ 162 h 127628"/>
                <a:gd name="connsiteX1" fmla="*/ 142887 w 411914"/>
                <a:gd name="connsiteY1" fmla="*/ 30325 h 127628"/>
                <a:gd name="connsiteX2" fmla="*/ 261949 w 411914"/>
                <a:gd name="connsiteY2" fmla="*/ 20800 h 127628"/>
                <a:gd name="connsiteX3" fmla="*/ 409587 w 411914"/>
                <a:gd name="connsiteY3" fmla="*/ 127162 h 127628"/>
                <a:gd name="connsiteX4" fmla="*/ 346087 w 411914"/>
                <a:gd name="connsiteY4" fmla="*/ 57312 h 127628"/>
                <a:gd name="connsiteX5" fmla="*/ 261949 w 411914"/>
                <a:gd name="connsiteY5" fmla="*/ 1750 h 127628"/>
                <a:gd name="connsiteX6" fmla="*/ 150824 w 411914"/>
                <a:gd name="connsiteY6" fmla="*/ 17625 h 127628"/>
                <a:gd name="connsiteX7" fmla="*/ 12 w 411914"/>
                <a:gd name="connsiteY7" fmla="*/ 162 h 12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1914" h="127628">
                  <a:moveTo>
                    <a:pt x="12" y="162"/>
                  </a:moveTo>
                  <a:cubicBezTo>
                    <a:pt x="-1311" y="2279"/>
                    <a:pt x="99231" y="26885"/>
                    <a:pt x="142887" y="30325"/>
                  </a:cubicBezTo>
                  <a:cubicBezTo>
                    <a:pt x="186543" y="33765"/>
                    <a:pt x="217499" y="4661"/>
                    <a:pt x="261949" y="20800"/>
                  </a:cubicBezTo>
                  <a:cubicBezTo>
                    <a:pt x="306399" y="36940"/>
                    <a:pt x="395564" y="121077"/>
                    <a:pt x="409587" y="127162"/>
                  </a:cubicBezTo>
                  <a:cubicBezTo>
                    <a:pt x="423610" y="133247"/>
                    <a:pt x="370693" y="78214"/>
                    <a:pt x="346087" y="57312"/>
                  </a:cubicBezTo>
                  <a:cubicBezTo>
                    <a:pt x="321481" y="36410"/>
                    <a:pt x="294493" y="8364"/>
                    <a:pt x="261949" y="1750"/>
                  </a:cubicBezTo>
                  <a:cubicBezTo>
                    <a:pt x="229405" y="-4864"/>
                    <a:pt x="187866" y="17890"/>
                    <a:pt x="150824" y="17625"/>
                  </a:cubicBezTo>
                  <a:cubicBezTo>
                    <a:pt x="113782" y="17360"/>
                    <a:pt x="1335" y="-1955"/>
                    <a:pt x="12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5D204711-7F7A-CCBE-0BD2-5C05CB20B71B}"/>
                </a:ext>
              </a:extLst>
            </p:cNvPr>
            <p:cNvSpPr/>
            <p:nvPr/>
          </p:nvSpPr>
          <p:spPr>
            <a:xfrm>
              <a:off x="3547660" y="4261730"/>
              <a:ext cx="125829" cy="103906"/>
            </a:xfrm>
            <a:custGeom>
              <a:avLst/>
              <a:gdLst>
                <a:gd name="connsiteX0" fmla="*/ 125815 w 125829"/>
                <a:gd name="connsiteY0" fmla="*/ 708 h 103906"/>
                <a:gd name="connsiteX1" fmla="*/ 87715 w 125829"/>
                <a:gd name="connsiteY1" fmla="*/ 100720 h 103906"/>
                <a:gd name="connsiteX2" fmla="*/ 78190 w 125829"/>
                <a:gd name="connsiteY2" fmla="*/ 75320 h 103906"/>
                <a:gd name="connsiteX3" fmla="*/ 33740 w 125829"/>
                <a:gd name="connsiteY3" fmla="*/ 37220 h 103906"/>
                <a:gd name="connsiteX4" fmla="*/ 1990 w 125829"/>
                <a:gd name="connsiteY4" fmla="*/ 22933 h 103906"/>
                <a:gd name="connsiteX5" fmla="*/ 92478 w 125829"/>
                <a:gd name="connsiteY5" fmla="*/ 70558 h 103906"/>
                <a:gd name="connsiteX6" fmla="*/ 92478 w 125829"/>
                <a:gd name="connsiteY6" fmla="*/ 56270 h 103906"/>
                <a:gd name="connsiteX7" fmla="*/ 125815 w 125829"/>
                <a:gd name="connsiteY7" fmla="*/ 708 h 1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829" h="103906">
                  <a:moveTo>
                    <a:pt x="125815" y="708"/>
                  </a:moveTo>
                  <a:cubicBezTo>
                    <a:pt x="125021" y="8116"/>
                    <a:pt x="95652" y="88285"/>
                    <a:pt x="87715" y="100720"/>
                  </a:cubicBezTo>
                  <a:cubicBezTo>
                    <a:pt x="79778" y="113155"/>
                    <a:pt x="87186" y="85903"/>
                    <a:pt x="78190" y="75320"/>
                  </a:cubicBezTo>
                  <a:cubicBezTo>
                    <a:pt x="69194" y="64737"/>
                    <a:pt x="46440" y="45951"/>
                    <a:pt x="33740" y="37220"/>
                  </a:cubicBezTo>
                  <a:cubicBezTo>
                    <a:pt x="21040" y="28489"/>
                    <a:pt x="-7799" y="17377"/>
                    <a:pt x="1990" y="22933"/>
                  </a:cubicBezTo>
                  <a:cubicBezTo>
                    <a:pt x="11779" y="28489"/>
                    <a:pt x="77397" y="65002"/>
                    <a:pt x="92478" y="70558"/>
                  </a:cubicBezTo>
                  <a:cubicBezTo>
                    <a:pt x="107559" y="76114"/>
                    <a:pt x="89832" y="66324"/>
                    <a:pt x="92478" y="56270"/>
                  </a:cubicBezTo>
                  <a:cubicBezTo>
                    <a:pt x="95124" y="46216"/>
                    <a:pt x="126609" y="-6700"/>
                    <a:pt x="125815" y="7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EB0B797F-72CB-32B9-BC10-B5C9B2856071}"/>
                </a:ext>
              </a:extLst>
            </p:cNvPr>
            <p:cNvSpPr/>
            <p:nvPr/>
          </p:nvSpPr>
          <p:spPr>
            <a:xfrm>
              <a:off x="3466895" y="4062413"/>
              <a:ext cx="216358" cy="215260"/>
            </a:xfrm>
            <a:custGeom>
              <a:avLst/>
              <a:gdLst>
                <a:gd name="connsiteX0" fmla="*/ 57355 w 216358"/>
                <a:gd name="connsiteY0" fmla="*/ 0 h 215260"/>
                <a:gd name="connsiteX1" fmla="*/ 138318 w 216358"/>
                <a:gd name="connsiteY1" fmla="*/ 71437 h 215260"/>
                <a:gd name="connsiteX2" fmla="*/ 216105 w 216358"/>
                <a:gd name="connsiteY2" fmla="*/ 212725 h 215260"/>
                <a:gd name="connsiteX3" fmla="*/ 162130 w 216358"/>
                <a:gd name="connsiteY3" fmla="*/ 158750 h 215260"/>
                <a:gd name="connsiteX4" fmla="*/ 130380 w 216358"/>
                <a:gd name="connsiteY4" fmla="*/ 114300 h 215260"/>
                <a:gd name="connsiteX5" fmla="*/ 68468 w 216358"/>
                <a:gd name="connsiteY5" fmla="*/ 90487 h 215260"/>
                <a:gd name="connsiteX6" fmla="*/ 205 w 216358"/>
                <a:gd name="connsiteY6" fmla="*/ 195262 h 215260"/>
                <a:gd name="connsiteX7" fmla="*/ 49418 w 216358"/>
                <a:gd name="connsiteY7" fmla="*/ 128587 h 215260"/>
                <a:gd name="connsiteX8" fmla="*/ 108155 w 216358"/>
                <a:gd name="connsiteY8" fmla="*/ 93662 h 215260"/>
                <a:gd name="connsiteX9" fmla="*/ 127205 w 216358"/>
                <a:gd name="connsiteY9" fmla="*/ 109537 h 215260"/>
                <a:gd name="connsiteX10" fmla="*/ 189118 w 216358"/>
                <a:gd name="connsiteY10" fmla="*/ 185737 h 215260"/>
                <a:gd name="connsiteX11" fmla="*/ 214518 w 216358"/>
                <a:gd name="connsiteY11" fmla="*/ 196850 h 215260"/>
                <a:gd name="connsiteX12" fmla="*/ 158955 w 216358"/>
                <a:gd name="connsiteY12" fmla="*/ 71437 h 215260"/>
                <a:gd name="connsiteX13" fmla="*/ 57355 w 216358"/>
                <a:gd name="connsiteY13" fmla="*/ 0 h 215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6358" h="215260">
                  <a:moveTo>
                    <a:pt x="57355" y="0"/>
                  </a:moveTo>
                  <a:cubicBezTo>
                    <a:pt x="53916" y="0"/>
                    <a:pt x="111860" y="35983"/>
                    <a:pt x="138318" y="71437"/>
                  </a:cubicBezTo>
                  <a:cubicBezTo>
                    <a:pt x="164776" y="106891"/>
                    <a:pt x="212136" y="198173"/>
                    <a:pt x="216105" y="212725"/>
                  </a:cubicBezTo>
                  <a:cubicBezTo>
                    <a:pt x="220074" y="227277"/>
                    <a:pt x="176418" y="175154"/>
                    <a:pt x="162130" y="158750"/>
                  </a:cubicBezTo>
                  <a:cubicBezTo>
                    <a:pt x="147842" y="142346"/>
                    <a:pt x="145990" y="125677"/>
                    <a:pt x="130380" y="114300"/>
                  </a:cubicBezTo>
                  <a:cubicBezTo>
                    <a:pt x="114770" y="102923"/>
                    <a:pt x="90164" y="76993"/>
                    <a:pt x="68468" y="90487"/>
                  </a:cubicBezTo>
                  <a:cubicBezTo>
                    <a:pt x="46772" y="103981"/>
                    <a:pt x="3380" y="188912"/>
                    <a:pt x="205" y="195262"/>
                  </a:cubicBezTo>
                  <a:cubicBezTo>
                    <a:pt x="-2970" y="201612"/>
                    <a:pt x="31426" y="145520"/>
                    <a:pt x="49418" y="128587"/>
                  </a:cubicBezTo>
                  <a:cubicBezTo>
                    <a:pt x="67410" y="111654"/>
                    <a:pt x="95190" y="96837"/>
                    <a:pt x="108155" y="93662"/>
                  </a:cubicBezTo>
                  <a:cubicBezTo>
                    <a:pt x="121120" y="90487"/>
                    <a:pt x="113711" y="94191"/>
                    <a:pt x="127205" y="109537"/>
                  </a:cubicBezTo>
                  <a:cubicBezTo>
                    <a:pt x="140699" y="124883"/>
                    <a:pt x="174566" y="171185"/>
                    <a:pt x="189118" y="185737"/>
                  </a:cubicBezTo>
                  <a:cubicBezTo>
                    <a:pt x="203670" y="200289"/>
                    <a:pt x="219545" y="215900"/>
                    <a:pt x="214518" y="196850"/>
                  </a:cubicBezTo>
                  <a:cubicBezTo>
                    <a:pt x="209491" y="177800"/>
                    <a:pt x="180386" y="103187"/>
                    <a:pt x="158955" y="71437"/>
                  </a:cubicBezTo>
                  <a:cubicBezTo>
                    <a:pt x="137524" y="39687"/>
                    <a:pt x="60794" y="0"/>
                    <a:pt x="573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08AA81EA-C971-02B7-8345-785D455B6156}"/>
                </a:ext>
              </a:extLst>
            </p:cNvPr>
            <p:cNvSpPr/>
            <p:nvPr/>
          </p:nvSpPr>
          <p:spPr>
            <a:xfrm>
              <a:off x="3608351" y="4062413"/>
              <a:ext cx="158551" cy="158751"/>
            </a:xfrm>
            <a:custGeom>
              <a:avLst/>
              <a:gdLst>
                <a:gd name="connsiteX0" fmla="*/ 37 w 158551"/>
                <a:gd name="connsiteY0" fmla="*/ 0 h 158751"/>
                <a:gd name="connsiteX1" fmla="*/ 134974 w 158551"/>
                <a:gd name="connsiteY1" fmla="*/ 103187 h 158751"/>
                <a:gd name="connsiteX2" fmla="*/ 147674 w 158551"/>
                <a:gd name="connsiteY2" fmla="*/ 158750 h 158751"/>
                <a:gd name="connsiteX3" fmla="*/ 149262 w 158551"/>
                <a:gd name="connsiteY3" fmla="*/ 101600 h 158751"/>
                <a:gd name="connsiteX4" fmla="*/ 37 w 158551"/>
                <a:gd name="connsiteY4" fmla="*/ 0 h 158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551" h="158751">
                  <a:moveTo>
                    <a:pt x="37" y="0"/>
                  </a:moveTo>
                  <a:cubicBezTo>
                    <a:pt x="-2344" y="264"/>
                    <a:pt x="110368" y="76729"/>
                    <a:pt x="134974" y="103187"/>
                  </a:cubicBezTo>
                  <a:cubicBezTo>
                    <a:pt x="159580" y="129645"/>
                    <a:pt x="145293" y="159014"/>
                    <a:pt x="147674" y="158750"/>
                  </a:cubicBezTo>
                  <a:cubicBezTo>
                    <a:pt x="150055" y="158486"/>
                    <a:pt x="169899" y="128323"/>
                    <a:pt x="149262" y="101600"/>
                  </a:cubicBezTo>
                  <a:cubicBezTo>
                    <a:pt x="128625" y="74877"/>
                    <a:pt x="2418" y="-264"/>
                    <a:pt x="3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9B4FCB85-2F98-E1FA-0F36-CDCA3E9A8E71}"/>
                </a:ext>
              </a:extLst>
            </p:cNvPr>
            <p:cNvSpPr/>
            <p:nvPr/>
          </p:nvSpPr>
          <p:spPr>
            <a:xfrm>
              <a:off x="4397125" y="1730205"/>
              <a:ext cx="762617" cy="339897"/>
            </a:xfrm>
            <a:custGeom>
              <a:avLst/>
              <a:gdLst>
                <a:gd name="connsiteX0" fmla="*/ 762250 w 762617"/>
                <a:gd name="connsiteY0" fmla="*/ 170 h 339897"/>
                <a:gd name="connsiteX1" fmla="*/ 654300 w 762617"/>
                <a:gd name="connsiteY1" fmla="*/ 114470 h 339897"/>
                <a:gd name="connsiteX2" fmla="*/ 187575 w 762617"/>
                <a:gd name="connsiteY2" fmla="*/ 212895 h 339897"/>
                <a:gd name="connsiteX3" fmla="*/ 250 w 762617"/>
                <a:gd name="connsiteY3" fmla="*/ 339895 h 339897"/>
                <a:gd name="connsiteX4" fmla="*/ 155825 w 762617"/>
                <a:gd name="connsiteY4" fmla="*/ 209720 h 339897"/>
                <a:gd name="connsiteX5" fmla="*/ 489200 w 762617"/>
                <a:gd name="connsiteY5" fmla="*/ 133520 h 339897"/>
                <a:gd name="connsiteX6" fmla="*/ 682875 w 762617"/>
                <a:gd name="connsiteY6" fmla="*/ 89070 h 339897"/>
                <a:gd name="connsiteX7" fmla="*/ 762250 w 762617"/>
                <a:gd name="connsiteY7" fmla="*/ 170 h 339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2617" h="339897">
                  <a:moveTo>
                    <a:pt x="762250" y="170"/>
                  </a:moveTo>
                  <a:cubicBezTo>
                    <a:pt x="757488" y="4403"/>
                    <a:pt x="750079" y="79016"/>
                    <a:pt x="654300" y="114470"/>
                  </a:cubicBezTo>
                  <a:cubicBezTo>
                    <a:pt x="558521" y="149924"/>
                    <a:pt x="296583" y="175324"/>
                    <a:pt x="187575" y="212895"/>
                  </a:cubicBezTo>
                  <a:cubicBezTo>
                    <a:pt x="78567" y="250466"/>
                    <a:pt x="5542" y="340424"/>
                    <a:pt x="250" y="339895"/>
                  </a:cubicBezTo>
                  <a:cubicBezTo>
                    <a:pt x="-5042" y="339366"/>
                    <a:pt x="74333" y="244116"/>
                    <a:pt x="155825" y="209720"/>
                  </a:cubicBezTo>
                  <a:cubicBezTo>
                    <a:pt x="237317" y="175324"/>
                    <a:pt x="401358" y="153628"/>
                    <a:pt x="489200" y="133520"/>
                  </a:cubicBezTo>
                  <a:cubicBezTo>
                    <a:pt x="577042" y="113412"/>
                    <a:pt x="641071" y="106532"/>
                    <a:pt x="682875" y="89070"/>
                  </a:cubicBezTo>
                  <a:cubicBezTo>
                    <a:pt x="724679" y="71608"/>
                    <a:pt x="767012" y="-4063"/>
                    <a:pt x="762250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C2CFBC21-4516-500B-A432-B22398160968}"/>
                </a:ext>
              </a:extLst>
            </p:cNvPr>
            <p:cNvSpPr/>
            <p:nvPr/>
          </p:nvSpPr>
          <p:spPr>
            <a:xfrm>
              <a:off x="3806894" y="1752436"/>
              <a:ext cx="927126" cy="711069"/>
            </a:xfrm>
            <a:custGeom>
              <a:avLst/>
              <a:gdLst>
                <a:gd name="connsiteX0" fmla="*/ 927031 w 927126"/>
                <a:gd name="connsiteY0" fmla="*/ 164 h 711069"/>
                <a:gd name="connsiteX1" fmla="*/ 676206 w 927126"/>
                <a:gd name="connsiteY1" fmla="*/ 60489 h 711069"/>
                <a:gd name="connsiteX2" fmla="*/ 447606 w 927126"/>
                <a:gd name="connsiteY2" fmla="*/ 381164 h 711069"/>
                <a:gd name="connsiteX3" fmla="*/ 12631 w 927126"/>
                <a:gd name="connsiteY3" fmla="*/ 698664 h 711069"/>
                <a:gd name="connsiteX4" fmla="*/ 149156 w 927126"/>
                <a:gd name="connsiteY4" fmla="*/ 622464 h 711069"/>
                <a:gd name="connsiteX5" fmla="*/ 482531 w 927126"/>
                <a:gd name="connsiteY5" fmla="*/ 397039 h 711069"/>
                <a:gd name="connsiteX6" fmla="*/ 584131 w 927126"/>
                <a:gd name="connsiteY6" fmla="*/ 200189 h 711069"/>
                <a:gd name="connsiteX7" fmla="*/ 704781 w 927126"/>
                <a:gd name="connsiteY7" fmla="*/ 63664 h 711069"/>
                <a:gd name="connsiteX8" fmla="*/ 927031 w 927126"/>
                <a:gd name="connsiteY8" fmla="*/ 164 h 71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7126" h="711069">
                  <a:moveTo>
                    <a:pt x="927031" y="164"/>
                  </a:moveTo>
                  <a:cubicBezTo>
                    <a:pt x="922268" y="-365"/>
                    <a:pt x="756110" y="-3011"/>
                    <a:pt x="676206" y="60489"/>
                  </a:cubicBezTo>
                  <a:cubicBezTo>
                    <a:pt x="596302" y="123989"/>
                    <a:pt x="558202" y="274802"/>
                    <a:pt x="447606" y="381164"/>
                  </a:cubicBezTo>
                  <a:cubicBezTo>
                    <a:pt x="337010" y="487526"/>
                    <a:pt x="62373" y="658447"/>
                    <a:pt x="12631" y="698664"/>
                  </a:cubicBezTo>
                  <a:cubicBezTo>
                    <a:pt x="-37111" y="738881"/>
                    <a:pt x="70839" y="672735"/>
                    <a:pt x="149156" y="622464"/>
                  </a:cubicBezTo>
                  <a:cubicBezTo>
                    <a:pt x="227473" y="572193"/>
                    <a:pt x="410035" y="467418"/>
                    <a:pt x="482531" y="397039"/>
                  </a:cubicBezTo>
                  <a:cubicBezTo>
                    <a:pt x="555027" y="326660"/>
                    <a:pt x="547089" y="255752"/>
                    <a:pt x="584131" y="200189"/>
                  </a:cubicBezTo>
                  <a:cubicBezTo>
                    <a:pt x="621173" y="144627"/>
                    <a:pt x="653452" y="96472"/>
                    <a:pt x="704781" y="63664"/>
                  </a:cubicBezTo>
                  <a:cubicBezTo>
                    <a:pt x="756110" y="30856"/>
                    <a:pt x="931794" y="693"/>
                    <a:pt x="927031" y="1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F0156158-30FF-4A4D-2EDF-1D8A97349203}"/>
                </a:ext>
              </a:extLst>
            </p:cNvPr>
            <p:cNvSpPr/>
            <p:nvPr/>
          </p:nvSpPr>
          <p:spPr>
            <a:xfrm>
              <a:off x="3664045" y="1711490"/>
              <a:ext cx="842036" cy="1129440"/>
            </a:xfrm>
            <a:custGeom>
              <a:avLst/>
              <a:gdLst>
                <a:gd name="connsiteX0" fmla="*/ 841280 w 842036"/>
                <a:gd name="connsiteY0" fmla="*/ 3010 h 1129440"/>
                <a:gd name="connsiteX1" fmla="*/ 390430 w 842036"/>
                <a:gd name="connsiteY1" fmla="*/ 310985 h 1129440"/>
                <a:gd name="connsiteX2" fmla="*/ 25305 w 842036"/>
                <a:gd name="connsiteY2" fmla="*/ 1082510 h 1129440"/>
                <a:gd name="connsiteX3" fmla="*/ 47530 w 842036"/>
                <a:gd name="connsiteY3" fmla="*/ 999960 h 1129440"/>
                <a:gd name="connsiteX4" fmla="*/ 177705 w 842036"/>
                <a:gd name="connsiteY4" fmla="*/ 634835 h 1129440"/>
                <a:gd name="connsiteX5" fmla="*/ 371380 w 842036"/>
                <a:gd name="connsiteY5" fmla="*/ 295110 h 1129440"/>
                <a:gd name="connsiteX6" fmla="*/ 495205 w 842036"/>
                <a:gd name="connsiteY6" fmla="*/ 161760 h 1129440"/>
                <a:gd name="connsiteX7" fmla="*/ 841280 w 842036"/>
                <a:gd name="connsiteY7" fmla="*/ 3010 h 112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2036" h="1129440">
                  <a:moveTo>
                    <a:pt x="841280" y="3010"/>
                  </a:moveTo>
                  <a:cubicBezTo>
                    <a:pt x="823818" y="27881"/>
                    <a:pt x="526426" y="131068"/>
                    <a:pt x="390430" y="310985"/>
                  </a:cubicBezTo>
                  <a:cubicBezTo>
                    <a:pt x="254434" y="490902"/>
                    <a:pt x="82455" y="967681"/>
                    <a:pt x="25305" y="1082510"/>
                  </a:cubicBezTo>
                  <a:cubicBezTo>
                    <a:pt x="-31845" y="1197339"/>
                    <a:pt x="22130" y="1074572"/>
                    <a:pt x="47530" y="999960"/>
                  </a:cubicBezTo>
                  <a:cubicBezTo>
                    <a:pt x="72930" y="925348"/>
                    <a:pt x="123730" y="752310"/>
                    <a:pt x="177705" y="634835"/>
                  </a:cubicBezTo>
                  <a:cubicBezTo>
                    <a:pt x="231680" y="517360"/>
                    <a:pt x="318463" y="373956"/>
                    <a:pt x="371380" y="295110"/>
                  </a:cubicBezTo>
                  <a:cubicBezTo>
                    <a:pt x="424297" y="216264"/>
                    <a:pt x="421651" y="209385"/>
                    <a:pt x="495205" y="161760"/>
                  </a:cubicBezTo>
                  <a:cubicBezTo>
                    <a:pt x="568759" y="114135"/>
                    <a:pt x="858742" y="-21861"/>
                    <a:pt x="841280" y="30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729B1C94-FF15-BA5C-0596-30F692579000}"/>
                </a:ext>
              </a:extLst>
            </p:cNvPr>
            <p:cNvSpPr/>
            <p:nvPr/>
          </p:nvSpPr>
          <p:spPr>
            <a:xfrm>
              <a:off x="3431647" y="1720767"/>
              <a:ext cx="943557" cy="1247624"/>
            </a:xfrm>
            <a:custGeom>
              <a:avLst/>
              <a:gdLst>
                <a:gd name="connsiteX0" fmla="*/ 943503 w 943557"/>
                <a:gd name="connsiteY0" fmla="*/ 83 h 1247624"/>
                <a:gd name="connsiteX1" fmla="*/ 410103 w 943557"/>
                <a:gd name="connsiteY1" fmla="*/ 336633 h 1247624"/>
                <a:gd name="connsiteX2" fmla="*/ 19578 w 943557"/>
                <a:gd name="connsiteY2" fmla="*/ 1209758 h 1247624"/>
                <a:gd name="connsiteX3" fmla="*/ 54503 w 943557"/>
                <a:gd name="connsiteY3" fmla="*/ 1101808 h 1247624"/>
                <a:gd name="connsiteX4" fmla="*/ 194203 w 943557"/>
                <a:gd name="connsiteY4" fmla="*/ 679533 h 1247624"/>
                <a:gd name="connsiteX5" fmla="*/ 378353 w 943557"/>
                <a:gd name="connsiteY5" fmla="*/ 308058 h 1247624"/>
                <a:gd name="connsiteX6" fmla="*/ 943503 w 943557"/>
                <a:gd name="connsiteY6" fmla="*/ 83 h 1247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557" h="1247624">
                  <a:moveTo>
                    <a:pt x="943503" y="83"/>
                  </a:moveTo>
                  <a:cubicBezTo>
                    <a:pt x="948795" y="4846"/>
                    <a:pt x="564090" y="135021"/>
                    <a:pt x="410103" y="336633"/>
                  </a:cubicBezTo>
                  <a:cubicBezTo>
                    <a:pt x="256115" y="538246"/>
                    <a:pt x="78845" y="1082229"/>
                    <a:pt x="19578" y="1209758"/>
                  </a:cubicBezTo>
                  <a:cubicBezTo>
                    <a:pt x="-39689" y="1337287"/>
                    <a:pt x="54503" y="1101808"/>
                    <a:pt x="54503" y="1101808"/>
                  </a:cubicBezTo>
                  <a:cubicBezTo>
                    <a:pt x="83607" y="1013437"/>
                    <a:pt x="140228" y="811825"/>
                    <a:pt x="194203" y="679533"/>
                  </a:cubicBezTo>
                  <a:cubicBezTo>
                    <a:pt x="248178" y="547241"/>
                    <a:pt x="257703" y="421300"/>
                    <a:pt x="378353" y="308058"/>
                  </a:cubicBezTo>
                  <a:cubicBezTo>
                    <a:pt x="499003" y="194816"/>
                    <a:pt x="938211" y="-4680"/>
                    <a:pt x="943503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5BE654B3-E399-B6D7-2B02-48DD631239D8}"/>
                </a:ext>
              </a:extLst>
            </p:cNvPr>
            <p:cNvSpPr/>
            <p:nvPr/>
          </p:nvSpPr>
          <p:spPr>
            <a:xfrm>
              <a:off x="3127264" y="1200150"/>
              <a:ext cx="933246" cy="266427"/>
            </a:xfrm>
            <a:custGeom>
              <a:avLst/>
              <a:gdLst>
                <a:gd name="connsiteX0" fmla="*/ 927211 w 933246"/>
                <a:gd name="connsiteY0" fmla="*/ 260350 h 266427"/>
                <a:gd name="connsiteX1" fmla="*/ 609711 w 933246"/>
                <a:gd name="connsiteY1" fmla="*/ 0 h 266427"/>
                <a:gd name="connsiteX2" fmla="*/ 15986 w 933246"/>
                <a:gd name="connsiteY2" fmla="*/ 260350 h 266427"/>
                <a:gd name="connsiteX3" fmla="*/ 206486 w 933246"/>
                <a:gd name="connsiteY3" fmla="*/ 171450 h 266427"/>
                <a:gd name="connsiteX4" fmla="*/ 600186 w 933246"/>
                <a:gd name="connsiteY4" fmla="*/ 31750 h 266427"/>
                <a:gd name="connsiteX5" fmla="*/ 803386 w 933246"/>
                <a:gd name="connsiteY5" fmla="*/ 136525 h 266427"/>
                <a:gd name="connsiteX6" fmla="*/ 927211 w 933246"/>
                <a:gd name="connsiteY6" fmla="*/ 260350 h 2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3246" h="266427">
                  <a:moveTo>
                    <a:pt x="927211" y="260350"/>
                  </a:moveTo>
                  <a:cubicBezTo>
                    <a:pt x="894932" y="237596"/>
                    <a:pt x="761582" y="0"/>
                    <a:pt x="609711" y="0"/>
                  </a:cubicBezTo>
                  <a:cubicBezTo>
                    <a:pt x="457840" y="0"/>
                    <a:pt x="83190" y="231775"/>
                    <a:pt x="15986" y="260350"/>
                  </a:cubicBezTo>
                  <a:cubicBezTo>
                    <a:pt x="-51218" y="288925"/>
                    <a:pt x="109119" y="209550"/>
                    <a:pt x="206486" y="171450"/>
                  </a:cubicBezTo>
                  <a:cubicBezTo>
                    <a:pt x="303853" y="133350"/>
                    <a:pt x="500703" y="37571"/>
                    <a:pt x="600186" y="31750"/>
                  </a:cubicBezTo>
                  <a:cubicBezTo>
                    <a:pt x="699669" y="25929"/>
                    <a:pt x="752586" y="100542"/>
                    <a:pt x="803386" y="136525"/>
                  </a:cubicBezTo>
                  <a:cubicBezTo>
                    <a:pt x="854186" y="172508"/>
                    <a:pt x="959490" y="283104"/>
                    <a:pt x="927211" y="260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51F190B3-2EA0-6F7E-D7E9-14C8148C8C82}"/>
                </a:ext>
              </a:extLst>
            </p:cNvPr>
            <p:cNvSpPr/>
            <p:nvPr/>
          </p:nvSpPr>
          <p:spPr>
            <a:xfrm>
              <a:off x="4017975" y="1183658"/>
              <a:ext cx="502392" cy="330874"/>
            </a:xfrm>
            <a:custGeom>
              <a:avLst/>
              <a:gdLst>
                <a:gd name="connsiteX0" fmla="*/ 1575 w 502392"/>
                <a:gd name="connsiteY0" fmla="*/ 330817 h 330874"/>
                <a:gd name="connsiteX1" fmla="*/ 87300 w 502392"/>
                <a:gd name="connsiteY1" fmla="*/ 102217 h 330874"/>
                <a:gd name="connsiteX2" fmla="*/ 493700 w 502392"/>
                <a:gd name="connsiteY2" fmla="*/ 3792 h 330874"/>
                <a:gd name="connsiteX3" fmla="*/ 341300 w 502392"/>
                <a:gd name="connsiteY3" fmla="*/ 26017 h 330874"/>
                <a:gd name="connsiteX4" fmla="*/ 58725 w 502392"/>
                <a:gd name="connsiteY4" fmla="*/ 79992 h 330874"/>
                <a:gd name="connsiteX5" fmla="*/ 1575 w 502392"/>
                <a:gd name="connsiteY5" fmla="*/ 330817 h 33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2392" h="330874">
                  <a:moveTo>
                    <a:pt x="1575" y="330817"/>
                  </a:moveTo>
                  <a:cubicBezTo>
                    <a:pt x="6337" y="334521"/>
                    <a:pt x="5279" y="156721"/>
                    <a:pt x="87300" y="102217"/>
                  </a:cubicBezTo>
                  <a:cubicBezTo>
                    <a:pt x="169321" y="47713"/>
                    <a:pt x="451367" y="16492"/>
                    <a:pt x="493700" y="3792"/>
                  </a:cubicBezTo>
                  <a:cubicBezTo>
                    <a:pt x="536033" y="-8908"/>
                    <a:pt x="413796" y="13317"/>
                    <a:pt x="341300" y="26017"/>
                  </a:cubicBezTo>
                  <a:cubicBezTo>
                    <a:pt x="268804" y="38717"/>
                    <a:pt x="117992" y="30779"/>
                    <a:pt x="58725" y="79992"/>
                  </a:cubicBezTo>
                  <a:cubicBezTo>
                    <a:pt x="-542" y="129204"/>
                    <a:pt x="-3187" y="327113"/>
                    <a:pt x="1575" y="3308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AA48A46B-70AD-2929-5FC3-E667F4E59BB3}"/>
                </a:ext>
              </a:extLst>
            </p:cNvPr>
            <p:cNvSpPr/>
            <p:nvPr/>
          </p:nvSpPr>
          <p:spPr>
            <a:xfrm>
              <a:off x="4292195" y="1545342"/>
              <a:ext cx="1138024" cy="226570"/>
            </a:xfrm>
            <a:custGeom>
              <a:avLst/>
              <a:gdLst>
                <a:gd name="connsiteX0" fmla="*/ 771930 w 1138024"/>
                <a:gd name="connsiteY0" fmla="*/ 226308 h 226570"/>
                <a:gd name="connsiteX1" fmla="*/ 556030 w 1138024"/>
                <a:gd name="connsiteY1" fmla="*/ 146933 h 226570"/>
                <a:gd name="connsiteX2" fmla="*/ 155980 w 1138024"/>
                <a:gd name="connsiteY2" fmla="*/ 172333 h 226570"/>
                <a:gd name="connsiteX3" fmla="*/ 206780 w 1138024"/>
                <a:gd name="connsiteY3" fmla="*/ 156458 h 226570"/>
                <a:gd name="connsiteX4" fmla="*/ 527455 w 1138024"/>
                <a:gd name="connsiteY4" fmla="*/ 35808 h 226570"/>
                <a:gd name="connsiteX5" fmla="*/ 1111655 w 1138024"/>
                <a:gd name="connsiteY5" fmla="*/ 165983 h 226570"/>
                <a:gd name="connsiteX6" fmla="*/ 1010055 w 1138024"/>
                <a:gd name="connsiteY6" fmla="*/ 137408 h 226570"/>
                <a:gd name="connsiteX7" fmla="*/ 762405 w 1138024"/>
                <a:gd name="connsiteY7" fmla="*/ 32633 h 226570"/>
                <a:gd name="connsiteX8" fmla="*/ 460780 w 1138024"/>
                <a:gd name="connsiteY8" fmla="*/ 10408 h 226570"/>
                <a:gd name="connsiteX9" fmla="*/ 92480 w 1138024"/>
                <a:gd name="connsiteY9" fmla="*/ 185033 h 226570"/>
                <a:gd name="connsiteX10" fmla="*/ 19455 w 1138024"/>
                <a:gd name="connsiteY10" fmla="*/ 194558 h 226570"/>
                <a:gd name="connsiteX11" fmla="*/ 381405 w 1138024"/>
                <a:gd name="connsiteY11" fmla="*/ 162808 h 226570"/>
                <a:gd name="connsiteX12" fmla="*/ 549680 w 1138024"/>
                <a:gd name="connsiteY12" fmla="*/ 172333 h 226570"/>
                <a:gd name="connsiteX13" fmla="*/ 771930 w 1138024"/>
                <a:gd name="connsiteY13" fmla="*/ 226308 h 22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8024" h="226570">
                  <a:moveTo>
                    <a:pt x="771930" y="226308"/>
                  </a:moveTo>
                  <a:cubicBezTo>
                    <a:pt x="772988" y="222075"/>
                    <a:pt x="658688" y="155929"/>
                    <a:pt x="556030" y="146933"/>
                  </a:cubicBezTo>
                  <a:cubicBezTo>
                    <a:pt x="453372" y="137937"/>
                    <a:pt x="214188" y="170745"/>
                    <a:pt x="155980" y="172333"/>
                  </a:cubicBezTo>
                  <a:cubicBezTo>
                    <a:pt x="97772" y="173921"/>
                    <a:pt x="206780" y="156458"/>
                    <a:pt x="206780" y="156458"/>
                  </a:cubicBezTo>
                  <a:cubicBezTo>
                    <a:pt x="268692" y="133704"/>
                    <a:pt x="376643" y="34221"/>
                    <a:pt x="527455" y="35808"/>
                  </a:cubicBezTo>
                  <a:cubicBezTo>
                    <a:pt x="678267" y="37395"/>
                    <a:pt x="1031222" y="149050"/>
                    <a:pt x="1111655" y="165983"/>
                  </a:cubicBezTo>
                  <a:cubicBezTo>
                    <a:pt x="1192088" y="182916"/>
                    <a:pt x="1068263" y="159633"/>
                    <a:pt x="1010055" y="137408"/>
                  </a:cubicBezTo>
                  <a:cubicBezTo>
                    <a:pt x="951847" y="115183"/>
                    <a:pt x="853951" y="53800"/>
                    <a:pt x="762405" y="32633"/>
                  </a:cubicBezTo>
                  <a:cubicBezTo>
                    <a:pt x="670859" y="11466"/>
                    <a:pt x="572434" y="-14992"/>
                    <a:pt x="460780" y="10408"/>
                  </a:cubicBezTo>
                  <a:cubicBezTo>
                    <a:pt x="349126" y="35808"/>
                    <a:pt x="166034" y="154341"/>
                    <a:pt x="92480" y="185033"/>
                  </a:cubicBezTo>
                  <a:cubicBezTo>
                    <a:pt x="18926" y="215725"/>
                    <a:pt x="-28699" y="198262"/>
                    <a:pt x="19455" y="194558"/>
                  </a:cubicBezTo>
                  <a:cubicBezTo>
                    <a:pt x="67609" y="190854"/>
                    <a:pt x="293034" y="166512"/>
                    <a:pt x="381405" y="162808"/>
                  </a:cubicBezTo>
                  <a:cubicBezTo>
                    <a:pt x="469776" y="159104"/>
                    <a:pt x="487767" y="162279"/>
                    <a:pt x="549680" y="172333"/>
                  </a:cubicBezTo>
                  <a:cubicBezTo>
                    <a:pt x="611592" y="182387"/>
                    <a:pt x="770872" y="230541"/>
                    <a:pt x="771930" y="226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8D70703B-C1C0-0707-BE92-5AFC86F749D8}"/>
                </a:ext>
              </a:extLst>
            </p:cNvPr>
            <p:cNvSpPr/>
            <p:nvPr/>
          </p:nvSpPr>
          <p:spPr>
            <a:xfrm>
              <a:off x="4086109" y="999776"/>
              <a:ext cx="799679" cy="502379"/>
            </a:xfrm>
            <a:custGeom>
              <a:avLst/>
              <a:gdLst>
                <a:gd name="connsiteX0" fmla="*/ 116 w 799679"/>
                <a:gd name="connsiteY0" fmla="*/ 501999 h 502379"/>
                <a:gd name="connsiteX1" fmla="*/ 235066 w 799679"/>
                <a:gd name="connsiteY1" fmla="*/ 136874 h 502379"/>
                <a:gd name="connsiteX2" fmla="*/ 527166 w 799679"/>
                <a:gd name="connsiteY2" fmla="*/ 349 h 502379"/>
                <a:gd name="connsiteX3" fmla="*/ 797041 w 799679"/>
                <a:gd name="connsiteY3" fmla="*/ 95599 h 502379"/>
                <a:gd name="connsiteX4" fmla="*/ 650991 w 799679"/>
                <a:gd name="connsiteY4" fmla="*/ 32099 h 502379"/>
                <a:gd name="connsiteX5" fmla="*/ 428741 w 799679"/>
                <a:gd name="connsiteY5" fmla="*/ 44799 h 502379"/>
                <a:gd name="connsiteX6" fmla="*/ 206491 w 799679"/>
                <a:gd name="connsiteY6" fmla="*/ 203549 h 502379"/>
                <a:gd name="connsiteX7" fmla="*/ 116 w 799679"/>
                <a:gd name="connsiteY7" fmla="*/ 501999 h 502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679" h="502379">
                  <a:moveTo>
                    <a:pt x="116" y="501999"/>
                  </a:moveTo>
                  <a:cubicBezTo>
                    <a:pt x="4878" y="490887"/>
                    <a:pt x="147224" y="220482"/>
                    <a:pt x="235066" y="136874"/>
                  </a:cubicBezTo>
                  <a:cubicBezTo>
                    <a:pt x="322908" y="53266"/>
                    <a:pt x="433504" y="7228"/>
                    <a:pt x="527166" y="349"/>
                  </a:cubicBezTo>
                  <a:cubicBezTo>
                    <a:pt x="620828" y="-6530"/>
                    <a:pt x="776404" y="90307"/>
                    <a:pt x="797041" y="95599"/>
                  </a:cubicBezTo>
                  <a:cubicBezTo>
                    <a:pt x="817678" y="100891"/>
                    <a:pt x="712374" y="40566"/>
                    <a:pt x="650991" y="32099"/>
                  </a:cubicBezTo>
                  <a:cubicBezTo>
                    <a:pt x="589608" y="23632"/>
                    <a:pt x="502824" y="16224"/>
                    <a:pt x="428741" y="44799"/>
                  </a:cubicBezTo>
                  <a:cubicBezTo>
                    <a:pt x="354658" y="73374"/>
                    <a:pt x="275812" y="129466"/>
                    <a:pt x="206491" y="203549"/>
                  </a:cubicBezTo>
                  <a:cubicBezTo>
                    <a:pt x="137170" y="277632"/>
                    <a:pt x="-4646" y="513111"/>
                    <a:pt x="116" y="5019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828C4A8F-F03E-20CD-1CCF-B004DF011224}"/>
                </a:ext>
              </a:extLst>
            </p:cNvPr>
            <p:cNvSpPr/>
            <p:nvPr/>
          </p:nvSpPr>
          <p:spPr>
            <a:xfrm>
              <a:off x="4165582" y="1240007"/>
              <a:ext cx="1210333" cy="299926"/>
            </a:xfrm>
            <a:custGeom>
              <a:avLst/>
              <a:gdLst>
                <a:gd name="connsiteX0" fmla="*/ 18 w 1210333"/>
                <a:gd name="connsiteY0" fmla="*/ 299868 h 299926"/>
                <a:gd name="connsiteX1" fmla="*/ 596918 w 1210333"/>
                <a:gd name="connsiteY1" fmla="*/ 7768 h 299926"/>
                <a:gd name="connsiteX2" fmla="*/ 1193818 w 1210333"/>
                <a:gd name="connsiteY2" fmla="*/ 80793 h 299926"/>
                <a:gd name="connsiteX3" fmla="*/ 1006493 w 1210333"/>
                <a:gd name="connsiteY3" fmla="*/ 42693 h 299926"/>
                <a:gd name="connsiteX4" fmla="*/ 615968 w 1210333"/>
                <a:gd name="connsiteY4" fmla="*/ 33168 h 299926"/>
                <a:gd name="connsiteX5" fmla="*/ 18 w 1210333"/>
                <a:gd name="connsiteY5" fmla="*/ 299868 h 29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0333" h="299926">
                  <a:moveTo>
                    <a:pt x="18" y="299868"/>
                  </a:moveTo>
                  <a:cubicBezTo>
                    <a:pt x="-3157" y="295635"/>
                    <a:pt x="397951" y="44280"/>
                    <a:pt x="596918" y="7768"/>
                  </a:cubicBezTo>
                  <a:cubicBezTo>
                    <a:pt x="795885" y="-28744"/>
                    <a:pt x="1125556" y="74972"/>
                    <a:pt x="1193818" y="80793"/>
                  </a:cubicBezTo>
                  <a:cubicBezTo>
                    <a:pt x="1262080" y="86614"/>
                    <a:pt x="1102801" y="50630"/>
                    <a:pt x="1006493" y="42693"/>
                  </a:cubicBezTo>
                  <a:cubicBezTo>
                    <a:pt x="910185" y="34755"/>
                    <a:pt x="781597" y="-9695"/>
                    <a:pt x="615968" y="33168"/>
                  </a:cubicBezTo>
                  <a:cubicBezTo>
                    <a:pt x="450339" y="76030"/>
                    <a:pt x="3193" y="304101"/>
                    <a:pt x="18" y="2998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8924265D-1106-196B-FB53-3DB47E886BEA}"/>
                </a:ext>
              </a:extLst>
            </p:cNvPr>
            <p:cNvSpPr/>
            <p:nvPr/>
          </p:nvSpPr>
          <p:spPr>
            <a:xfrm>
              <a:off x="4120638" y="1135244"/>
              <a:ext cx="1107873" cy="405569"/>
            </a:xfrm>
            <a:custGeom>
              <a:avLst/>
              <a:gdLst>
                <a:gd name="connsiteX0" fmla="*/ 6862 w 1107873"/>
                <a:gd name="connsiteY0" fmla="*/ 404631 h 405569"/>
                <a:gd name="connsiteX1" fmla="*/ 524387 w 1107873"/>
                <a:gd name="connsiteY1" fmla="*/ 52206 h 405569"/>
                <a:gd name="connsiteX2" fmla="*/ 1095887 w 1107873"/>
                <a:gd name="connsiteY2" fmla="*/ 103006 h 405569"/>
                <a:gd name="connsiteX3" fmla="*/ 886337 w 1107873"/>
                <a:gd name="connsiteY3" fmla="*/ 42681 h 405569"/>
                <a:gd name="connsiteX4" fmla="*/ 572012 w 1107873"/>
                <a:gd name="connsiteY4" fmla="*/ 4581 h 405569"/>
                <a:gd name="connsiteX5" fmla="*/ 248162 w 1107873"/>
                <a:gd name="connsiteY5" fmla="*/ 150631 h 405569"/>
                <a:gd name="connsiteX6" fmla="*/ 6862 w 1107873"/>
                <a:gd name="connsiteY6" fmla="*/ 404631 h 405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7873" h="405569">
                  <a:moveTo>
                    <a:pt x="6862" y="404631"/>
                  </a:moveTo>
                  <a:cubicBezTo>
                    <a:pt x="52900" y="388227"/>
                    <a:pt x="342883" y="102477"/>
                    <a:pt x="524387" y="52206"/>
                  </a:cubicBezTo>
                  <a:cubicBezTo>
                    <a:pt x="705891" y="1935"/>
                    <a:pt x="1035562" y="104593"/>
                    <a:pt x="1095887" y="103006"/>
                  </a:cubicBezTo>
                  <a:cubicBezTo>
                    <a:pt x="1156212" y="101419"/>
                    <a:pt x="973649" y="59085"/>
                    <a:pt x="886337" y="42681"/>
                  </a:cubicBezTo>
                  <a:cubicBezTo>
                    <a:pt x="799025" y="26277"/>
                    <a:pt x="678374" y="-13411"/>
                    <a:pt x="572012" y="4581"/>
                  </a:cubicBezTo>
                  <a:cubicBezTo>
                    <a:pt x="465650" y="22573"/>
                    <a:pt x="338120" y="83427"/>
                    <a:pt x="248162" y="150631"/>
                  </a:cubicBezTo>
                  <a:cubicBezTo>
                    <a:pt x="158204" y="217835"/>
                    <a:pt x="-39176" y="421035"/>
                    <a:pt x="6862" y="4046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11C7880A-9880-C522-BAE0-7C30F6DFCE09}"/>
                </a:ext>
              </a:extLst>
            </p:cNvPr>
            <p:cNvSpPr/>
            <p:nvPr/>
          </p:nvSpPr>
          <p:spPr>
            <a:xfrm>
              <a:off x="2936519" y="1484529"/>
              <a:ext cx="1140244" cy="682644"/>
            </a:xfrm>
            <a:custGeom>
              <a:avLst/>
              <a:gdLst>
                <a:gd name="connsiteX0" fmla="*/ 1140181 w 1140244"/>
                <a:gd name="connsiteY0" fmla="*/ 29946 h 682644"/>
                <a:gd name="connsiteX1" fmla="*/ 555981 w 1140244"/>
                <a:gd name="connsiteY1" fmla="*/ 55346 h 682644"/>
                <a:gd name="connsiteX2" fmla="*/ 13056 w 1140244"/>
                <a:gd name="connsiteY2" fmla="*/ 668121 h 682644"/>
                <a:gd name="connsiteX3" fmla="*/ 203556 w 1140244"/>
                <a:gd name="connsiteY3" fmla="*/ 455396 h 682644"/>
                <a:gd name="connsiteX4" fmla="*/ 590906 w 1140244"/>
                <a:gd name="connsiteY4" fmla="*/ 64871 h 682644"/>
                <a:gd name="connsiteX5" fmla="*/ 1140181 w 1140244"/>
                <a:gd name="connsiteY5" fmla="*/ 29946 h 68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0244" h="682644">
                  <a:moveTo>
                    <a:pt x="1140181" y="29946"/>
                  </a:moveTo>
                  <a:cubicBezTo>
                    <a:pt x="1134360" y="28358"/>
                    <a:pt x="743835" y="-51017"/>
                    <a:pt x="555981" y="55346"/>
                  </a:cubicBezTo>
                  <a:cubicBezTo>
                    <a:pt x="368127" y="161709"/>
                    <a:pt x="71793" y="601446"/>
                    <a:pt x="13056" y="668121"/>
                  </a:cubicBezTo>
                  <a:cubicBezTo>
                    <a:pt x="-45681" y="734796"/>
                    <a:pt x="107248" y="555938"/>
                    <a:pt x="203556" y="455396"/>
                  </a:cubicBezTo>
                  <a:cubicBezTo>
                    <a:pt x="299864" y="354854"/>
                    <a:pt x="431627" y="136309"/>
                    <a:pt x="590906" y="64871"/>
                  </a:cubicBezTo>
                  <a:cubicBezTo>
                    <a:pt x="750185" y="-6567"/>
                    <a:pt x="1146002" y="31534"/>
                    <a:pt x="1140181" y="299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74C4F6C2-44A9-3125-41C4-78D45BFED71E}"/>
                </a:ext>
              </a:extLst>
            </p:cNvPr>
            <p:cNvSpPr/>
            <p:nvPr/>
          </p:nvSpPr>
          <p:spPr>
            <a:xfrm>
              <a:off x="2424623" y="1452872"/>
              <a:ext cx="1589995" cy="833090"/>
            </a:xfrm>
            <a:custGeom>
              <a:avLst/>
              <a:gdLst>
                <a:gd name="connsiteX0" fmla="*/ 1588577 w 1589995"/>
                <a:gd name="connsiteY0" fmla="*/ 1278 h 833090"/>
                <a:gd name="connsiteX1" fmla="*/ 651952 w 1589995"/>
                <a:gd name="connsiteY1" fmla="*/ 131453 h 833090"/>
                <a:gd name="connsiteX2" fmla="*/ 29652 w 1589995"/>
                <a:gd name="connsiteY2" fmla="*/ 804553 h 833090"/>
                <a:gd name="connsiteX3" fmla="*/ 137602 w 1589995"/>
                <a:gd name="connsiteY3" fmla="*/ 671203 h 833090"/>
                <a:gd name="connsiteX4" fmla="*/ 470977 w 1589995"/>
                <a:gd name="connsiteY4" fmla="*/ 331478 h 833090"/>
                <a:gd name="connsiteX5" fmla="*/ 855152 w 1589995"/>
                <a:gd name="connsiteY5" fmla="*/ 80653 h 833090"/>
                <a:gd name="connsiteX6" fmla="*/ 1588577 w 1589995"/>
                <a:gd name="connsiteY6" fmla="*/ 1278 h 83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9995" h="833090">
                  <a:moveTo>
                    <a:pt x="1588577" y="1278"/>
                  </a:moveTo>
                  <a:cubicBezTo>
                    <a:pt x="1554710" y="9745"/>
                    <a:pt x="911773" y="-2426"/>
                    <a:pt x="651952" y="131453"/>
                  </a:cubicBezTo>
                  <a:cubicBezTo>
                    <a:pt x="392131" y="265332"/>
                    <a:pt x="115377" y="714595"/>
                    <a:pt x="29652" y="804553"/>
                  </a:cubicBezTo>
                  <a:cubicBezTo>
                    <a:pt x="-56073" y="894511"/>
                    <a:pt x="64048" y="750049"/>
                    <a:pt x="137602" y="671203"/>
                  </a:cubicBezTo>
                  <a:cubicBezTo>
                    <a:pt x="211156" y="592357"/>
                    <a:pt x="351385" y="429903"/>
                    <a:pt x="470977" y="331478"/>
                  </a:cubicBezTo>
                  <a:cubicBezTo>
                    <a:pt x="590569" y="233053"/>
                    <a:pt x="669944" y="134099"/>
                    <a:pt x="855152" y="80653"/>
                  </a:cubicBezTo>
                  <a:cubicBezTo>
                    <a:pt x="1040360" y="27207"/>
                    <a:pt x="1622444" y="-7189"/>
                    <a:pt x="1588577" y="1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81A7D625-82BC-AABF-9EF8-55E1645C61C9}"/>
                </a:ext>
              </a:extLst>
            </p:cNvPr>
            <p:cNvSpPr/>
            <p:nvPr/>
          </p:nvSpPr>
          <p:spPr>
            <a:xfrm>
              <a:off x="3142589" y="1704811"/>
              <a:ext cx="1097399" cy="1147406"/>
            </a:xfrm>
            <a:custGeom>
              <a:avLst/>
              <a:gdLst>
                <a:gd name="connsiteX0" fmla="*/ 1096036 w 1097399"/>
                <a:gd name="connsiteY0" fmla="*/ 6514 h 1147406"/>
                <a:gd name="connsiteX1" fmla="*/ 400711 w 1097399"/>
                <a:gd name="connsiteY1" fmla="*/ 247814 h 1147406"/>
                <a:gd name="connsiteX2" fmla="*/ 19711 w 1097399"/>
                <a:gd name="connsiteY2" fmla="*/ 1101889 h 1147406"/>
                <a:gd name="connsiteX3" fmla="*/ 73686 w 1097399"/>
                <a:gd name="connsiteY3" fmla="*/ 962189 h 1147406"/>
                <a:gd name="connsiteX4" fmla="*/ 238786 w 1097399"/>
                <a:gd name="connsiteY4" fmla="*/ 381164 h 1147406"/>
                <a:gd name="connsiteX5" fmla="*/ 568986 w 1097399"/>
                <a:gd name="connsiteY5" fmla="*/ 95414 h 1147406"/>
                <a:gd name="connsiteX6" fmla="*/ 1096036 w 1097399"/>
                <a:gd name="connsiteY6" fmla="*/ 6514 h 114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399" h="1147406">
                  <a:moveTo>
                    <a:pt x="1096036" y="6514"/>
                  </a:moveTo>
                  <a:cubicBezTo>
                    <a:pt x="1067990" y="31914"/>
                    <a:pt x="580098" y="65252"/>
                    <a:pt x="400711" y="247814"/>
                  </a:cubicBezTo>
                  <a:cubicBezTo>
                    <a:pt x="221324" y="430376"/>
                    <a:pt x="74215" y="982827"/>
                    <a:pt x="19711" y="1101889"/>
                  </a:cubicBezTo>
                  <a:cubicBezTo>
                    <a:pt x="-34793" y="1220952"/>
                    <a:pt x="37174" y="1082310"/>
                    <a:pt x="73686" y="962189"/>
                  </a:cubicBezTo>
                  <a:cubicBezTo>
                    <a:pt x="110198" y="842068"/>
                    <a:pt x="156236" y="525627"/>
                    <a:pt x="238786" y="381164"/>
                  </a:cubicBezTo>
                  <a:cubicBezTo>
                    <a:pt x="321336" y="236702"/>
                    <a:pt x="426111" y="156797"/>
                    <a:pt x="568986" y="95414"/>
                  </a:cubicBezTo>
                  <a:cubicBezTo>
                    <a:pt x="711861" y="34031"/>
                    <a:pt x="1124082" y="-18886"/>
                    <a:pt x="1096036" y="6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F62FF28B-BD3D-6073-5B20-C5649228B21B}"/>
                </a:ext>
              </a:extLst>
            </p:cNvPr>
            <p:cNvSpPr/>
            <p:nvPr/>
          </p:nvSpPr>
          <p:spPr>
            <a:xfrm>
              <a:off x="2487506" y="1605598"/>
              <a:ext cx="1783959" cy="1534242"/>
            </a:xfrm>
            <a:custGeom>
              <a:avLst/>
              <a:gdLst>
                <a:gd name="connsiteX0" fmla="*/ 1782869 w 1783959"/>
                <a:gd name="connsiteY0" fmla="*/ 952 h 1534242"/>
                <a:gd name="connsiteX1" fmla="*/ 912919 w 1783959"/>
                <a:gd name="connsiteY1" fmla="*/ 280352 h 1534242"/>
                <a:gd name="connsiteX2" fmla="*/ 55669 w 1783959"/>
                <a:gd name="connsiteY2" fmla="*/ 1451927 h 1534242"/>
                <a:gd name="connsiteX3" fmla="*/ 163619 w 1783959"/>
                <a:gd name="connsiteY3" fmla="*/ 1324927 h 1534242"/>
                <a:gd name="connsiteX4" fmla="*/ 811319 w 1783959"/>
                <a:gd name="connsiteY4" fmla="*/ 429577 h 1534242"/>
                <a:gd name="connsiteX5" fmla="*/ 1087544 w 1783959"/>
                <a:gd name="connsiteY5" fmla="*/ 197802 h 1534242"/>
                <a:gd name="connsiteX6" fmla="*/ 1782869 w 1783959"/>
                <a:gd name="connsiteY6" fmla="*/ 952 h 153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3959" h="1534242">
                  <a:moveTo>
                    <a:pt x="1782869" y="952"/>
                  </a:moveTo>
                  <a:cubicBezTo>
                    <a:pt x="1753765" y="14710"/>
                    <a:pt x="1200786" y="38523"/>
                    <a:pt x="912919" y="280352"/>
                  </a:cubicBezTo>
                  <a:cubicBezTo>
                    <a:pt x="625052" y="522181"/>
                    <a:pt x="180552" y="1277831"/>
                    <a:pt x="55669" y="1451927"/>
                  </a:cubicBezTo>
                  <a:cubicBezTo>
                    <a:pt x="-69214" y="1626023"/>
                    <a:pt x="37677" y="1495319"/>
                    <a:pt x="163619" y="1324927"/>
                  </a:cubicBezTo>
                  <a:cubicBezTo>
                    <a:pt x="289561" y="1154535"/>
                    <a:pt x="657332" y="617431"/>
                    <a:pt x="811319" y="429577"/>
                  </a:cubicBezTo>
                  <a:cubicBezTo>
                    <a:pt x="965306" y="241723"/>
                    <a:pt x="925090" y="269769"/>
                    <a:pt x="1087544" y="197802"/>
                  </a:cubicBezTo>
                  <a:cubicBezTo>
                    <a:pt x="1249998" y="125835"/>
                    <a:pt x="1811973" y="-12806"/>
                    <a:pt x="1782869" y="9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5FDE53EA-E464-6459-E95F-0DA27E915B86}"/>
                </a:ext>
              </a:extLst>
            </p:cNvPr>
            <p:cNvSpPr/>
            <p:nvPr/>
          </p:nvSpPr>
          <p:spPr>
            <a:xfrm>
              <a:off x="3387361" y="2523262"/>
              <a:ext cx="504976" cy="954947"/>
            </a:xfrm>
            <a:custGeom>
              <a:avLst/>
              <a:gdLst>
                <a:gd name="connsiteX0" fmla="*/ 489314 w 504976"/>
                <a:gd name="connsiteY0" fmla="*/ 863 h 954947"/>
                <a:gd name="connsiteX1" fmla="*/ 460739 w 504976"/>
                <a:gd name="connsiteY1" fmla="*/ 286613 h 954947"/>
                <a:gd name="connsiteX2" fmla="*/ 3539 w 504976"/>
                <a:gd name="connsiteY2" fmla="*/ 950188 h 954947"/>
                <a:gd name="connsiteX3" fmla="*/ 260714 w 504976"/>
                <a:gd name="connsiteY3" fmla="*/ 566013 h 954947"/>
                <a:gd name="connsiteX4" fmla="*/ 479789 w 504976"/>
                <a:gd name="connsiteY4" fmla="*/ 210413 h 954947"/>
                <a:gd name="connsiteX5" fmla="*/ 489314 w 504976"/>
                <a:gd name="connsiteY5" fmla="*/ 863 h 95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976" h="954947">
                  <a:moveTo>
                    <a:pt x="489314" y="863"/>
                  </a:moveTo>
                  <a:cubicBezTo>
                    <a:pt x="486139" y="13563"/>
                    <a:pt x="541701" y="128392"/>
                    <a:pt x="460739" y="286613"/>
                  </a:cubicBezTo>
                  <a:cubicBezTo>
                    <a:pt x="379777" y="444834"/>
                    <a:pt x="36876" y="903621"/>
                    <a:pt x="3539" y="950188"/>
                  </a:cubicBezTo>
                  <a:cubicBezTo>
                    <a:pt x="-29799" y="996755"/>
                    <a:pt x="181339" y="689309"/>
                    <a:pt x="260714" y="566013"/>
                  </a:cubicBezTo>
                  <a:cubicBezTo>
                    <a:pt x="340089" y="442717"/>
                    <a:pt x="443806" y="302488"/>
                    <a:pt x="479789" y="210413"/>
                  </a:cubicBezTo>
                  <a:cubicBezTo>
                    <a:pt x="515772" y="118338"/>
                    <a:pt x="492489" y="-11837"/>
                    <a:pt x="489314" y="8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38AE024C-BB9F-7410-4DB7-EE4DA33501FF}"/>
                </a:ext>
              </a:extLst>
            </p:cNvPr>
            <p:cNvSpPr/>
            <p:nvPr/>
          </p:nvSpPr>
          <p:spPr>
            <a:xfrm>
              <a:off x="3647692" y="2771225"/>
              <a:ext cx="305363" cy="1306704"/>
            </a:xfrm>
            <a:custGeom>
              <a:avLst/>
              <a:gdLst>
                <a:gd name="connsiteX0" fmla="*/ 305183 w 305363"/>
                <a:gd name="connsiteY0" fmla="*/ 550 h 1306704"/>
                <a:gd name="connsiteX1" fmla="*/ 48008 w 305363"/>
                <a:gd name="connsiteY1" fmla="*/ 524425 h 1306704"/>
                <a:gd name="connsiteX2" fmla="*/ 251208 w 305363"/>
                <a:gd name="connsiteY2" fmla="*/ 1251500 h 1306704"/>
                <a:gd name="connsiteX3" fmla="*/ 222633 w 305363"/>
                <a:gd name="connsiteY3" fmla="*/ 1184825 h 1306704"/>
                <a:gd name="connsiteX4" fmla="*/ 383 w 305363"/>
                <a:gd name="connsiteY4" fmla="*/ 619675 h 1306704"/>
                <a:gd name="connsiteX5" fmla="*/ 305183 w 305363"/>
                <a:gd name="connsiteY5" fmla="*/ 550 h 130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363" h="1306704">
                  <a:moveTo>
                    <a:pt x="305183" y="550"/>
                  </a:moveTo>
                  <a:cubicBezTo>
                    <a:pt x="313120" y="-15325"/>
                    <a:pt x="57004" y="315933"/>
                    <a:pt x="48008" y="524425"/>
                  </a:cubicBezTo>
                  <a:cubicBezTo>
                    <a:pt x="39012" y="732917"/>
                    <a:pt x="222104" y="1141433"/>
                    <a:pt x="251208" y="1251500"/>
                  </a:cubicBezTo>
                  <a:cubicBezTo>
                    <a:pt x="280312" y="1361567"/>
                    <a:pt x="264437" y="1290129"/>
                    <a:pt x="222633" y="1184825"/>
                  </a:cubicBezTo>
                  <a:cubicBezTo>
                    <a:pt x="180829" y="1079521"/>
                    <a:pt x="-9671" y="815996"/>
                    <a:pt x="383" y="619675"/>
                  </a:cubicBezTo>
                  <a:cubicBezTo>
                    <a:pt x="10437" y="423354"/>
                    <a:pt x="297246" y="16425"/>
                    <a:pt x="305183" y="5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99AC762A-D3D8-5230-EA24-E7AF6C9E7981}"/>
                </a:ext>
              </a:extLst>
            </p:cNvPr>
            <p:cNvSpPr/>
            <p:nvPr/>
          </p:nvSpPr>
          <p:spPr>
            <a:xfrm>
              <a:off x="3456344" y="3584509"/>
              <a:ext cx="185418" cy="1132397"/>
            </a:xfrm>
            <a:custGeom>
              <a:avLst/>
              <a:gdLst>
                <a:gd name="connsiteX0" fmla="*/ 185381 w 185418"/>
                <a:gd name="connsiteY0" fmla="*/ 66 h 1132397"/>
                <a:gd name="connsiteX1" fmla="*/ 137756 w 185418"/>
                <a:gd name="connsiteY1" fmla="*/ 374716 h 1132397"/>
                <a:gd name="connsiteX2" fmla="*/ 20281 w 185418"/>
                <a:gd name="connsiteY2" fmla="*/ 673166 h 1132397"/>
                <a:gd name="connsiteX3" fmla="*/ 17106 w 185418"/>
                <a:gd name="connsiteY3" fmla="*/ 1120841 h 1132397"/>
                <a:gd name="connsiteX4" fmla="*/ 13931 w 185418"/>
                <a:gd name="connsiteY4" fmla="*/ 965266 h 1132397"/>
                <a:gd name="connsiteX5" fmla="*/ 7581 w 185418"/>
                <a:gd name="connsiteY5" fmla="*/ 587441 h 1132397"/>
                <a:gd name="connsiteX6" fmla="*/ 131406 w 185418"/>
                <a:gd name="connsiteY6" fmla="*/ 346141 h 1132397"/>
                <a:gd name="connsiteX7" fmla="*/ 185381 w 185418"/>
                <a:gd name="connsiteY7" fmla="*/ 66 h 1132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418" h="1132397">
                  <a:moveTo>
                    <a:pt x="185381" y="66"/>
                  </a:moveTo>
                  <a:cubicBezTo>
                    <a:pt x="186439" y="4828"/>
                    <a:pt x="165273" y="262533"/>
                    <a:pt x="137756" y="374716"/>
                  </a:cubicBezTo>
                  <a:cubicBezTo>
                    <a:pt x="110239" y="486899"/>
                    <a:pt x="40389" y="548812"/>
                    <a:pt x="20281" y="673166"/>
                  </a:cubicBezTo>
                  <a:cubicBezTo>
                    <a:pt x="173" y="797520"/>
                    <a:pt x="18164" y="1072158"/>
                    <a:pt x="17106" y="1120841"/>
                  </a:cubicBezTo>
                  <a:cubicBezTo>
                    <a:pt x="16048" y="1169524"/>
                    <a:pt x="15518" y="1054166"/>
                    <a:pt x="13931" y="965266"/>
                  </a:cubicBezTo>
                  <a:cubicBezTo>
                    <a:pt x="12344" y="876366"/>
                    <a:pt x="-11998" y="690628"/>
                    <a:pt x="7581" y="587441"/>
                  </a:cubicBezTo>
                  <a:cubicBezTo>
                    <a:pt x="27160" y="484254"/>
                    <a:pt x="101773" y="444037"/>
                    <a:pt x="131406" y="346141"/>
                  </a:cubicBezTo>
                  <a:cubicBezTo>
                    <a:pt x="161039" y="248245"/>
                    <a:pt x="184323" y="-4696"/>
                    <a:pt x="185381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681C4DD8-5CAE-EA4C-9A9D-8FE826832F4B}"/>
                </a:ext>
              </a:extLst>
            </p:cNvPr>
            <p:cNvSpPr/>
            <p:nvPr/>
          </p:nvSpPr>
          <p:spPr>
            <a:xfrm>
              <a:off x="2470159" y="1583635"/>
              <a:ext cx="867200" cy="1462445"/>
            </a:xfrm>
            <a:custGeom>
              <a:avLst/>
              <a:gdLst>
                <a:gd name="connsiteX0" fmla="*/ 860416 w 867200"/>
                <a:gd name="connsiteY0" fmla="*/ 13390 h 1462445"/>
                <a:gd name="connsiteX1" fmla="*/ 231766 w 867200"/>
                <a:gd name="connsiteY1" fmla="*/ 737290 h 1462445"/>
                <a:gd name="connsiteX2" fmla="*/ 9516 w 867200"/>
                <a:gd name="connsiteY2" fmla="*/ 1445315 h 1462445"/>
                <a:gd name="connsiteX3" fmla="*/ 50791 w 867200"/>
                <a:gd name="connsiteY3" fmla="*/ 1210365 h 1462445"/>
                <a:gd name="connsiteX4" fmla="*/ 142866 w 867200"/>
                <a:gd name="connsiteY4" fmla="*/ 842065 h 1462445"/>
                <a:gd name="connsiteX5" fmla="*/ 539741 w 867200"/>
                <a:gd name="connsiteY5" fmla="*/ 308665 h 1462445"/>
                <a:gd name="connsiteX6" fmla="*/ 860416 w 867200"/>
                <a:gd name="connsiteY6" fmla="*/ 13390 h 146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7200" h="1462445">
                  <a:moveTo>
                    <a:pt x="860416" y="13390"/>
                  </a:moveTo>
                  <a:cubicBezTo>
                    <a:pt x="809087" y="84828"/>
                    <a:pt x="373583" y="498636"/>
                    <a:pt x="231766" y="737290"/>
                  </a:cubicBezTo>
                  <a:cubicBezTo>
                    <a:pt x="89949" y="975944"/>
                    <a:pt x="39679" y="1366469"/>
                    <a:pt x="9516" y="1445315"/>
                  </a:cubicBezTo>
                  <a:cubicBezTo>
                    <a:pt x="-20647" y="1524161"/>
                    <a:pt x="28566" y="1310907"/>
                    <a:pt x="50791" y="1210365"/>
                  </a:cubicBezTo>
                  <a:cubicBezTo>
                    <a:pt x="73016" y="1109823"/>
                    <a:pt x="61374" y="992348"/>
                    <a:pt x="142866" y="842065"/>
                  </a:cubicBezTo>
                  <a:cubicBezTo>
                    <a:pt x="224358" y="691782"/>
                    <a:pt x="420679" y="444132"/>
                    <a:pt x="539741" y="308665"/>
                  </a:cubicBezTo>
                  <a:cubicBezTo>
                    <a:pt x="658803" y="173198"/>
                    <a:pt x="911745" y="-58048"/>
                    <a:pt x="860416" y="13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31DBFA31-EE6C-89AD-9511-9CC60BB1C9DD}"/>
                </a:ext>
              </a:extLst>
            </p:cNvPr>
            <p:cNvSpPr/>
            <p:nvPr/>
          </p:nvSpPr>
          <p:spPr>
            <a:xfrm>
              <a:off x="2839426" y="2778083"/>
              <a:ext cx="351566" cy="1509679"/>
            </a:xfrm>
            <a:custGeom>
              <a:avLst/>
              <a:gdLst>
                <a:gd name="connsiteX0" fmla="*/ 351449 w 351566"/>
                <a:gd name="connsiteY0" fmla="*/ 42 h 1509679"/>
                <a:gd name="connsiteX1" fmla="*/ 59349 w 351566"/>
                <a:gd name="connsiteY1" fmla="*/ 698542 h 1509679"/>
                <a:gd name="connsiteX2" fmla="*/ 78399 w 351566"/>
                <a:gd name="connsiteY2" fmla="*/ 1501817 h 1509679"/>
                <a:gd name="connsiteX3" fmla="*/ 33949 w 351566"/>
                <a:gd name="connsiteY3" fmla="*/ 1082717 h 1509679"/>
                <a:gd name="connsiteX4" fmla="*/ 21249 w 351566"/>
                <a:gd name="connsiteY4" fmla="*/ 666792 h 1509679"/>
                <a:gd name="connsiteX5" fmla="*/ 351449 w 351566"/>
                <a:gd name="connsiteY5" fmla="*/ 42 h 1509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566" h="1509679">
                  <a:moveTo>
                    <a:pt x="351449" y="42"/>
                  </a:moveTo>
                  <a:cubicBezTo>
                    <a:pt x="357799" y="5334"/>
                    <a:pt x="104857" y="448246"/>
                    <a:pt x="59349" y="698542"/>
                  </a:cubicBezTo>
                  <a:cubicBezTo>
                    <a:pt x="13841" y="948838"/>
                    <a:pt x="82632" y="1437788"/>
                    <a:pt x="78399" y="1501817"/>
                  </a:cubicBezTo>
                  <a:cubicBezTo>
                    <a:pt x="74166" y="1565846"/>
                    <a:pt x="43474" y="1221888"/>
                    <a:pt x="33949" y="1082717"/>
                  </a:cubicBezTo>
                  <a:cubicBezTo>
                    <a:pt x="24424" y="943546"/>
                    <a:pt x="-29022" y="843534"/>
                    <a:pt x="21249" y="666792"/>
                  </a:cubicBezTo>
                  <a:cubicBezTo>
                    <a:pt x="71520" y="490050"/>
                    <a:pt x="345099" y="-5250"/>
                    <a:pt x="351449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635BEA58-BDFA-F462-7C84-EBA262C5F7FB}"/>
                </a:ext>
              </a:extLst>
            </p:cNvPr>
            <p:cNvSpPr/>
            <p:nvPr/>
          </p:nvSpPr>
          <p:spPr>
            <a:xfrm>
              <a:off x="2191927" y="3152757"/>
              <a:ext cx="392923" cy="1461717"/>
            </a:xfrm>
            <a:custGeom>
              <a:avLst/>
              <a:gdLst>
                <a:gd name="connsiteX0" fmla="*/ 392523 w 392923"/>
                <a:gd name="connsiteY0" fmla="*/ 18 h 1461717"/>
                <a:gd name="connsiteX1" fmla="*/ 208373 w 392923"/>
                <a:gd name="connsiteY1" fmla="*/ 609618 h 1461717"/>
                <a:gd name="connsiteX2" fmla="*/ 5173 w 392923"/>
                <a:gd name="connsiteY2" fmla="*/ 1444643 h 1461717"/>
                <a:gd name="connsiteX3" fmla="*/ 68673 w 392923"/>
                <a:gd name="connsiteY3" fmla="*/ 1127143 h 1461717"/>
                <a:gd name="connsiteX4" fmla="*/ 157573 w 392923"/>
                <a:gd name="connsiteY4" fmla="*/ 590568 h 1461717"/>
                <a:gd name="connsiteX5" fmla="*/ 392523 w 392923"/>
                <a:gd name="connsiteY5" fmla="*/ 18 h 146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2923" h="1461717">
                  <a:moveTo>
                    <a:pt x="392523" y="18"/>
                  </a:moveTo>
                  <a:cubicBezTo>
                    <a:pt x="400990" y="3193"/>
                    <a:pt x="272931" y="368847"/>
                    <a:pt x="208373" y="609618"/>
                  </a:cubicBezTo>
                  <a:cubicBezTo>
                    <a:pt x="143815" y="850389"/>
                    <a:pt x="28456" y="1358389"/>
                    <a:pt x="5173" y="1444643"/>
                  </a:cubicBezTo>
                  <a:cubicBezTo>
                    <a:pt x="-18110" y="1530897"/>
                    <a:pt x="43273" y="1269489"/>
                    <a:pt x="68673" y="1127143"/>
                  </a:cubicBezTo>
                  <a:cubicBezTo>
                    <a:pt x="94073" y="984797"/>
                    <a:pt x="105715" y="772601"/>
                    <a:pt x="157573" y="590568"/>
                  </a:cubicBezTo>
                  <a:cubicBezTo>
                    <a:pt x="209431" y="408535"/>
                    <a:pt x="384056" y="-3157"/>
                    <a:pt x="392523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22D6FDB0-7812-C82D-54BE-3B05ACDEED9A}"/>
                </a:ext>
              </a:extLst>
            </p:cNvPr>
            <p:cNvSpPr/>
            <p:nvPr/>
          </p:nvSpPr>
          <p:spPr>
            <a:xfrm>
              <a:off x="4222585" y="1318428"/>
              <a:ext cx="1673525" cy="399497"/>
            </a:xfrm>
            <a:custGeom>
              <a:avLst/>
              <a:gdLst>
                <a:gd name="connsiteX0" fmla="*/ 165 w 1673525"/>
                <a:gd name="connsiteY0" fmla="*/ 399247 h 399497"/>
                <a:gd name="connsiteX1" fmla="*/ 924090 w 1673525"/>
                <a:gd name="connsiteY1" fmla="*/ 65872 h 399497"/>
                <a:gd name="connsiteX2" fmla="*/ 1638465 w 1673525"/>
                <a:gd name="connsiteY2" fmla="*/ 307172 h 399497"/>
                <a:gd name="connsiteX3" fmla="*/ 1505115 w 1673525"/>
                <a:gd name="connsiteY3" fmla="*/ 237322 h 399497"/>
                <a:gd name="connsiteX4" fmla="*/ 997115 w 1673525"/>
                <a:gd name="connsiteY4" fmla="*/ 2372 h 399497"/>
                <a:gd name="connsiteX5" fmla="*/ 165 w 1673525"/>
                <a:gd name="connsiteY5" fmla="*/ 399247 h 39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3525" h="399497">
                  <a:moveTo>
                    <a:pt x="165" y="399247"/>
                  </a:moveTo>
                  <a:cubicBezTo>
                    <a:pt x="-12006" y="409830"/>
                    <a:pt x="651040" y="81218"/>
                    <a:pt x="924090" y="65872"/>
                  </a:cubicBezTo>
                  <a:cubicBezTo>
                    <a:pt x="1197140" y="50526"/>
                    <a:pt x="1541628" y="278597"/>
                    <a:pt x="1638465" y="307172"/>
                  </a:cubicBezTo>
                  <a:cubicBezTo>
                    <a:pt x="1735302" y="335747"/>
                    <a:pt x="1612007" y="288122"/>
                    <a:pt x="1505115" y="237322"/>
                  </a:cubicBezTo>
                  <a:cubicBezTo>
                    <a:pt x="1398223" y="186522"/>
                    <a:pt x="1245823" y="-24615"/>
                    <a:pt x="997115" y="2372"/>
                  </a:cubicBezTo>
                  <a:cubicBezTo>
                    <a:pt x="748407" y="29359"/>
                    <a:pt x="12336" y="388664"/>
                    <a:pt x="165" y="3992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D7E94BD3-84A5-7D89-FB5E-4B6C0D87417F}"/>
                </a:ext>
              </a:extLst>
            </p:cNvPr>
            <p:cNvSpPr/>
            <p:nvPr/>
          </p:nvSpPr>
          <p:spPr>
            <a:xfrm>
              <a:off x="4853724" y="1527240"/>
              <a:ext cx="1469358" cy="741055"/>
            </a:xfrm>
            <a:custGeom>
              <a:avLst/>
              <a:gdLst>
                <a:gd name="connsiteX0" fmla="*/ 851 w 1469358"/>
                <a:gd name="connsiteY0" fmla="*/ 3110 h 741055"/>
                <a:gd name="connsiteX1" fmla="*/ 940651 w 1469358"/>
                <a:gd name="connsiteY1" fmla="*/ 139635 h 741055"/>
                <a:gd name="connsiteX2" fmla="*/ 1423251 w 1469358"/>
                <a:gd name="connsiteY2" fmla="*/ 688910 h 741055"/>
                <a:gd name="connsiteX3" fmla="*/ 1442301 w 1469358"/>
                <a:gd name="connsiteY3" fmla="*/ 704785 h 741055"/>
                <a:gd name="connsiteX4" fmla="*/ 1356576 w 1469358"/>
                <a:gd name="connsiteY4" fmla="*/ 568260 h 741055"/>
                <a:gd name="connsiteX5" fmla="*/ 1112101 w 1469358"/>
                <a:gd name="connsiteY5" fmla="*/ 193610 h 741055"/>
                <a:gd name="connsiteX6" fmla="*/ 778726 w 1469358"/>
                <a:gd name="connsiteY6" fmla="*/ 57085 h 741055"/>
                <a:gd name="connsiteX7" fmla="*/ 851 w 1469358"/>
                <a:gd name="connsiteY7" fmla="*/ 3110 h 74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9358" h="741055">
                  <a:moveTo>
                    <a:pt x="851" y="3110"/>
                  </a:moveTo>
                  <a:cubicBezTo>
                    <a:pt x="27839" y="16868"/>
                    <a:pt x="703584" y="25335"/>
                    <a:pt x="940651" y="139635"/>
                  </a:cubicBezTo>
                  <a:cubicBezTo>
                    <a:pt x="1177718" y="253935"/>
                    <a:pt x="1339643" y="594718"/>
                    <a:pt x="1423251" y="688910"/>
                  </a:cubicBezTo>
                  <a:cubicBezTo>
                    <a:pt x="1506859" y="783102"/>
                    <a:pt x="1453413" y="724893"/>
                    <a:pt x="1442301" y="704785"/>
                  </a:cubicBezTo>
                  <a:cubicBezTo>
                    <a:pt x="1431189" y="684677"/>
                    <a:pt x="1411609" y="653456"/>
                    <a:pt x="1356576" y="568260"/>
                  </a:cubicBezTo>
                  <a:cubicBezTo>
                    <a:pt x="1301543" y="483064"/>
                    <a:pt x="1208409" y="278806"/>
                    <a:pt x="1112101" y="193610"/>
                  </a:cubicBezTo>
                  <a:cubicBezTo>
                    <a:pt x="1015793" y="108414"/>
                    <a:pt x="961288" y="90422"/>
                    <a:pt x="778726" y="57085"/>
                  </a:cubicBezTo>
                  <a:cubicBezTo>
                    <a:pt x="596164" y="23748"/>
                    <a:pt x="-26137" y="-10648"/>
                    <a:pt x="851" y="3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04764638-0BBB-2EDE-0881-18A985726AA5}"/>
                </a:ext>
              </a:extLst>
            </p:cNvPr>
            <p:cNvSpPr/>
            <p:nvPr/>
          </p:nvSpPr>
          <p:spPr>
            <a:xfrm>
              <a:off x="4920345" y="1698541"/>
              <a:ext cx="962700" cy="525230"/>
            </a:xfrm>
            <a:custGeom>
              <a:avLst/>
              <a:gdLst>
                <a:gd name="connsiteX0" fmla="*/ 905 w 962700"/>
                <a:gd name="connsiteY0" fmla="*/ 84 h 525230"/>
                <a:gd name="connsiteX1" fmla="*/ 493030 w 962700"/>
                <a:gd name="connsiteY1" fmla="*/ 120734 h 525230"/>
                <a:gd name="connsiteX2" fmla="*/ 947055 w 962700"/>
                <a:gd name="connsiteY2" fmla="*/ 511259 h 525230"/>
                <a:gd name="connsiteX3" fmla="*/ 835930 w 962700"/>
                <a:gd name="connsiteY3" fmla="*/ 409659 h 525230"/>
                <a:gd name="connsiteX4" fmla="*/ 620030 w 962700"/>
                <a:gd name="connsiteY4" fmla="*/ 133434 h 525230"/>
                <a:gd name="connsiteX5" fmla="*/ 905 w 962700"/>
                <a:gd name="connsiteY5" fmla="*/ 84 h 52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2700" h="525230">
                  <a:moveTo>
                    <a:pt x="905" y="84"/>
                  </a:moveTo>
                  <a:cubicBezTo>
                    <a:pt x="-20262" y="-2033"/>
                    <a:pt x="335338" y="35538"/>
                    <a:pt x="493030" y="120734"/>
                  </a:cubicBezTo>
                  <a:cubicBezTo>
                    <a:pt x="650722" y="205930"/>
                    <a:pt x="889905" y="463105"/>
                    <a:pt x="947055" y="511259"/>
                  </a:cubicBezTo>
                  <a:cubicBezTo>
                    <a:pt x="1004205" y="559413"/>
                    <a:pt x="890434" y="472630"/>
                    <a:pt x="835930" y="409659"/>
                  </a:cubicBezTo>
                  <a:cubicBezTo>
                    <a:pt x="781426" y="346688"/>
                    <a:pt x="756026" y="202755"/>
                    <a:pt x="620030" y="133434"/>
                  </a:cubicBezTo>
                  <a:cubicBezTo>
                    <a:pt x="484034" y="64113"/>
                    <a:pt x="22072" y="2201"/>
                    <a:pt x="905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EC8C493A-BCB7-479A-E2CE-663F93EAA2B8}"/>
                </a:ext>
              </a:extLst>
            </p:cNvPr>
            <p:cNvSpPr/>
            <p:nvPr/>
          </p:nvSpPr>
          <p:spPr>
            <a:xfrm>
              <a:off x="5517980" y="1736722"/>
              <a:ext cx="464649" cy="999950"/>
            </a:xfrm>
            <a:custGeom>
              <a:avLst/>
              <a:gdLst>
                <a:gd name="connsiteX0" fmla="*/ 170 w 464649"/>
                <a:gd name="connsiteY0" fmla="*/ 3 h 999950"/>
                <a:gd name="connsiteX1" fmla="*/ 339895 w 464649"/>
                <a:gd name="connsiteY1" fmla="*/ 425453 h 999950"/>
                <a:gd name="connsiteX2" fmla="*/ 460545 w 464649"/>
                <a:gd name="connsiteY2" fmla="*/ 984253 h 999950"/>
                <a:gd name="connsiteX3" fmla="*/ 431970 w 464649"/>
                <a:gd name="connsiteY3" fmla="*/ 809628 h 999950"/>
                <a:gd name="connsiteX4" fmla="*/ 387520 w 464649"/>
                <a:gd name="connsiteY4" fmla="*/ 431803 h 999950"/>
                <a:gd name="connsiteX5" fmla="*/ 170 w 464649"/>
                <a:gd name="connsiteY5" fmla="*/ 3 h 99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49" h="999950">
                  <a:moveTo>
                    <a:pt x="170" y="3"/>
                  </a:moveTo>
                  <a:cubicBezTo>
                    <a:pt x="-7767" y="-1055"/>
                    <a:pt x="263166" y="261411"/>
                    <a:pt x="339895" y="425453"/>
                  </a:cubicBezTo>
                  <a:cubicBezTo>
                    <a:pt x="416624" y="589495"/>
                    <a:pt x="445199" y="920224"/>
                    <a:pt x="460545" y="984253"/>
                  </a:cubicBezTo>
                  <a:cubicBezTo>
                    <a:pt x="475891" y="1048282"/>
                    <a:pt x="444141" y="901703"/>
                    <a:pt x="431970" y="809628"/>
                  </a:cubicBezTo>
                  <a:cubicBezTo>
                    <a:pt x="419799" y="717553"/>
                    <a:pt x="456841" y="567270"/>
                    <a:pt x="387520" y="431803"/>
                  </a:cubicBezTo>
                  <a:cubicBezTo>
                    <a:pt x="318199" y="296336"/>
                    <a:pt x="8107" y="1061"/>
                    <a:pt x="170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FE30A412-30E5-411A-B145-DCBC5A29562B}"/>
                </a:ext>
              </a:extLst>
            </p:cNvPr>
            <p:cNvSpPr/>
            <p:nvPr/>
          </p:nvSpPr>
          <p:spPr>
            <a:xfrm>
              <a:off x="5292520" y="1625588"/>
              <a:ext cx="1067948" cy="1449234"/>
            </a:xfrm>
            <a:custGeom>
              <a:avLst/>
              <a:gdLst>
                <a:gd name="connsiteX0" fmla="*/ 205 w 1067948"/>
                <a:gd name="connsiteY0" fmla="*/ 12 h 1449234"/>
                <a:gd name="connsiteX1" fmla="*/ 628855 w 1067948"/>
                <a:gd name="connsiteY1" fmla="*/ 241312 h 1449234"/>
                <a:gd name="connsiteX2" fmla="*/ 987630 w 1067948"/>
                <a:gd name="connsiteY2" fmla="*/ 841387 h 1449234"/>
                <a:gd name="connsiteX3" fmla="*/ 1067005 w 1067948"/>
                <a:gd name="connsiteY3" fmla="*/ 1444637 h 1449234"/>
                <a:gd name="connsiteX4" fmla="*/ 1016205 w 1067948"/>
                <a:gd name="connsiteY4" fmla="*/ 1085862 h 1449234"/>
                <a:gd name="connsiteX5" fmla="*/ 809830 w 1067948"/>
                <a:gd name="connsiteY5" fmla="*/ 482612 h 1449234"/>
                <a:gd name="connsiteX6" fmla="*/ 562180 w 1067948"/>
                <a:gd name="connsiteY6" fmla="*/ 231787 h 1449234"/>
                <a:gd name="connsiteX7" fmla="*/ 205 w 1067948"/>
                <a:gd name="connsiteY7" fmla="*/ 12 h 1449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948" h="1449234">
                  <a:moveTo>
                    <a:pt x="205" y="12"/>
                  </a:moveTo>
                  <a:cubicBezTo>
                    <a:pt x="11317" y="1599"/>
                    <a:pt x="464284" y="101083"/>
                    <a:pt x="628855" y="241312"/>
                  </a:cubicBezTo>
                  <a:cubicBezTo>
                    <a:pt x="793426" y="381541"/>
                    <a:pt x="914605" y="640833"/>
                    <a:pt x="987630" y="841387"/>
                  </a:cubicBezTo>
                  <a:cubicBezTo>
                    <a:pt x="1060655" y="1041941"/>
                    <a:pt x="1062243" y="1403891"/>
                    <a:pt x="1067005" y="1444637"/>
                  </a:cubicBezTo>
                  <a:cubicBezTo>
                    <a:pt x="1071767" y="1485383"/>
                    <a:pt x="1059067" y="1246199"/>
                    <a:pt x="1016205" y="1085862"/>
                  </a:cubicBezTo>
                  <a:cubicBezTo>
                    <a:pt x="973343" y="925525"/>
                    <a:pt x="885501" y="624958"/>
                    <a:pt x="809830" y="482612"/>
                  </a:cubicBezTo>
                  <a:cubicBezTo>
                    <a:pt x="734159" y="340266"/>
                    <a:pt x="692884" y="310104"/>
                    <a:pt x="562180" y="231787"/>
                  </a:cubicBezTo>
                  <a:cubicBezTo>
                    <a:pt x="431476" y="153470"/>
                    <a:pt x="-10907" y="-1575"/>
                    <a:pt x="205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F40AAEAF-22C5-D0EC-071B-CA32C09D6E3A}"/>
                </a:ext>
              </a:extLst>
            </p:cNvPr>
            <p:cNvSpPr/>
            <p:nvPr/>
          </p:nvSpPr>
          <p:spPr>
            <a:xfrm>
              <a:off x="6304166" y="2812960"/>
              <a:ext cx="227103" cy="914539"/>
            </a:xfrm>
            <a:custGeom>
              <a:avLst/>
              <a:gdLst>
                <a:gd name="connsiteX0" fmla="*/ 150609 w 227103"/>
                <a:gd name="connsiteY0" fmla="*/ 90 h 914539"/>
                <a:gd name="connsiteX1" fmla="*/ 39484 w 227103"/>
                <a:gd name="connsiteY1" fmla="*/ 358865 h 914539"/>
                <a:gd name="connsiteX2" fmla="*/ 226809 w 227103"/>
                <a:gd name="connsiteY2" fmla="*/ 908140 h 914539"/>
                <a:gd name="connsiteX3" fmla="*/ 80759 w 227103"/>
                <a:gd name="connsiteY3" fmla="*/ 638265 h 914539"/>
                <a:gd name="connsiteX4" fmla="*/ 1384 w 227103"/>
                <a:gd name="connsiteY4" fmla="*/ 327115 h 914539"/>
                <a:gd name="connsiteX5" fmla="*/ 150609 w 227103"/>
                <a:gd name="connsiteY5" fmla="*/ 90 h 914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103" h="914539">
                  <a:moveTo>
                    <a:pt x="150609" y="90"/>
                  </a:moveTo>
                  <a:cubicBezTo>
                    <a:pt x="156959" y="5382"/>
                    <a:pt x="26784" y="207523"/>
                    <a:pt x="39484" y="358865"/>
                  </a:cubicBezTo>
                  <a:cubicBezTo>
                    <a:pt x="52184" y="510207"/>
                    <a:pt x="219930" y="861573"/>
                    <a:pt x="226809" y="908140"/>
                  </a:cubicBezTo>
                  <a:cubicBezTo>
                    <a:pt x="233688" y="954707"/>
                    <a:pt x="118330" y="735102"/>
                    <a:pt x="80759" y="638265"/>
                  </a:cubicBezTo>
                  <a:cubicBezTo>
                    <a:pt x="43188" y="541428"/>
                    <a:pt x="-9199" y="431361"/>
                    <a:pt x="1384" y="327115"/>
                  </a:cubicBezTo>
                  <a:cubicBezTo>
                    <a:pt x="11967" y="222869"/>
                    <a:pt x="144259" y="-5202"/>
                    <a:pt x="150609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D6DC936B-8836-1AF8-08B6-801BEB76B954}"/>
                </a:ext>
              </a:extLst>
            </p:cNvPr>
            <p:cNvSpPr/>
            <p:nvPr/>
          </p:nvSpPr>
          <p:spPr>
            <a:xfrm>
              <a:off x="5813089" y="1904015"/>
              <a:ext cx="350132" cy="1366605"/>
            </a:xfrm>
            <a:custGeom>
              <a:avLst/>
              <a:gdLst>
                <a:gd name="connsiteX0" fmla="*/ 336 w 350132"/>
                <a:gd name="connsiteY0" fmla="*/ 985 h 1366605"/>
                <a:gd name="connsiteX1" fmla="*/ 276561 w 350132"/>
                <a:gd name="connsiteY1" fmla="*/ 477235 h 1366605"/>
                <a:gd name="connsiteX2" fmla="*/ 267036 w 350132"/>
                <a:gd name="connsiteY2" fmla="*/ 1318610 h 1366605"/>
                <a:gd name="connsiteX3" fmla="*/ 273386 w 350132"/>
                <a:gd name="connsiteY3" fmla="*/ 1191610 h 1366605"/>
                <a:gd name="connsiteX4" fmla="*/ 340061 w 350132"/>
                <a:gd name="connsiteY4" fmla="*/ 594710 h 1366605"/>
                <a:gd name="connsiteX5" fmla="*/ 336 w 350132"/>
                <a:gd name="connsiteY5" fmla="*/ 985 h 1366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132" h="1366605">
                  <a:moveTo>
                    <a:pt x="336" y="985"/>
                  </a:moveTo>
                  <a:cubicBezTo>
                    <a:pt x="-10247" y="-18594"/>
                    <a:pt x="232111" y="257631"/>
                    <a:pt x="276561" y="477235"/>
                  </a:cubicBezTo>
                  <a:cubicBezTo>
                    <a:pt x="321011" y="696839"/>
                    <a:pt x="267565" y="1199548"/>
                    <a:pt x="267036" y="1318610"/>
                  </a:cubicBezTo>
                  <a:cubicBezTo>
                    <a:pt x="266507" y="1437672"/>
                    <a:pt x="261215" y="1312260"/>
                    <a:pt x="273386" y="1191610"/>
                  </a:cubicBezTo>
                  <a:cubicBezTo>
                    <a:pt x="285557" y="1070960"/>
                    <a:pt x="380807" y="794206"/>
                    <a:pt x="340061" y="594710"/>
                  </a:cubicBezTo>
                  <a:cubicBezTo>
                    <a:pt x="299315" y="395214"/>
                    <a:pt x="10919" y="20564"/>
                    <a:pt x="336" y="9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11CBF789-4DB5-B5EE-6977-839A71EBD58A}"/>
                </a:ext>
              </a:extLst>
            </p:cNvPr>
            <p:cNvSpPr/>
            <p:nvPr/>
          </p:nvSpPr>
          <p:spPr>
            <a:xfrm>
              <a:off x="6152653" y="2916187"/>
              <a:ext cx="194430" cy="980524"/>
            </a:xfrm>
            <a:custGeom>
              <a:avLst/>
              <a:gdLst>
                <a:gd name="connsiteX0" fmla="*/ 130672 w 194430"/>
                <a:gd name="connsiteY0" fmla="*/ 1638 h 980524"/>
                <a:gd name="connsiteX1" fmla="*/ 38597 w 194430"/>
                <a:gd name="connsiteY1" fmla="*/ 360413 h 980524"/>
                <a:gd name="connsiteX2" fmla="*/ 194172 w 194430"/>
                <a:gd name="connsiteY2" fmla="*/ 976363 h 980524"/>
                <a:gd name="connsiteX3" fmla="*/ 73522 w 194430"/>
                <a:gd name="connsiteY3" fmla="*/ 623938 h 980524"/>
                <a:gd name="connsiteX4" fmla="*/ 497 w 194430"/>
                <a:gd name="connsiteY4" fmla="*/ 496938 h 980524"/>
                <a:gd name="connsiteX5" fmla="*/ 130672 w 194430"/>
                <a:gd name="connsiteY5" fmla="*/ 1638 h 98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430" h="980524">
                  <a:moveTo>
                    <a:pt x="130672" y="1638"/>
                  </a:moveTo>
                  <a:cubicBezTo>
                    <a:pt x="137022" y="-21116"/>
                    <a:pt x="28014" y="197959"/>
                    <a:pt x="38597" y="360413"/>
                  </a:cubicBezTo>
                  <a:cubicBezTo>
                    <a:pt x="49180" y="522867"/>
                    <a:pt x="188351" y="932442"/>
                    <a:pt x="194172" y="976363"/>
                  </a:cubicBezTo>
                  <a:cubicBezTo>
                    <a:pt x="199993" y="1020284"/>
                    <a:pt x="105801" y="703842"/>
                    <a:pt x="73522" y="623938"/>
                  </a:cubicBezTo>
                  <a:cubicBezTo>
                    <a:pt x="41243" y="544034"/>
                    <a:pt x="-5324" y="598538"/>
                    <a:pt x="497" y="496938"/>
                  </a:cubicBezTo>
                  <a:cubicBezTo>
                    <a:pt x="6318" y="395338"/>
                    <a:pt x="124322" y="24392"/>
                    <a:pt x="130672" y="16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7D13AFE6-9CD5-4B0B-AACD-4B1F7CA0C5E9}"/>
                </a:ext>
              </a:extLst>
            </p:cNvPr>
            <p:cNvSpPr/>
            <p:nvPr/>
          </p:nvSpPr>
          <p:spPr>
            <a:xfrm>
              <a:off x="6397552" y="3622658"/>
              <a:ext cx="251957" cy="630339"/>
            </a:xfrm>
            <a:custGeom>
              <a:avLst/>
              <a:gdLst>
                <a:gd name="connsiteX0" fmla="*/ 73 w 251957"/>
                <a:gd name="connsiteY0" fmla="*/ 17 h 630339"/>
                <a:gd name="connsiteX1" fmla="*/ 139773 w 251957"/>
                <a:gd name="connsiteY1" fmla="*/ 282592 h 630339"/>
                <a:gd name="connsiteX2" fmla="*/ 250898 w 251957"/>
                <a:gd name="connsiteY2" fmla="*/ 625492 h 630339"/>
                <a:gd name="connsiteX3" fmla="*/ 193748 w 251957"/>
                <a:gd name="connsiteY3" fmla="*/ 469917 h 630339"/>
                <a:gd name="connsiteX4" fmla="*/ 158823 w 251957"/>
                <a:gd name="connsiteY4" fmla="*/ 269892 h 630339"/>
                <a:gd name="connsiteX5" fmla="*/ 73 w 251957"/>
                <a:gd name="connsiteY5" fmla="*/ 17 h 63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57" h="630339">
                  <a:moveTo>
                    <a:pt x="73" y="17"/>
                  </a:moveTo>
                  <a:cubicBezTo>
                    <a:pt x="-3102" y="2134"/>
                    <a:pt x="97969" y="178346"/>
                    <a:pt x="139773" y="282592"/>
                  </a:cubicBezTo>
                  <a:cubicBezTo>
                    <a:pt x="181577" y="386838"/>
                    <a:pt x="241902" y="594271"/>
                    <a:pt x="250898" y="625492"/>
                  </a:cubicBezTo>
                  <a:cubicBezTo>
                    <a:pt x="259894" y="656713"/>
                    <a:pt x="209094" y="529184"/>
                    <a:pt x="193748" y="469917"/>
                  </a:cubicBezTo>
                  <a:cubicBezTo>
                    <a:pt x="178402" y="410650"/>
                    <a:pt x="190573" y="348209"/>
                    <a:pt x="158823" y="269892"/>
                  </a:cubicBezTo>
                  <a:cubicBezTo>
                    <a:pt x="127073" y="191575"/>
                    <a:pt x="3248" y="-2100"/>
                    <a:pt x="73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1C39BA50-025D-CB79-55C1-CCCEE7C68B8E}"/>
                </a:ext>
              </a:extLst>
            </p:cNvPr>
            <p:cNvSpPr/>
            <p:nvPr/>
          </p:nvSpPr>
          <p:spPr>
            <a:xfrm>
              <a:off x="6340853" y="3696307"/>
              <a:ext cx="368269" cy="1140937"/>
            </a:xfrm>
            <a:custGeom>
              <a:avLst/>
              <a:gdLst>
                <a:gd name="connsiteX0" fmla="*/ 2797 w 368269"/>
                <a:gd name="connsiteY0" fmla="*/ 5743 h 1140937"/>
                <a:gd name="connsiteX1" fmla="*/ 313947 w 368269"/>
                <a:gd name="connsiteY1" fmla="*/ 523268 h 1140937"/>
                <a:gd name="connsiteX2" fmla="*/ 345697 w 368269"/>
                <a:gd name="connsiteY2" fmla="*/ 1123343 h 1140937"/>
                <a:gd name="connsiteX3" fmla="*/ 342522 w 368269"/>
                <a:gd name="connsiteY3" fmla="*/ 951893 h 1140937"/>
                <a:gd name="connsiteX4" fmla="*/ 358397 w 368269"/>
                <a:gd name="connsiteY4" fmla="*/ 650268 h 1140937"/>
                <a:gd name="connsiteX5" fmla="*/ 171072 w 368269"/>
                <a:gd name="connsiteY5" fmla="*/ 269268 h 1140937"/>
                <a:gd name="connsiteX6" fmla="*/ 2797 w 368269"/>
                <a:gd name="connsiteY6" fmla="*/ 5743 h 1140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8269" h="1140937">
                  <a:moveTo>
                    <a:pt x="2797" y="5743"/>
                  </a:moveTo>
                  <a:cubicBezTo>
                    <a:pt x="26610" y="48076"/>
                    <a:pt x="256797" y="337001"/>
                    <a:pt x="313947" y="523268"/>
                  </a:cubicBezTo>
                  <a:cubicBezTo>
                    <a:pt x="371097" y="709535"/>
                    <a:pt x="340935" y="1051906"/>
                    <a:pt x="345697" y="1123343"/>
                  </a:cubicBezTo>
                  <a:cubicBezTo>
                    <a:pt x="350460" y="1194781"/>
                    <a:pt x="340405" y="1030739"/>
                    <a:pt x="342522" y="951893"/>
                  </a:cubicBezTo>
                  <a:cubicBezTo>
                    <a:pt x="344639" y="873047"/>
                    <a:pt x="386972" y="764039"/>
                    <a:pt x="358397" y="650268"/>
                  </a:cubicBezTo>
                  <a:cubicBezTo>
                    <a:pt x="329822" y="536497"/>
                    <a:pt x="228751" y="372985"/>
                    <a:pt x="171072" y="269268"/>
                  </a:cubicBezTo>
                  <a:cubicBezTo>
                    <a:pt x="113393" y="165551"/>
                    <a:pt x="-21016" y="-36590"/>
                    <a:pt x="2797" y="5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49327DF1-36F0-A7B8-8115-952297260F8F}"/>
                </a:ext>
              </a:extLst>
            </p:cNvPr>
            <p:cNvSpPr/>
            <p:nvPr/>
          </p:nvSpPr>
          <p:spPr>
            <a:xfrm>
              <a:off x="6241517" y="3740115"/>
              <a:ext cx="631206" cy="920493"/>
            </a:xfrm>
            <a:custGeom>
              <a:avLst/>
              <a:gdLst>
                <a:gd name="connsiteX0" fmla="*/ 25933 w 631206"/>
                <a:gd name="connsiteY0" fmla="*/ 35 h 920493"/>
                <a:gd name="connsiteX1" fmla="*/ 89433 w 631206"/>
                <a:gd name="connsiteY1" fmla="*/ 358810 h 920493"/>
                <a:gd name="connsiteX2" fmla="*/ 597433 w 631206"/>
                <a:gd name="connsiteY2" fmla="*/ 889035 h 920493"/>
                <a:gd name="connsiteX3" fmla="*/ 524408 w 631206"/>
                <a:gd name="connsiteY3" fmla="*/ 803310 h 920493"/>
                <a:gd name="connsiteX4" fmla="*/ 44983 w 631206"/>
                <a:gd name="connsiteY4" fmla="*/ 339760 h 920493"/>
                <a:gd name="connsiteX5" fmla="*/ 25933 w 631206"/>
                <a:gd name="connsiteY5" fmla="*/ 35 h 92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1206" h="920493">
                  <a:moveTo>
                    <a:pt x="25933" y="35"/>
                  </a:moveTo>
                  <a:cubicBezTo>
                    <a:pt x="33341" y="3210"/>
                    <a:pt x="-5817" y="210643"/>
                    <a:pt x="89433" y="358810"/>
                  </a:cubicBezTo>
                  <a:cubicBezTo>
                    <a:pt x="184683" y="506977"/>
                    <a:pt x="524937" y="814952"/>
                    <a:pt x="597433" y="889035"/>
                  </a:cubicBezTo>
                  <a:cubicBezTo>
                    <a:pt x="669929" y="963118"/>
                    <a:pt x="616483" y="894856"/>
                    <a:pt x="524408" y="803310"/>
                  </a:cubicBezTo>
                  <a:cubicBezTo>
                    <a:pt x="432333" y="711764"/>
                    <a:pt x="128591" y="473110"/>
                    <a:pt x="44983" y="339760"/>
                  </a:cubicBezTo>
                  <a:cubicBezTo>
                    <a:pt x="-38625" y="206410"/>
                    <a:pt x="18525" y="-3140"/>
                    <a:pt x="25933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EF1B3236-F271-6772-F67C-F58BE20479DD}"/>
                </a:ext>
              </a:extLst>
            </p:cNvPr>
            <p:cNvSpPr/>
            <p:nvPr/>
          </p:nvSpPr>
          <p:spPr>
            <a:xfrm>
              <a:off x="6197358" y="4184117"/>
              <a:ext cx="765698" cy="709767"/>
            </a:xfrm>
            <a:custGeom>
              <a:avLst/>
              <a:gdLst>
                <a:gd name="connsiteX0" fmla="*/ 12942 w 765698"/>
                <a:gd name="connsiteY0" fmla="*/ 533 h 709767"/>
                <a:gd name="connsiteX1" fmla="*/ 92317 w 765698"/>
                <a:gd name="connsiteY1" fmla="*/ 213258 h 709767"/>
                <a:gd name="connsiteX2" fmla="*/ 727317 w 765698"/>
                <a:gd name="connsiteY2" fmla="*/ 683158 h 709767"/>
                <a:gd name="connsiteX3" fmla="*/ 644767 w 765698"/>
                <a:gd name="connsiteY3" fmla="*/ 622833 h 709767"/>
                <a:gd name="connsiteX4" fmla="*/ 232017 w 765698"/>
                <a:gd name="connsiteY4" fmla="*/ 384708 h 709767"/>
                <a:gd name="connsiteX5" fmla="*/ 22467 w 765698"/>
                <a:gd name="connsiteY5" fmla="*/ 159283 h 709767"/>
                <a:gd name="connsiteX6" fmla="*/ 12942 w 765698"/>
                <a:gd name="connsiteY6" fmla="*/ 533 h 70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5698" h="709767">
                  <a:moveTo>
                    <a:pt x="12942" y="533"/>
                  </a:moveTo>
                  <a:cubicBezTo>
                    <a:pt x="24584" y="9529"/>
                    <a:pt x="-26746" y="99487"/>
                    <a:pt x="92317" y="213258"/>
                  </a:cubicBezTo>
                  <a:cubicBezTo>
                    <a:pt x="211380" y="327029"/>
                    <a:pt x="635242" y="614896"/>
                    <a:pt x="727317" y="683158"/>
                  </a:cubicBezTo>
                  <a:cubicBezTo>
                    <a:pt x="819392" y="751420"/>
                    <a:pt x="727317" y="672575"/>
                    <a:pt x="644767" y="622833"/>
                  </a:cubicBezTo>
                  <a:cubicBezTo>
                    <a:pt x="562217" y="573091"/>
                    <a:pt x="335734" y="461966"/>
                    <a:pt x="232017" y="384708"/>
                  </a:cubicBezTo>
                  <a:cubicBezTo>
                    <a:pt x="128300" y="307450"/>
                    <a:pt x="57921" y="220137"/>
                    <a:pt x="22467" y="159283"/>
                  </a:cubicBezTo>
                  <a:cubicBezTo>
                    <a:pt x="-12987" y="98429"/>
                    <a:pt x="1300" y="-8463"/>
                    <a:pt x="12942" y="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D9E68289-DBF4-1550-E322-9E0B59794684}"/>
                </a:ext>
              </a:extLst>
            </p:cNvPr>
            <p:cNvSpPr/>
            <p:nvPr/>
          </p:nvSpPr>
          <p:spPr>
            <a:xfrm>
              <a:off x="6158795" y="4345985"/>
              <a:ext cx="678646" cy="1468293"/>
            </a:xfrm>
            <a:custGeom>
              <a:avLst/>
              <a:gdLst>
                <a:gd name="connsiteX0" fmla="*/ 705 w 678646"/>
                <a:gd name="connsiteY0" fmla="*/ 3765 h 1468293"/>
                <a:gd name="connsiteX1" fmla="*/ 565855 w 678646"/>
                <a:gd name="connsiteY1" fmla="*/ 702265 h 1468293"/>
                <a:gd name="connsiteX2" fmla="*/ 670630 w 678646"/>
                <a:gd name="connsiteY2" fmla="*/ 1429340 h 1468293"/>
                <a:gd name="connsiteX3" fmla="*/ 664280 w 678646"/>
                <a:gd name="connsiteY3" fmla="*/ 1299165 h 1468293"/>
                <a:gd name="connsiteX4" fmla="*/ 607130 w 678646"/>
                <a:gd name="connsiteY4" fmla="*/ 702265 h 1468293"/>
                <a:gd name="connsiteX5" fmla="*/ 451555 w 678646"/>
                <a:gd name="connsiteY5" fmla="*/ 435565 h 1468293"/>
                <a:gd name="connsiteX6" fmla="*/ 705 w 678646"/>
                <a:gd name="connsiteY6" fmla="*/ 3765 h 1468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646" h="1468293">
                  <a:moveTo>
                    <a:pt x="705" y="3765"/>
                  </a:moveTo>
                  <a:cubicBezTo>
                    <a:pt x="19755" y="48215"/>
                    <a:pt x="454201" y="464669"/>
                    <a:pt x="565855" y="702265"/>
                  </a:cubicBezTo>
                  <a:cubicBezTo>
                    <a:pt x="677509" y="939861"/>
                    <a:pt x="654226" y="1329857"/>
                    <a:pt x="670630" y="1429340"/>
                  </a:cubicBezTo>
                  <a:cubicBezTo>
                    <a:pt x="687034" y="1528823"/>
                    <a:pt x="674863" y="1420344"/>
                    <a:pt x="664280" y="1299165"/>
                  </a:cubicBezTo>
                  <a:cubicBezTo>
                    <a:pt x="653697" y="1177986"/>
                    <a:pt x="642584" y="846198"/>
                    <a:pt x="607130" y="702265"/>
                  </a:cubicBezTo>
                  <a:cubicBezTo>
                    <a:pt x="571676" y="558332"/>
                    <a:pt x="549451" y="550394"/>
                    <a:pt x="451555" y="435565"/>
                  </a:cubicBezTo>
                  <a:cubicBezTo>
                    <a:pt x="353659" y="320736"/>
                    <a:pt x="-18345" y="-40685"/>
                    <a:pt x="705" y="37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436AB496-891F-7E4A-F0DD-A61EB9068B79}"/>
                </a:ext>
              </a:extLst>
            </p:cNvPr>
            <p:cNvSpPr/>
            <p:nvPr/>
          </p:nvSpPr>
          <p:spPr>
            <a:xfrm>
              <a:off x="6127750" y="4557997"/>
              <a:ext cx="395079" cy="1440308"/>
            </a:xfrm>
            <a:custGeom>
              <a:avLst/>
              <a:gdLst>
                <a:gd name="connsiteX0" fmla="*/ 0 w 395079"/>
                <a:gd name="connsiteY0" fmla="*/ 1303 h 1440308"/>
                <a:gd name="connsiteX1" fmla="*/ 320675 w 395079"/>
                <a:gd name="connsiteY1" fmla="*/ 436278 h 1440308"/>
                <a:gd name="connsiteX2" fmla="*/ 387350 w 395079"/>
                <a:gd name="connsiteY2" fmla="*/ 1363378 h 1440308"/>
                <a:gd name="connsiteX3" fmla="*/ 387350 w 395079"/>
                <a:gd name="connsiteY3" fmla="*/ 1299878 h 1440308"/>
                <a:gd name="connsiteX4" fmla="*/ 390525 w 395079"/>
                <a:gd name="connsiteY4" fmla="*/ 595028 h 1440308"/>
                <a:gd name="connsiteX5" fmla="*/ 317500 w 395079"/>
                <a:gd name="connsiteY5" fmla="*/ 312453 h 1440308"/>
                <a:gd name="connsiteX6" fmla="*/ 0 w 395079"/>
                <a:gd name="connsiteY6" fmla="*/ 1303 h 144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5079" h="1440308">
                  <a:moveTo>
                    <a:pt x="0" y="1303"/>
                  </a:moveTo>
                  <a:cubicBezTo>
                    <a:pt x="529" y="21940"/>
                    <a:pt x="256117" y="209266"/>
                    <a:pt x="320675" y="436278"/>
                  </a:cubicBezTo>
                  <a:cubicBezTo>
                    <a:pt x="385233" y="663290"/>
                    <a:pt x="376237" y="1219445"/>
                    <a:pt x="387350" y="1363378"/>
                  </a:cubicBezTo>
                  <a:cubicBezTo>
                    <a:pt x="398463" y="1507311"/>
                    <a:pt x="386821" y="1427936"/>
                    <a:pt x="387350" y="1299878"/>
                  </a:cubicBezTo>
                  <a:cubicBezTo>
                    <a:pt x="387879" y="1171820"/>
                    <a:pt x="402167" y="759599"/>
                    <a:pt x="390525" y="595028"/>
                  </a:cubicBezTo>
                  <a:cubicBezTo>
                    <a:pt x="378883" y="430457"/>
                    <a:pt x="380471" y="414582"/>
                    <a:pt x="317500" y="312453"/>
                  </a:cubicBezTo>
                  <a:cubicBezTo>
                    <a:pt x="254529" y="210324"/>
                    <a:pt x="-529" y="-19334"/>
                    <a:pt x="0" y="13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A0A7BE83-0DDB-ACE3-A352-02F80115B9D0}"/>
                </a:ext>
              </a:extLst>
            </p:cNvPr>
            <p:cNvSpPr/>
            <p:nvPr/>
          </p:nvSpPr>
          <p:spPr>
            <a:xfrm>
              <a:off x="6613375" y="5118051"/>
              <a:ext cx="419563" cy="1463276"/>
            </a:xfrm>
            <a:custGeom>
              <a:avLst/>
              <a:gdLst>
                <a:gd name="connsiteX0" fmla="*/ 150 w 419563"/>
                <a:gd name="connsiteY0" fmla="*/ 49 h 1463276"/>
                <a:gd name="connsiteX1" fmla="*/ 365275 w 419563"/>
                <a:gd name="connsiteY1" fmla="*/ 657274 h 1463276"/>
                <a:gd name="connsiteX2" fmla="*/ 133500 w 419563"/>
                <a:gd name="connsiteY2" fmla="*/ 1435149 h 1463276"/>
                <a:gd name="connsiteX3" fmla="*/ 212875 w 419563"/>
                <a:gd name="connsiteY3" fmla="*/ 1235124 h 1463276"/>
                <a:gd name="connsiteX4" fmla="*/ 416075 w 419563"/>
                <a:gd name="connsiteY4" fmla="*/ 689024 h 1463276"/>
                <a:gd name="connsiteX5" fmla="*/ 150 w 419563"/>
                <a:gd name="connsiteY5" fmla="*/ 49 h 146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563" h="1463276">
                  <a:moveTo>
                    <a:pt x="150" y="49"/>
                  </a:moveTo>
                  <a:cubicBezTo>
                    <a:pt x="-8317" y="-5243"/>
                    <a:pt x="343050" y="418091"/>
                    <a:pt x="365275" y="657274"/>
                  </a:cubicBezTo>
                  <a:cubicBezTo>
                    <a:pt x="387500" y="896457"/>
                    <a:pt x="158900" y="1338841"/>
                    <a:pt x="133500" y="1435149"/>
                  </a:cubicBezTo>
                  <a:cubicBezTo>
                    <a:pt x="108100" y="1531457"/>
                    <a:pt x="165779" y="1359478"/>
                    <a:pt x="212875" y="1235124"/>
                  </a:cubicBezTo>
                  <a:cubicBezTo>
                    <a:pt x="259971" y="1110770"/>
                    <a:pt x="447296" y="894341"/>
                    <a:pt x="416075" y="689024"/>
                  </a:cubicBezTo>
                  <a:cubicBezTo>
                    <a:pt x="384854" y="483707"/>
                    <a:pt x="8617" y="5341"/>
                    <a:pt x="150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A3A1FFB9-FB2B-9956-6370-FA81B0FB7029}"/>
                </a:ext>
              </a:extLst>
            </p:cNvPr>
            <p:cNvSpPr/>
            <p:nvPr/>
          </p:nvSpPr>
          <p:spPr>
            <a:xfrm>
              <a:off x="3521667" y="1751820"/>
              <a:ext cx="1769591" cy="1298857"/>
            </a:xfrm>
            <a:custGeom>
              <a:avLst/>
              <a:gdLst>
                <a:gd name="connsiteX0" fmla="*/ 1031283 w 1769591"/>
                <a:gd name="connsiteY0" fmla="*/ 379663 h 1298857"/>
                <a:gd name="connsiteX1" fmla="*/ 734950 w 1769591"/>
                <a:gd name="connsiteY1" fmla="*/ 618847 h 1298857"/>
                <a:gd name="connsiteX2" fmla="*/ 851366 w 1769591"/>
                <a:gd name="connsiteY2" fmla="*/ 589213 h 1298857"/>
                <a:gd name="connsiteX3" fmla="*/ 495766 w 1769591"/>
                <a:gd name="connsiteY3" fmla="*/ 949047 h 1298857"/>
                <a:gd name="connsiteX4" fmla="*/ 616416 w 1769591"/>
                <a:gd name="connsiteY4" fmla="*/ 877080 h 1298857"/>
                <a:gd name="connsiteX5" fmla="*/ 362416 w 1769591"/>
                <a:gd name="connsiteY5" fmla="*/ 1275013 h 1298857"/>
                <a:gd name="connsiteX6" fmla="*/ 392050 w 1769591"/>
                <a:gd name="connsiteY6" fmla="*/ 1122613 h 1298857"/>
                <a:gd name="connsiteX7" fmla="*/ 184616 w 1769591"/>
                <a:gd name="connsiteY7" fmla="*/ 1270780 h 1298857"/>
                <a:gd name="connsiteX8" fmla="*/ 366650 w 1769591"/>
                <a:gd name="connsiteY8" fmla="*/ 982913 h 1298857"/>
                <a:gd name="connsiteX9" fmla="*/ 25866 w 1769591"/>
                <a:gd name="connsiteY9" fmla="*/ 1275013 h 1298857"/>
                <a:gd name="connsiteX10" fmla="*/ 55500 w 1769591"/>
                <a:gd name="connsiteY10" fmla="*/ 1253847 h 1298857"/>
                <a:gd name="connsiteX11" fmla="*/ 307383 w 1769591"/>
                <a:gd name="connsiteY11" fmla="*/ 1031597 h 1298857"/>
                <a:gd name="connsiteX12" fmla="*/ 49150 w 1769591"/>
                <a:gd name="connsiteY12" fmla="*/ 1230563 h 1298857"/>
                <a:gd name="connsiteX13" fmla="*/ 303150 w 1769591"/>
                <a:gd name="connsiteY13" fmla="*/ 946930 h 1298857"/>
                <a:gd name="connsiteX14" fmla="*/ 193083 w 1769591"/>
                <a:gd name="connsiteY14" fmla="*/ 1033713 h 1298857"/>
                <a:gd name="connsiteX15" fmla="*/ 292566 w 1769591"/>
                <a:gd name="connsiteY15" fmla="*/ 790297 h 1298857"/>
                <a:gd name="connsiteX16" fmla="*/ 203666 w 1769591"/>
                <a:gd name="connsiteY16" fmla="*/ 959630 h 1298857"/>
                <a:gd name="connsiteX17" fmla="*/ 351833 w 1769591"/>
                <a:gd name="connsiteY17" fmla="*/ 625197 h 1298857"/>
                <a:gd name="connsiteX18" fmla="*/ 868300 w 1769591"/>
                <a:gd name="connsiteY18" fmla="*/ 246313 h 1298857"/>
                <a:gd name="connsiteX19" fmla="*/ 574083 w 1769591"/>
                <a:gd name="connsiteY19" fmla="*/ 386013 h 1298857"/>
                <a:gd name="connsiteX20" fmla="*/ 1509650 w 1769591"/>
                <a:gd name="connsiteY20" fmla="*/ 28297 h 1298857"/>
                <a:gd name="connsiteX21" fmla="*/ 775166 w 1769591"/>
                <a:gd name="connsiteY21" fmla="*/ 163763 h 1298857"/>
                <a:gd name="connsiteX22" fmla="*/ 1717083 w 1769591"/>
                <a:gd name="connsiteY22" fmla="*/ 9247 h 1298857"/>
                <a:gd name="connsiteX23" fmla="*/ 1617600 w 1769591"/>
                <a:gd name="connsiteY23" fmla="*/ 38880 h 1298857"/>
                <a:gd name="connsiteX24" fmla="*/ 1350900 w 1769591"/>
                <a:gd name="connsiteY24" fmla="*/ 214563 h 1298857"/>
                <a:gd name="connsiteX25" fmla="*/ 1689566 w 1769591"/>
                <a:gd name="connsiteY25" fmla="*/ 51580 h 1298857"/>
                <a:gd name="connsiteX26" fmla="*/ 1257766 w 1769591"/>
                <a:gd name="connsiteY26" fmla="*/ 242080 h 1298857"/>
                <a:gd name="connsiteX27" fmla="*/ 857716 w 1769591"/>
                <a:gd name="connsiteY27" fmla="*/ 430463 h 1298857"/>
                <a:gd name="connsiteX28" fmla="*/ 595250 w 1769591"/>
                <a:gd name="connsiteY28" fmla="*/ 680230 h 1298857"/>
                <a:gd name="connsiteX29" fmla="*/ 859833 w 1769591"/>
                <a:gd name="connsiteY29" fmla="*/ 485497 h 1298857"/>
                <a:gd name="connsiteX30" fmla="*/ 1031283 w 1769591"/>
                <a:gd name="connsiteY30" fmla="*/ 379663 h 129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69591" h="1298857">
                  <a:moveTo>
                    <a:pt x="1031283" y="379663"/>
                  </a:moveTo>
                  <a:cubicBezTo>
                    <a:pt x="1010469" y="401888"/>
                    <a:pt x="764936" y="583922"/>
                    <a:pt x="734950" y="618847"/>
                  </a:cubicBezTo>
                  <a:cubicBezTo>
                    <a:pt x="704964" y="653772"/>
                    <a:pt x="891230" y="534180"/>
                    <a:pt x="851366" y="589213"/>
                  </a:cubicBezTo>
                  <a:cubicBezTo>
                    <a:pt x="811502" y="644246"/>
                    <a:pt x="534924" y="901069"/>
                    <a:pt x="495766" y="949047"/>
                  </a:cubicBezTo>
                  <a:cubicBezTo>
                    <a:pt x="456608" y="997025"/>
                    <a:pt x="638641" y="822752"/>
                    <a:pt x="616416" y="877080"/>
                  </a:cubicBezTo>
                  <a:cubicBezTo>
                    <a:pt x="594191" y="931408"/>
                    <a:pt x="399810" y="1234091"/>
                    <a:pt x="362416" y="1275013"/>
                  </a:cubicBezTo>
                  <a:cubicBezTo>
                    <a:pt x="325022" y="1315935"/>
                    <a:pt x="421683" y="1123319"/>
                    <a:pt x="392050" y="1122613"/>
                  </a:cubicBezTo>
                  <a:cubicBezTo>
                    <a:pt x="362417" y="1121907"/>
                    <a:pt x="188849" y="1294063"/>
                    <a:pt x="184616" y="1270780"/>
                  </a:cubicBezTo>
                  <a:cubicBezTo>
                    <a:pt x="180383" y="1247497"/>
                    <a:pt x="393108" y="982208"/>
                    <a:pt x="366650" y="982913"/>
                  </a:cubicBezTo>
                  <a:cubicBezTo>
                    <a:pt x="340192" y="983619"/>
                    <a:pt x="77724" y="1229857"/>
                    <a:pt x="25866" y="1275013"/>
                  </a:cubicBezTo>
                  <a:cubicBezTo>
                    <a:pt x="-25992" y="1320169"/>
                    <a:pt x="8580" y="1294416"/>
                    <a:pt x="55500" y="1253847"/>
                  </a:cubicBezTo>
                  <a:cubicBezTo>
                    <a:pt x="102419" y="1213278"/>
                    <a:pt x="308441" y="1035478"/>
                    <a:pt x="307383" y="1031597"/>
                  </a:cubicBezTo>
                  <a:cubicBezTo>
                    <a:pt x="306325" y="1027716"/>
                    <a:pt x="49855" y="1244674"/>
                    <a:pt x="49150" y="1230563"/>
                  </a:cubicBezTo>
                  <a:cubicBezTo>
                    <a:pt x="48444" y="1216452"/>
                    <a:pt x="279161" y="979738"/>
                    <a:pt x="303150" y="946930"/>
                  </a:cubicBezTo>
                  <a:cubicBezTo>
                    <a:pt x="327139" y="914122"/>
                    <a:pt x="194847" y="1059819"/>
                    <a:pt x="193083" y="1033713"/>
                  </a:cubicBezTo>
                  <a:cubicBezTo>
                    <a:pt x="191319" y="1007607"/>
                    <a:pt x="290802" y="802644"/>
                    <a:pt x="292566" y="790297"/>
                  </a:cubicBezTo>
                  <a:cubicBezTo>
                    <a:pt x="294330" y="777950"/>
                    <a:pt x="193788" y="987147"/>
                    <a:pt x="203666" y="959630"/>
                  </a:cubicBezTo>
                  <a:cubicBezTo>
                    <a:pt x="213544" y="932113"/>
                    <a:pt x="241061" y="744083"/>
                    <a:pt x="351833" y="625197"/>
                  </a:cubicBezTo>
                  <a:cubicBezTo>
                    <a:pt x="462605" y="506311"/>
                    <a:pt x="831258" y="286177"/>
                    <a:pt x="868300" y="246313"/>
                  </a:cubicBezTo>
                  <a:cubicBezTo>
                    <a:pt x="905342" y="206449"/>
                    <a:pt x="467191" y="422349"/>
                    <a:pt x="574083" y="386013"/>
                  </a:cubicBezTo>
                  <a:cubicBezTo>
                    <a:pt x="680975" y="349677"/>
                    <a:pt x="1476136" y="65339"/>
                    <a:pt x="1509650" y="28297"/>
                  </a:cubicBezTo>
                  <a:cubicBezTo>
                    <a:pt x="1543164" y="-8745"/>
                    <a:pt x="740594" y="166938"/>
                    <a:pt x="775166" y="163763"/>
                  </a:cubicBezTo>
                  <a:cubicBezTo>
                    <a:pt x="809738" y="160588"/>
                    <a:pt x="1576677" y="30061"/>
                    <a:pt x="1717083" y="9247"/>
                  </a:cubicBezTo>
                  <a:cubicBezTo>
                    <a:pt x="1857489" y="-11567"/>
                    <a:pt x="1678630" y="4661"/>
                    <a:pt x="1617600" y="38880"/>
                  </a:cubicBezTo>
                  <a:cubicBezTo>
                    <a:pt x="1556570" y="73099"/>
                    <a:pt x="1338906" y="212446"/>
                    <a:pt x="1350900" y="214563"/>
                  </a:cubicBezTo>
                  <a:cubicBezTo>
                    <a:pt x="1362894" y="216680"/>
                    <a:pt x="1705088" y="46994"/>
                    <a:pt x="1689566" y="51580"/>
                  </a:cubicBezTo>
                  <a:cubicBezTo>
                    <a:pt x="1674044" y="56166"/>
                    <a:pt x="1396408" y="178933"/>
                    <a:pt x="1257766" y="242080"/>
                  </a:cubicBezTo>
                  <a:cubicBezTo>
                    <a:pt x="1119124" y="305227"/>
                    <a:pt x="968135" y="357438"/>
                    <a:pt x="857716" y="430463"/>
                  </a:cubicBezTo>
                  <a:cubicBezTo>
                    <a:pt x="747297" y="503488"/>
                    <a:pt x="594897" y="671058"/>
                    <a:pt x="595250" y="680230"/>
                  </a:cubicBezTo>
                  <a:cubicBezTo>
                    <a:pt x="595603" y="689402"/>
                    <a:pt x="787514" y="530652"/>
                    <a:pt x="859833" y="485497"/>
                  </a:cubicBezTo>
                  <a:cubicBezTo>
                    <a:pt x="932152" y="440342"/>
                    <a:pt x="1052097" y="357438"/>
                    <a:pt x="1031283" y="37966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B77541C2-1C3E-2E49-B2FF-12B2FA5AC71A}"/>
                </a:ext>
              </a:extLst>
            </p:cNvPr>
            <p:cNvSpPr/>
            <p:nvPr/>
          </p:nvSpPr>
          <p:spPr>
            <a:xfrm>
              <a:off x="3508923" y="2742348"/>
              <a:ext cx="626891" cy="1319977"/>
            </a:xfrm>
            <a:custGeom>
              <a:avLst/>
              <a:gdLst>
                <a:gd name="connsiteX0" fmla="*/ 536027 w 626891"/>
                <a:gd name="connsiteY0" fmla="*/ 263319 h 1319977"/>
                <a:gd name="connsiteX1" fmla="*/ 324360 w 626891"/>
                <a:gd name="connsiteY1" fmla="*/ 568119 h 1319977"/>
                <a:gd name="connsiteX2" fmla="*/ 406910 w 626891"/>
                <a:gd name="connsiteY2" fmla="*/ 455935 h 1319977"/>
                <a:gd name="connsiteX3" fmla="*/ 326477 w 626891"/>
                <a:gd name="connsiteY3" fmla="*/ 589285 h 1319977"/>
                <a:gd name="connsiteX4" fmla="*/ 377277 w 626891"/>
                <a:gd name="connsiteY4" fmla="*/ 908902 h 1319977"/>
                <a:gd name="connsiteX5" fmla="*/ 377277 w 626891"/>
                <a:gd name="connsiteY5" fmla="*/ 872919 h 1319977"/>
                <a:gd name="connsiteX6" fmla="*/ 330710 w 626891"/>
                <a:gd name="connsiteY6" fmla="*/ 661252 h 1319977"/>
                <a:gd name="connsiteX7" fmla="*/ 413260 w 626891"/>
                <a:gd name="connsiteY7" fmla="*/ 1093052 h 1319977"/>
                <a:gd name="connsiteX8" fmla="*/ 271444 w 626891"/>
                <a:gd name="connsiteY8" fmla="*/ 767085 h 1319977"/>
                <a:gd name="connsiteX9" fmla="*/ 396327 w 626891"/>
                <a:gd name="connsiteY9" fmla="*/ 1133269 h 1319977"/>
                <a:gd name="connsiteX10" fmla="*/ 565660 w 626891"/>
                <a:gd name="connsiteY10" fmla="*/ 1319535 h 1319977"/>
                <a:gd name="connsiteX11" fmla="*/ 406910 w 626891"/>
                <a:gd name="connsiteY11" fmla="*/ 1188302 h 1319977"/>
                <a:gd name="connsiteX12" fmla="*/ 191010 w 626891"/>
                <a:gd name="connsiteY12" fmla="*/ 1296252 h 1319977"/>
                <a:gd name="connsiteX13" fmla="*/ 250277 w 626891"/>
                <a:gd name="connsiteY13" fmla="*/ 1245452 h 1319977"/>
                <a:gd name="connsiteX14" fmla="*/ 510 w 626891"/>
                <a:gd name="connsiteY14" fmla="*/ 1319535 h 1319977"/>
                <a:gd name="connsiteX15" fmla="*/ 182544 w 626891"/>
                <a:gd name="connsiteY15" fmla="*/ 1245452 h 1319977"/>
                <a:gd name="connsiteX16" fmla="*/ 83060 w 626891"/>
                <a:gd name="connsiteY16" fmla="*/ 1253919 h 1319977"/>
                <a:gd name="connsiteX17" fmla="*/ 61894 w 626891"/>
                <a:gd name="connsiteY17" fmla="*/ 510969 h 1319977"/>
                <a:gd name="connsiteX18" fmla="*/ 80944 w 626891"/>
                <a:gd name="connsiteY18" fmla="*/ 718402 h 1319977"/>
                <a:gd name="connsiteX19" fmla="*/ 161377 w 626891"/>
                <a:gd name="connsiteY19" fmla="*/ 576585 h 1319977"/>
                <a:gd name="connsiteX20" fmla="*/ 472527 w 626891"/>
                <a:gd name="connsiteY20" fmla="*/ 142669 h 1319977"/>
                <a:gd name="connsiteX21" fmla="*/ 55544 w 626891"/>
                <a:gd name="connsiteY21" fmla="*/ 481335 h 1319977"/>
                <a:gd name="connsiteX22" fmla="*/ 597410 w 626891"/>
                <a:gd name="connsiteY22" fmla="*/ 17785 h 1319977"/>
                <a:gd name="connsiteX23" fmla="*/ 536027 w 626891"/>
                <a:gd name="connsiteY23" fmla="*/ 129969 h 1319977"/>
                <a:gd name="connsiteX24" fmla="*/ 375160 w 626891"/>
                <a:gd name="connsiteY24" fmla="*/ 449585 h 1319977"/>
                <a:gd name="connsiteX25" fmla="*/ 536027 w 626891"/>
                <a:gd name="connsiteY25" fmla="*/ 263319 h 131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6891" h="1319977">
                  <a:moveTo>
                    <a:pt x="536027" y="263319"/>
                  </a:moveTo>
                  <a:cubicBezTo>
                    <a:pt x="527560" y="283075"/>
                    <a:pt x="345879" y="536016"/>
                    <a:pt x="324360" y="568119"/>
                  </a:cubicBezTo>
                  <a:cubicBezTo>
                    <a:pt x="302841" y="600222"/>
                    <a:pt x="406557" y="452407"/>
                    <a:pt x="406910" y="455935"/>
                  </a:cubicBezTo>
                  <a:cubicBezTo>
                    <a:pt x="407263" y="459463"/>
                    <a:pt x="331416" y="513791"/>
                    <a:pt x="326477" y="589285"/>
                  </a:cubicBezTo>
                  <a:cubicBezTo>
                    <a:pt x="321538" y="664779"/>
                    <a:pt x="368810" y="861630"/>
                    <a:pt x="377277" y="908902"/>
                  </a:cubicBezTo>
                  <a:cubicBezTo>
                    <a:pt x="385744" y="956174"/>
                    <a:pt x="385038" y="914194"/>
                    <a:pt x="377277" y="872919"/>
                  </a:cubicBezTo>
                  <a:cubicBezTo>
                    <a:pt x="369516" y="831644"/>
                    <a:pt x="324713" y="624563"/>
                    <a:pt x="330710" y="661252"/>
                  </a:cubicBezTo>
                  <a:cubicBezTo>
                    <a:pt x="336707" y="697941"/>
                    <a:pt x="423138" y="1075413"/>
                    <a:pt x="413260" y="1093052"/>
                  </a:cubicBezTo>
                  <a:cubicBezTo>
                    <a:pt x="403382" y="1110691"/>
                    <a:pt x="274266" y="760382"/>
                    <a:pt x="271444" y="767085"/>
                  </a:cubicBezTo>
                  <a:cubicBezTo>
                    <a:pt x="268622" y="773788"/>
                    <a:pt x="347291" y="1041194"/>
                    <a:pt x="396327" y="1133269"/>
                  </a:cubicBezTo>
                  <a:cubicBezTo>
                    <a:pt x="445363" y="1225344"/>
                    <a:pt x="563896" y="1310363"/>
                    <a:pt x="565660" y="1319535"/>
                  </a:cubicBezTo>
                  <a:cubicBezTo>
                    <a:pt x="567424" y="1328707"/>
                    <a:pt x="469352" y="1192182"/>
                    <a:pt x="406910" y="1188302"/>
                  </a:cubicBezTo>
                  <a:cubicBezTo>
                    <a:pt x="344468" y="1184422"/>
                    <a:pt x="217115" y="1286727"/>
                    <a:pt x="191010" y="1296252"/>
                  </a:cubicBezTo>
                  <a:cubicBezTo>
                    <a:pt x="164904" y="1305777"/>
                    <a:pt x="282027" y="1241572"/>
                    <a:pt x="250277" y="1245452"/>
                  </a:cubicBezTo>
                  <a:cubicBezTo>
                    <a:pt x="218527" y="1249333"/>
                    <a:pt x="11799" y="1319535"/>
                    <a:pt x="510" y="1319535"/>
                  </a:cubicBezTo>
                  <a:cubicBezTo>
                    <a:pt x="-10779" y="1319535"/>
                    <a:pt x="168786" y="1256388"/>
                    <a:pt x="182544" y="1245452"/>
                  </a:cubicBezTo>
                  <a:cubicBezTo>
                    <a:pt x="196302" y="1234516"/>
                    <a:pt x="103168" y="1376333"/>
                    <a:pt x="83060" y="1253919"/>
                  </a:cubicBezTo>
                  <a:cubicBezTo>
                    <a:pt x="62952" y="1131505"/>
                    <a:pt x="62247" y="600222"/>
                    <a:pt x="61894" y="510969"/>
                  </a:cubicBezTo>
                  <a:cubicBezTo>
                    <a:pt x="61541" y="421716"/>
                    <a:pt x="64364" y="707466"/>
                    <a:pt x="80944" y="718402"/>
                  </a:cubicBezTo>
                  <a:cubicBezTo>
                    <a:pt x="97524" y="729338"/>
                    <a:pt x="96113" y="672540"/>
                    <a:pt x="161377" y="576585"/>
                  </a:cubicBezTo>
                  <a:cubicBezTo>
                    <a:pt x="226641" y="480630"/>
                    <a:pt x="490166" y="158544"/>
                    <a:pt x="472527" y="142669"/>
                  </a:cubicBezTo>
                  <a:cubicBezTo>
                    <a:pt x="454888" y="126794"/>
                    <a:pt x="34730" y="502149"/>
                    <a:pt x="55544" y="481335"/>
                  </a:cubicBezTo>
                  <a:cubicBezTo>
                    <a:pt x="76358" y="460521"/>
                    <a:pt x="517330" y="76346"/>
                    <a:pt x="597410" y="17785"/>
                  </a:cubicBezTo>
                  <a:cubicBezTo>
                    <a:pt x="677490" y="-40776"/>
                    <a:pt x="573069" y="58002"/>
                    <a:pt x="536027" y="129969"/>
                  </a:cubicBezTo>
                  <a:cubicBezTo>
                    <a:pt x="498985" y="201936"/>
                    <a:pt x="373749" y="424891"/>
                    <a:pt x="375160" y="449585"/>
                  </a:cubicBezTo>
                  <a:cubicBezTo>
                    <a:pt x="376571" y="474279"/>
                    <a:pt x="544494" y="243563"/>
                    <a:pt x="536027" y="26331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9650F711-1875-B43D-1D25-0653BD9803F5}"/>
                </a:ext>
              </a:extLst>
            </p:cNvPr>
            <p:cNvSpPr/>
            <p:nvPr/>
          </p:nvSpPr>
          <p:spPr>
            <a:xfrm>
              <a:off x="3529243" y="2922378"/>
              <a:ext cx="456780" cy="606783"/>
            </a:xfrm>
            <a:custGeom>
              <a:avLst/>
              <a:gdLst>
                <a:gd name="connsiteX0" fmla="*/ 456440 w 456780"/>
                <a:gd name="connsiteY0" fmla="*/ 739 h 606783"/>
                <a:gd name="connsiteX1" fmla="*/ 183390 w 456780"/>
                <a:gd name="connsiteY1" fmla="*/ 267439 h 606783"/>
                <a:gd name="connsiteX2" fmla="*/ 3474 w 456780"/>
                <a:gd name="connsiteY2" fmla="*/ 599755 h 606783"/>
                <a:gd name="connsiteX3" fmla="*/ 69090 w 456780"/>
                <a:gd name="connsiteY3" fmla="*/ 470639 h 606783"/>
                <a:gd name="connsiteX4" fmla="*/ 124124 w 456780"/>
                <a:gd name="connsiteY4" fmla="*/ 197589 h 606783"/>
                <a:gd name="connsiteX5" fmla="*/ 456440 w 456780"/>
                <a:gd name="connsiteY5" fmla="*/ 739 h 606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6780" h="606783">
                  <a:moveTo>
                    <a:pt x="456440" y="739"/>
                  </a:moveTo>
                  <a:cubicBezTo>
                    <a:pt x="466318" y="12381"/>
                    <a:pt x="258884" y="167603"/>
                    <a:pt x="183390" y="267439"/>
                  </a:cubicBezTo>
                  <a:cubicBezTo>
                    <a:pt x="107896" y="367275"/>
                    <a:pt x="22524" y="565888"/>
                    <a:pt x="3474" y="599755"/>
                  </a:cubicBezTo>
                  <a:cubicBezTo>
                    <a:pt x="-15576" y="633622"/>
                    <a:pt x="48982" y="537667"/>
                    <a:pt x="69090" y="470639"/>
                  </a:cubicBezTo>
                  <a:cubicBezTo>
                    <a:pt x="89198" y="403611"/>
                    <a:pt x="55332" y="277670"/>
                    <a:pt x="124124" y="197589"/>
                  </a:cubicBezTo>
                  <a:cubicBezTo>
                    <a:pt x="192916" y="117508"/>
                    <a:pt x="446562" y="-10903"/>
                    <a:pt x="456440" y="73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92EF3E4D-242A-0487-B779-9D10D92922ED}"/>
                </a:ext>
              </a:extLst>
            </p:cNvPr>
            <p:cNvSpPr/>
            <p:nvPr/>
          </p:nvSpPr>
          <p:spPr>
            <a:xfrm>
              <a:off x="3414077" y="3877559"/>
              <a:ext cx="831736" cy="1024865"/>
            </a:xfrm>
            <a:custGeom>
              <a:avLst/>
              <a:gdLst>
                <a:gd name="connsiteX0" fmla="*/ 298556 w 831736"/>
                <a:gd name="connsiteY0" fmla="*/ 174 h 1024865"/>
                <a:gd name="connsiteX1" fmla="*/ 749406 w 831736"/>
                <a:gd name="connsiteY1" fmla="*/ 294391 h 1024865"/>
                <a:gd name="connsiteX2" fmla="*/ 681673 w 831736"/>
                <a:gd name="connsiteY2" fmla="*/ 279574 h 1024865"/>
                <a:gd name="connsiteX3" fmla="*/ 713423 w 831736"/>
                <a:gd name="connsiteY3" fmla="*/ 776991 h 1024865"/>
                <a:gd name="connsiteX4" fmla="*/ 677440 w 831736"/>
                <a:gd name="connsiteY4" fmla="*/ 567441 h 1024865"/>
                <a:gd name="connsiteX5" fmla="*/ 812906 w 831736"/>
                <a:gd name="connsiteY5" fmla="*/ 986541 h 1024865"/>
                <a:gd name="connsiteX6" fmla="*/ 823490 w 831736"/>
                <a:gd name="connsiteY6" fmla="*/ 997124 h 1024865"/>
                <a:gd name="connsiteX7" fmla="*/ 745173 w 831736"/>
                <a:gd name="connsiteY7" fmla="*/ 910341 h 1024865"/>
                <a:gd name="connsiteX8" fmla="*/ 281623 w 831736"/>
                <a:gd name="connsiteY8" fmla="*/ 493358 h 1024865"/>
                <a:gd name="connsiteX9" fmla="*/ 656273 w 831736"/>
                <a:gd name="connsiteY9" fmla="*/ 821441 h 1024865"/>
                <a:gd name="connsiteX10" fmla="*/ 328190 w 831736"/>
                <a:gd name="connsiteY10" fmla="*/ 497591 h 1024865"/>
                <a:gd name="connsiteX11" fmla="*/ 17040 w 831736"/>
                <a:gd name="connsiteY11" fmla="*/ 311324 h 1024865"/>
                <a:gd name="connsiteX12" fmla="*/ 597006 w 831736"/>
                <a:gd name="connsiteY12" fmla="*/ 592841 h 1024865"/>
                <a:gd name="connsiteX13" fmla="*/ 106 w 831736"/>
                <a:gd name="connsiteY13" fmla="*/ 59441 h 1024865"/>
                <a:gd name="connsiteX14" fmla="*/ 546206 w 831736"/>
                <a:gd name="connsiteY14" fmla="*/ 692324 h 1024865"/>
                <a:gd name="connsiteX15" fmla="*/ 343006 w 831736"/>
                <a:gd name="connsiteY15" fmla="*/ 338841 h 1024865"/>
                <a:gd name="connsiteX16" fmla="*/ 290090 w 831736"/>
                <a:gd name="connsiteY16" fmla="*/ 180091 h 1024865"/>
                <a:gd name="connsiteX17" fmla="*/ 86890 w 831736"/>
                <a:gd name="connsiteY17" fmla="*/ 29808 h 1024865"/>
                <a:gd name="connsiteX18" fmla="*/ 565256 w 831736"/>
                <a:gd name="connsiteY18" fmla="*/ 247824 h 1024865"/>
                <a:gd name="connsiteX19" fmla="*/ 298556 w 831736"/>
                <a:gd name="connsiteY19" fmla="*/ 174 h 102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31736" h="1024865">
                  <a:moveTo>
                    <a:pt x="298556" y="174"/>
                  </a:moveTo>
                  <a:cubicBezTo>
                    <a:pt x="329248" y="7935"/>
                    <a:pt x="685553" y="247824"/>
                    <a:pt x="749406" y="294391"/>
                  </a:cubicBezTo>
                  <a:cubicBezTo>
                    <a:pt x="813259" y="340958"/>
                    <a:pt x="687670" y="199141"/>
                    <a:pt x="681673" y="279574"/>
                  </a:cubicBezTo>
                  <a:cubicBezTo>
                    <a:pt x="675676" y="360007"/>
                    <a:pt x="714128" y="729013"/>
                    <a:pt x="713423" y="776991"/>
                  </a:cubicBezTo>
                  <a:cubicBezTo>
                    <a:pt x="712718" y="824969"/>
                    <a:pt x="660859" y="532516"/>
                    <a:pt x="677440" y="567441"/>
                  </a:cubicBezTo>
                  <a:cubicBezTo>
                    <a:pt x="694021" y="602366"/>
                    <a:pt x="788564" y="914927"/>
                    <a:pt x="812906" y="986541"/>
                  </a:cubicBezTo>
                  <a:cubicBezTo>
                    <a:pt x="837248" y="1058155"/>
                    <a:pt x="834779" y="1009824"/>
                    <a:pt x="823490" y="997124"/>
                  </a:cubicBezTo>
                  <a:cubicBezTo>
                    <a:pt x="812201" y="984424"/>
                    <a:pt x="835484" y="994302"/>
                    <a:pt x="745173" y="910341"/>
                  </a:cubicBezTo>
                  <a:cubicBezTo>
                    <a:pt x="654862" y="826380"/>
                    <a:pt x="296440" y="508175"/>
                    <a:pt x="281623" y="493358"/>
                  </a:cubicBezTo>
                  <a:cubicBezTo>
                    <a:pt x="266806" y="478541"/>
                    <a:pt x="648512" y="820736"/>
                    <a:pt x="656273" y="821441"/>
                  </a:cubicBezTo>
                  <a:cubicBezTo>
                    <a:pt x="664034" y="822146"/>
                    <a:pt x="434729" y="582611"/>
                    <a:pt x="328190" y="497591"/>
                  </a:cubicBezTo>
                  <a:cubicBezTo>
                    <a:pt x="221651" y="412572"/>
                    <a:pt x="-27763" y="295449"/>
                    <a:pt x="17040" y="311324"/>
                  </a:cubicBezTo>
                  <a:cubicBezTo>
                    <a:pt x="61843" y="327199"/>
                    <a:pt x="599828" y="634821"/>
                    <a:pt x="597006" y="592841"/>
                  </a:cubicBezTo>
                  <a:cubicBezTo>
                    <a:pt x="594184" y="550861"/>
                    <a:pt x="8573" y="42861"/>
                    <a:pt x="106" y="59441"/>
                  </a:cubicBezTo>
                  <a:cubicBezTo>
                    <a:pt x="-8361" y="76022"/>
                    <a:pt x="489056" y="645757"/>
                    <a:pt x="546206" y="692324"/>
                  </a:cubicBezTo>
                  <a:cubicBezTo>
                    <a:pt x="603356" y="738891"/>
                    <a:pt x="385692" y="424213"/>
                    <a:pt x="343006" y="338841"/>
                  </a:cubicBezTo>
                  <a:cubicBezTo>
                    <a:pt x="300320" y="253469"/>
                    <a:pt x="332776" y="231597"/>
                    <a:pt x="290090" y="180091"/>
                  </a:cubicBezTo>
                  <a:cubicBezTo>
                    <a:pt x="247404" y="128585"/>
                    <a:pt x="41029" y="18519"/>
                    <a:pt x="86890" y="29808"/>
                  </a:cubicBezTo>
                  <a:cubicBezTo>
                    <a:pt x="132751" y="41097"/>
                    <a:pt x="526803" y="248882"/>
                    <a:pt x="565256" y="247824"/>
                  </a:cubicBezTo>
                  <a:cubicBezTo>
                    <a:pt x="603709" y="246766"/>
                    <a:pt x="267864" y="-7587"/>
                    <a:pt x="298556" y="17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A5A37427-413F-07F0-C225-1E885838DCE1}"/>
                </a:ext>
              </a:extLst>
            </p:cNvPr>
            <p:cNvSpPr/>
            <p:nvPr/>
          </p:nvSpPr>
          <p:spPr>
            <a:xfrm>
              <a:off x="3985915" y="4696580"/>
              <a:ext cx="1710035" cy="673788"/>
            </a:xfrm>
            <a:custGeom>
              <a:avLst/>
              <a:gdLst>
                <a:gd name="connsiteX0" fmla="*/ 8235 w 1710035"/>
                <a:gd name="connsiteY0" fmla="*/ 303 h 673788"/>
                <a:gd name="connsiteX1" fmla="*/ 459085 w 1710035"/>
                <a:gd name="connsiteY1" fmla="*/ 307220 h 673788"/>
                <a:gd name="connsiteX2" fmla="*/ 349018 w 1710035"/>
                <a:gd name="connsiteY2" fmla="*/ 264887 h 673788"/>
                <a:gd name="connsiteX3" fmla="*/ 791402 w 1710035"/>
                <a:gd name="connsiteY3" fmla="*/ 233137 h 673788"/>
                <a:gd name="connsiteX4" fmla="*/ 484485 w 1710035"/>
                <a:gd name="connsiteY4" fmla="*/ 243720 h 673788"/>
                <a:gd name="connsiteX5" fmla="*/ 1081385 w 1710035"/>
                <a:gd name="connsiteY5" fmla="*/ 434220 h 673788"/>
                <a:gd name="connsiteX6" fmla="*/ 876068 w 1710035"/>
                <a:gd name="connsiteY6" fmla="*/ 427870 h 673788"/>
                <a:gd name="connsiteX7" fmla="*/ 1616902 w 1710035"/>
                <a:gd name="connsiteY7" fmla="*/ 540053 h 673788"/>
                <a:gd name="connsiteX8" fmla="*/ 1619018 w 1710035"/>
                <a:gd name="connsiteY8" fmla="*/ 544287 h 673788"/>
                <a:gd name="connsiteX9" fmla="*/ 1678285 w 1710035"/>
                <a:gd name="connsiteY9" fmla="*/ 535820 h 673788"/>
                <a:gd name="connsiteX10" fmla="*/ 1212618 w 1710035"/>
                <a:gd name="connsiteY10" fmla="*/ 652237 h 673788"/>
                <a:gd name="connsiteX11" fmla="*/ 1710035 w 1710035"/>
                <a:gd name="connsiteY11" fmla="*/ 622603 h 673788"/>
                <a:gd name="connsiteX12" fmla="*/ 1007302 w 1710035"/>
                <a:gd name="connsiteY12" fmla="*/ 664937 h 673788"/>
                <a:gd name="connsiteX13" fmla="*/ 427335 w 1710035"/>
                <a:gd name="connsiteY13" fmla="*/ 419403 h 673788"/>
                <a:gd name="connsiteX14" fmla="*/ 977668 w 1710035"/>
                <a:gd name="connsiteY14" fmla="*/ 631070 h 673788"/>
                <a:gd name="connsiteX15" fmla="*/ 329968 w 1710035"/>
                <a:gd name="connsiteY15" fmla="*/ 355903 h 673788"/>
                <a:gd name="connsiteX16" fmla="*/ 179685 w 1710035"/>
                <a:gd name="connsiteY16" fmla="*/ 252187 h 673788"/>
                <a:gd name="connsiteX17" fmla="*/ 8235 w 1710035"/>
                <a:gd name="connsiteY17" fmla="*/ 303 h 67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10035" h="673788">
                  <a:moveTo>
                    <a:pt x="8235" y="303"/>
                  </a:moveTo>
                  <a:cubicBezTo>
                    <a:pt x="54802" y="9475"/>
                    <a:pt x="402288" y="263123"/>
                    <a:pt x="459085" y="307220"/>
                  </a:cubicBezTo>
                  <a:cubicBezTo>
                    <a:pt x="515882" y="351317"/>
                    <a:pt x="293632" y="277234"/>
                    <a:pt x="349018" y="264887"/>
                  </a:cubicBezTo>
                  <a:cubicBezTo>
                    <a:pt x="404404" y="252540"/>
                    <a:pt x="768824" y="236665"/>
                    <a:pt x="791402" y="233137"/>
                  </a:cubicBezTo>
                  <a:cubicBezTo>
                    <a:pt x="813980" y="229609"/>
                    <a:pt x="436155" y="210206"/>
                    <a:pt x="484485" y="243720"/>
                  </a:cubicBezTo>
                  <a:cubicBezTo>
                    <a:pt x="532815" y="277234"/>
                    <a:pt x="1016121" y="403528"/>
                    <a:pt x="1081385" y="434220"/>
                  </a:cubicBezTo>
                  <a:cubicBezTo>
                    <a:pt x="1146649" y="464912"/>
                    <a:pt x="786815" y="410231"/>
                    <a:pt x="876068" y="427870"/>
                  </a:cubicBezTo>
                  <a:cubicBezTo>
                    <a:pt x="965321" y="445509"/>
                    <a:pt x="1493077" y="520650"/>
                    <a:pt x="1616902" y="540053"/>
                  </a:cubicBezTo>
                  <a:cubicBezTo>
                    <a:pt x="1740727" y="559456"/>
                    <a:pt x="1608788" y="544992"/>
                    <a:pt x="1619018" y="544287"/>
                  </a:cubicBezTo>
                  <a:cubicBezTo>
                    <a:pt x="1629248" y="543582"/>
                    <a:pt x="1746018" y="517828"/>
                    <a:pt x="1678285" y="535820"/>
                  </a:cubicBezTo>
                  <a:cubicBezTo>
                    <a:pt x="1610552" y="553812"/>
                    <a:pt x="1207326" y="637773"/>
                    <a:pt x="1212618" y="652237"/>
                  </a:cubicBezTo>
                  <a:cubicBezTo>
                    <a:pt x="1217910" y="666701"/>
                    <a:pt x="1710035" y="622603"/>
                    <a:pt x="1710035" y="622603"/>
                  </a:cubicBezTo>
                  <a:cubicBezTo>
                    <a:pt x="1675816" y="624720"/>
                    <a:pt x="1221085" y="698804"/>
                    <a:pt x="1007302" y="664937"/>
                  </a:cubicBezTo>
                  <a:cubicBezTo>
                    <a:pt x="793519" y="631070"/>
                    <a:pt x="432274" y="425048"/>
                    <a:pt x="427335" y="419403"/>
                  </a:cubicBezTo>
                  <a:cubicBezTo>
                    <a:pt x="422396" y="413759"/>
                    <a:pt x="993896" y="641653"/>
                    <a:pt x="977668" y="631070"/>
                  </a:cubicBezTo>
                  <a:cubicBezTo>
                    <a:pt x="961440" y="620487"/>
                    <a:pt x="462965" y="419050"/>
                    <a:pt x="329968" y="355903"/>
                  </a:cubicBezTo>
                  <a:cubicBezTo>
                    <a:pt x="196971" y="292756"/>
                    <a:pt x="234013" y="311806"/>
                    <a:pt x="179685" y="252187"/>
                  </a:cubicBezTo>
                  <a:cubicBezTo>
                    <a:pt x="125357" y="192568"/>
                    <a:pt x="-38332" y="-8869"/>
                    <a:pt x="8235" y="30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4E047024-348F-D723-BF76-F3137DF4E342}"/>
                </a:ext>
              </a:extLst>
            </p:cNvPr>
            <p:cNvSpPr/>
            <p:nvPr/>
          </p:nvSpPr>
          <p:spPr>
            <a:xfrm>
              <a:off x="5136713" y="4323383"/>
              <a:ext cx="1008583" cy="1047102"/>
            </a:xfrm>
            <a:custGeom>
              <a:avLst/>
              <a:gdLst>
                <a:gd name="connsiteX0" fmla="*/ 1007970 w 1008583"/>
                <a:gd name="connsiteY0" fmla="*/ 66584 h 1047102"/>
                <a:gd name="connsiteX1" fmla="*/ 969870 w 1008583"/>
                <a:gd name="connsiteY1" fmla="*/ 305767 h 1047102"/>
                <a:gd name="connsiteX2" fmla="*/ 982570 w 1008583"/>
                <a:gd name="connsiteY2" fmla="*/ 242267 h 1047102"/>
                <a:gd name="connsiteX3" fmla="*/ 872504 w 1008583"/>
                <a:gd name="connsiteY3" fmla="*/ 540717 h 1047102"/>
                <a:gd name="connsiteX4" fmla="*/ 887320 w 1008583"/>
                <a:gd name="connsiteY4" fmla="*/ 492034 h 1047102"/>
                <a:gd name="connsiteX5" fmla="*/ 768787 w 1008583"/>
                <a:gd name="connsiteY5" fmla="*/ 782017 h 1047102"/>
                <a:gd name="connsiteX6" fmla="*/ 779370 w 1008583"/>
                <a:gd name="connsiteY6" fmla="*/ 746034 h 1047102"/>
                <a:gd name="connsiteX7" fmla="*/ 597337 w 1008583"/>
                <a:gd name="connsiteY7" fmla="*/ 983100 h 1047102"/>
                <a:gd name="connsiteX8" fmla="*/ 601570 w 1008583"/>
                <a:gd name="connsiteY8" fmla="*/ 923834 h 1047102"/>
                <a:gd name="connsiteX9" fmla="*/ 288304 w 1008583"/>
                <a:gd name="connsiteY9" fmla="*/ 1042367 h 1047102"/>
                <a:gd name="connsiteX10" fmla="*/ 620620 w 1008583"/>
                <a:gd name="connsiteY10" fmla="*/ 961934 h 1047102"/>
                <a:gd name="connsiteX11" fmla="*/ 437 w 1008583"/>
                <a:gd name="connsiteY11" fmla="*/ 1044484 h 1047102"/>
                <a:gd name="connsiteX12" fmla="*/ 516904 w 1008583"/>
                <a:gd name="connsiteY12" fmla="*/ 841284 h 1047102"/>
                <a:gd name="connsiteX13" fmla="*/ 199404 w 1008583"/>
                <a:gd name="connsiteY13" fmla="*/ 860334 h 1047102"/>
                <a:gd name="connsiteX14" fmla="*/ 624854 w 1008583"/>
                <a:gd name="connsiteY14" fmla="*/ 684650 h 1047102"/>
                <a:gd name="connsiteX15" fmla="*/ 675654 w 1008583"/>
                <a:gd name="connsiteY15" fmla="*/ 638084 h 1047102"/>
                <a:gd name="connsiteX16" fmla="*/ 616387 w 1008583"/>
                <a:gd name="connsiteY16" fmla="*/ 712167 h 1047102"/>
                <a:gd name="connsiteX17" fmla="*/ 631204 w 1008583"/>
                <a:gd name="connsiteY17" fmla="*/ 824350 h 1047102"/>
                <a:gd name="connsiteX18" fmla="*/ 811120 w 1008583"/>
                <a:gd name="connsiteY18" fmla="*/ 508967 h 1047102"/>
                <a:gd name="connsiteX19" fmla="*/ 701054 w 1008583"/>
                <a:gd name="connsiteY19" fmla="*/ 724867 h 1047102"/>
                <a:gd name="connsiteX20" fmla="*/ 851337 w 1008583"/>
                <a:gd name="connsiteY20" fmla="*/ 511084 h 1047102"/>
                <a:gd name="connsiteX21" fmla="*/ 766670 w 1008583"/>
                <a:gd name="connsiteY21" fmla="*/ 678300 h 1047102"/>
                <a:gd name="connsiteX22" fmla="*/ 885204 w 1008583"/>
                <a:gd name="connsiteY22" fmla="*/ 390434 h 1047102"/>
                <a:gd name="connsiteX23" fmla="*/ 916954 w 1008583"/>
                <a:gd name="connsiteY23" fmla="*/ 233800 h 1047102"/>
                <a:gd name="connsiteX24" fmla="*/ 967754 w 1008583"/>
                <a:gd name="connsiteY24" fmla="*/ 967 h 1047102"/>
                <a:gd name="connsiteX25" fmla="*/ 933887 w 1008583"/>
                <a:gd name="connsiteY25" fmla="*/ 329050 h 1047102"/>
                <a:gd name="connsiteX26" fmla="*/ 1007970 w 1008583"/>
                <a:gd name="connsiteY26" fmla="*/ 66584 h 104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08583" h="1047102">
                  <a:moveTo>
                    <a:pt x="1007970" y="66584"/>
                  </a:moveTo>
                  <a:cubicBezTo>
                    <a:pt x="1013967" y="62703"/>
                    <a:pt x="974103" y="276487"/>
                    <a:pt x="969870" y="305767"/>
                  </a:cubicBezTo>
                  <a:cubicBezTo>
                    <a:pt x="965637" y="335047"/>
                    <a:pt x="998798" y="203109"/>
                    <a:pt x="982570" y="242267"/>
                  </a:cubicBezTo>
                  <a:cubicBezTo>
                    <a:pt x="966342" y="281425"/>
                    <a:pt x="888379" y="499089"/>
                    <a:pt x="872504" y="540717"/>
                  </a:cubicBezTo>
                  <a:cubicBezTo>
                    <a:pt x="856629" y="582345"/>
                    <a:pt x="904606" y="451817"/>
                    <a:pt x="887320" y="492034"/>
                  </a:cubicBezTo>
                  <a:cubicBezTo>
                    <a:pt x="870034" y="532251"/>
                    <a:pt x="786779" y="739684"/>
                    <a:pt x="768787" y="782017"/>
                  </a:cubicBezTo>
                  <a:cubicBezTo>
                    <a:pt x="750795" y="824350"/>
                    <a:pt x="807945" y="712520"/>
                    <a:pt x="779370" y="746034"/>
                  </a:cubicBezTo>
                  <a:cubicBezTo>
                    <a:pt x="750795" y="779548"/>
                    <a:pt x="626970" y="953467"/>
                    <a:pt x="597337" y="983100"/>
                  </a:cubicBezTo>
                  <a:cubicBezTo>
                    <a:pt x="567704" y="1012733"/>
                    <a:pt x="653075" y="913956"/>
                    <a:pt x="601570" y="923834"/>
                  </a:cubicBezTo>
                  <a:cubicBezTo>
                    <a:pt x="550065" y="933712"/>
                    <a:pt x="285129" y="1036017"/>
                    <a:pt x="288304" y="1042367"/>
                  </a:cubicBezTo>
                  <a:cubicBezTo>
                    <a:pt x="291479" y="1048717"/>
                    <a:pt x="668598" y="961581"/>
                    <a:pt x="620620" y="961934"/>
                  </a:cubicBezTo>
                  <a:cubicBezTo>
                    <a:pt x="572642" y="962287"/>
                    <a:pt x="17723" y="1064592"/>
                    <a:pt x="437" y="1044484"/>
                  </a:cubicBezTo>
                  <a:cubicBezTo>
                    <a:pt x="-16849" y="1024376"/>
                    <a:pt x="483743" y="871976"/>
                    <a:pt x="516904" y="841284"/>
                  </a:cubicBezTo>
                  <a:cubicBezTo>
                    <a:pt x="550065" y="810592"/>
                    <a:pt x="181412" y="886440"/>
                    <a:pt x="199404" y="860334"/>
                  </a:cubicBezTo>
                  <a:cubicBezTo>
                    <a:pt x="217396" y="834228"/>
                    <a:pt x="545479" y="721692"/>
                    <a:pt x="624854" y="684650"/>
                  </a:cubicBezTo>
                  <a:cubicBezTo>
                    <a:pt x="704229" y="647608"/>
                    <a:pt x="677065" y="633498"/>
                    <a:pt x="675654" y="638084"/>
                  </a:cubicBezTo>
                  <a:cubicBezTo>
                    <a:pt x="674243" y="642670"/>
                    <a:pt x="623795" y="681123"/>
                    <a:pt x="616387" y="712167"/>
                  </a:cubicBezTo>
                  <a:cubicBezTo>
                    <a:pt x="608979" y="743211"/>
                    <a:pt x="598749" y="858217"/>
                    <a:pt x="631204" y="824350"/>
                  </a:cubicBezTo>
                  <a:cubicBezTo>
                    <a:pt x="663659" y="790483"/>
                    <a:pt x="799478" y="525548"/>
                    <a:pt x="811120" y="508967"/>
                  </a:cubicBezTo>
                  <a:cubicBezTo>
                    <a:pt x="822762" y="492387"/>
                    <a:pt x="694351" y="724514"/>
                    <a:pt x="701054" y="724867"/>
                  </a:cubicBezTo>
                  <a:cubicBezTo>
                    <a:pt x="707757" y="725220"/>
                    <a:pt x="840401" y="518845"/>
                    <a:pt x="851337" y="511084"/>
                  </a:cubicBezTo>
                  <a:cubicBezTo>
                    <a:pt x="862273" y="503323"/>
                    <a:pt x="761026" y="698408"/>
                    <a:pt x="766670" y="678300"/>
                  </a:cubicBezTo>
                  <a:cubicBezTo>
                    <a:pt x="772314" y="658192"/>
                    <a:pt x="860157" y="464517"/>
                    <a:pt x="885204" y="390434"/>
                  </a:cubicBezTo>
                  <a:cubicBezTo>
                    <a:pt x="910251" y="316351"/>
                    <a:pt x="903196" y="298711"/>
                    <a:pt x="916954" y="233800"/>
                  </a:cubicBezTo>
                  <a:cubicBezTo>
                    <a:pt x="930712" y="168889"/>
                    <a:pt x="964932" y="-14908"/>
                    <a:pt x="967754" y="967"/>
                  </a:cubicBezTo>
                  <a:cubicBezTo>
                    <a:pt x="970576" y="16842"/>
                    <a:pt x="927537" y="311058"/>
                    <a:pt x="933887" y="329050"/>
                  </a:cubicBezTo>
                  <a:cubicBezTo>
                    <a:pt x="940237" y="347042"/>
                    <a:pt x="1001973" y="70465"/>
                    <a:pt x="1007970" y="6658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02BA9A28-9839-BE73-7651-5086218954A8}"/>
                </a:ext>
              </a:extLst>
            </p:cNvPr>
            <p:cNvSpPr/>
            <p:nvPr/>
          </p:nvSpPr>
          <p:spPr>
            <a:xfrm>
              <a:off x="6111459" y="3594075"/>
              <a:ext cx="202726" cy="956499"/>
            </a:xfrm>
            <a:custGeom>
              <a:avLst/>
              <a:gdLst>
                <a:gd name="connsiteX0" fmla="*/ 202558 w 202726"/>
                <a:gd name="connsiteY0" fmla="*/ 319642 h 956499"/>
                <a:gd name="connsiteX1" fmla="*/ 117891 w 202726"/>
                <a:gd name="connsiteY1" fmla="*/ 480508 h 956499"/>
                <a:gd name="connsiteX2" fmla="*/ 107308 w 202726"/>
                <a:gd name="connsiteY2" fmla="*/ 764142 h 956499"/>
                <a:gd name="connsiteX3" fmla="*/ 98841 w 202726"/>
                <a:gd name="connsiteY3" fmla="*/ 569408 h 956499"/>
                <a:gd name="connsiteX4" fmla="*/ 1474 w 202726"/>
                <a:gd name="connsiteY4" fmla="*/ 954642 h 956499"/>
                <a:gd name="connsiteX5" fmla="*/ 43808 w 202726"/>
                <a:gd name="connsiteY5" fmla="*/ 698525 h 956499"/>
                <a:gd name="connsiteX6" fmla="*/ 94608 w 202726"/>
                <a:gd name="connsiteY6" fmla="*/ 311175 h 956499"/>
                <a:gd name="connsiteX7" fmla="*/ 71324 w 202726"/>
                <a:gd name="connsiteY7" fmla="*/ 25 h 956499"/>
                <a:gd name="connsiteX8" fmla="*/ 124241 w 202726"/>
                <a:gd name="connsiteY8" fmla="*/ 292125 h 956499"/>
                <a:gd name="connsiteX9" fmla="*/ 111541 w 202726"/>
                <a:gd name="connsiteY9" fmla="*/ 8492 h 956499"/>
                <a:gd name="connsiteX10" fmla="*/ 139058 w 202726"/>
                <a:gd name="connsiteY10" fmla="*/ 328108 h 956499"/>
                <a:gd name="connsiteX11" fmla="*/ 202558 w 202726"/>
                <a:gd name="connsiteY11" fmla="*/ 319642 h 956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2726" h="956499">
                  <a:moveTo>
                    <a:pt x="202558" y="319642"/>
                  </a:moveTo>
                  <a:cubicBezTo>
                    <a:pt x="199030" y="345042"/>
                    <a:pt x="133766" y="406425"/>
                    <a:pt x="117891" y="480508"/>
                  </a:cubicBezTo>
                  <a:cubicBezTo>
                    <a:pt x="102016" y="554591"/>
                    <a:pt x="110483" y="749325"/>
                    <a:pt x="107308" y="764142"/>
                  </a:cubicBezTo>
                  <a:cubicBezTo>
                    <a:pt x="104133" y="778959"/>
                    <a:pt x="116480" y="537658"/>
                    <a:pt x="98841" y="569408"/>
                  </a:cubicBezTo>
                  <a:cubicBezTo>
                    <a:pt x="81202" y="601158"/>
                    <a:pt x="10646" y="933123"/>
                    <a:pt x="1474" y="954642"/>
                  </a:cubicBezTo>
                  <a:cubicBezTo>
                    <a:pt x="-7698" y="976161"/>
                    <a:pt x="28286" y="805770"/>
                    <a:pt x="43808" y="698525"/>
                  </a:cubicBezTo>
                  <a:cubicBezTo>
                    <a:pt x="59330" y="591281"/>
                    <a:pt x="90022" y="427592"/>
                    <a:pt x="94608" y="311175"/>
                  </a:cubicBezTo>
                  <a:cubicBezTo>
                    <a:pt x="99194" y="194758"/>
                    <a:pt x="66385" y="3200"/>
                    <a:pt x="71324" y="25"/>
                  </a:cubicBezTo>
                  <a:cubicBezTo>
                    <a:pt x="76263" y="-3150"/>
                    <a:pt x="117538" y="290714"/>
                    <a:pt x="124241" y="292125"/>
                  </a:cubicBezTo>
                  <a:cubicBezTo>
                    <a:pt x="130944" y="293536"/>
                    <a:pt x="109071" y="2495"/>
                    <a:pt x="111541" y="8492"/>
                  </a:cubicBezTo>
                  <a:cubicBezTo>
                    <a:pt x="114010" y="14489"/>
                    <a:pt x="124947" y="275897"/>
                    <a:pt x="139058" y="328108"/>
                  </a:cubicBezTo>
                  <a:cubicBezTo>
                    <a:pt x="153169" y="380319"/>
                    <a:pt x="206086" y="294242"/>
                    <a:pt x="202558" y="31964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48FC5626-3CFF-740F-A89B-7A232F7F5094}"/>
                </a:ext>
              </a:extLst>
            </p:cNvPr>
            <p:cNvSpPr/>
            <p:nvPr/>
          </p:nvSpPr>
          <p:spPr>
            <a:xfrm>
              <a:off x="6009168" y="3009809"/>
              <a:ext cx="271460" cy="924075"/>
            </a:xfrm>
            <a:custGeom>
              <a:avLst/>
              <a:gdLst>
                <a:gd name="connsiteX0" fmla="*/ 146099 w 271460"/>
                <a:gd name="connsiteY0" fmla="*/ 65708 h 924075"/>
                <a:gd name="connsiteX1" fmla="*/ 133399 w 271460"/>
                <a:gd name="connsiteY1" fmla="*/ 315474 h 924075"/>
                <a:gd name="connsiteX2" fmla="*/ 122815 w 271460"/>
                <a:gd name="connsiteY2" fmla="*/ 230808 h 924075"/>
                <a:gd name="connsiteX3" fmla="*/ 230765 w 271460"/>
                <a:gd name="connsiteY3" fmla="*/ 618158 h 924075"/>
                <a:gd name="connsiteX4" fmla="*/ 226532 w 271460"/>
                <a:gd name="connsiteY4" fmla="*/ 558891 h 924075"/>
                <a:gd name="connsiteX5" fmla="*/ 268865 w 271460"/>
                <a:gd name="connsiteY5" fmla="*/ 916608 h 924075"/>
                <a:gd name="connsiteX6" fmla="*/ 247699 w 271460"/>
                <a:gd name="connsiteY6" fmla="*/ 772674 h 924075"/>
                <a:gd name="connsiteX7" fmla="*/ 93182 w 271460"/>
                <a:gd name="connsiteY7" fmla="*/ 434008 h 924075"/>
                <a:gd name="connsiteX8" fmla="*/ 10632 w 271460"/>
                <a:gd name="connsiteY8" fmla="*/ 434008 h 924075"/>
                <a:gd name="connsiteX9" fmla="*/ 150332 w 271460"/>
                <a:gd name="connsiteY9" fmla="*/ 425541 h 924075"/>
                <a:gd name="connsiteX10" fmla="*/ 49 w 271460"/>
                <a:gd name="connsiteY10" fmla="*/ 131324 h 924075"/>
                <a:gd name="connsiteX11" fmla="*/ 169382 w 271460"/>
                <a:gd name="connsiteY11" fmla="*/ 91 h 924075"/>
                <a:gd name="connsiteX12" fmla="*/ 95299 w 271460"/>
                <a:gd name="connsiteY12" fmla="*/ 148258 h 924075"/>
                <a:gd name="connsiteX13" fmla="*/ 146099 w 271460"/>
                <a:gd name="connsiteY13" fmla="*/ 65708 h 924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460" h="924075">
                  <a:moveTo>
                    <a:pt x="146099" y="65708"/>
                  </a:moveTo>
                  <a:cubicBezTo>
                    <a:pt x="152449" y="93577"/>
                    <a:pt x="137280" y="287957"/>
                    <a:pt x="133399" y="315474"/>
                  </a:cubicBezTo>
                  <a:cubicBezTo>
                    <a:pt x="129518" y="342991"/>
                    <a:pt x="106587" y="180361"/>
                    <a:pt x="122815" y="230808"/>
                  </a:cubicBezTo>
                  <a:cubicBezTo>
                    <a:pt x="139043" y="281255"/>
                    <a:pt x="213479" y="563477"/>
                    <a:pt x="230765" y="618158"/>
                  </a:cubicBezTo>
                  <a:cubicBezTo>
                    <a:pt x="248051" y="672839"/>
                    <a:pt x="220182" y="509149"/>
                    <a:pt x="226532" y="558891"/>
                  </a:cubicBezTo>
                  <a:cubicBezTo>
                    <a:pt x="232882" y="608633"/>
                    <a:pt x="265337" y="880978"/>
                    <a:pt x="268865" y="916608"/>
                  </a:cubicBezTo>
                  <a:cubicBezTo>
                    <a:pt x="272393" y="952239"/>
                    <a:pt x="276979" y="853107"/>
                    <a:pt x="247699" y="772674"/>
                  </a:cubicBezTo>
                  <a:cubicBezTo>
                    <a:pt x="218419" y="692241"/>
                    <a:pt x="132693" y="490452"/>
                    <a:pt x="93182" y="434008"/>
                  </a:cubicBezTo>
                  <a:cubicBezTo>
                    <a:pt x="53671" y="377564"/>
                    <a:pt x="1107" y="435419"/>
                    <a:pt x="10632" y="434008"/>
                  </a:cubicBezTo>
                  <a:cubicBezTo>
                    <a:pt x="20157" y="432597"/>
                    <a:pt x="152096" y="475988"/>
                    <a:pt x="150332" y="425541"/>
                  </a:cubicBezTo>
                  <a:cubicBezTo>
                    <a:pt x="148568" y="375094"/>
                    <a:pt x="-3126" y="202232"/>
                    <a:pt x="49" y="131324"/>
                  </a:cubicBezTo>
                  <a:cubicBezTo>
                    <a:pt x="3224" y="60416"/>
                    <a:pt x="153507" y="-2731"/>
                    <a:pt x="169382" y="91"/>
                  </a:cubicBezTo>
                  <a:cubicBezTo>
                    <a:pt x="185257" y="2913"/>
                    <a:pt x="100943" y="133089"/>
                    <a:pt x="95299" y="148258"/>
                  </a:cubicBezTo>
                  <a:cubicBezTo>
                    <a:pt x="89655" y="163427"/>
                    <a:pt x="139749" y="37839"/>
                    <a:pt x="146099" y="6570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16FADD40-7538-8DC4-8965-105DCF204F85}"/>
                </a:ext>
              </a:extLst>
            </p:cNvPr>
            <p:cNvSpPr/>
            <p:nvPr/>
          </p:nvSpPr>
          <p:spPr>
            <a:xfrm>
              <a:off x="4676418" y="1576666"/>
              <a:ext cx="1428718" cy="1491100"/>
            </a:xfrm>
            <a:custGeom>
              <a:avLst/>
              <a:gdLst>
                <a:gd name="connsiteX0" fmla="*/ 357 w 1428718"/>
                <a:gd name="connsiteY0" fmla="*/ 1309 h 1491100"/>
                <a:gd name="connsiteX1" fmla="*/ 816332 w 1428718"/>
                <a:gd name="connsiteY1" fmla="*/ 121959 h 1491100"/>
                <a:gd name="connsiteX2" fmla="*/ 711557 w 1428718"/>
                <a:gd name="connsiteY2" fmla="*/ 71159 h 1491100"/>
                <a:gd name="connsiteX3" fmla="*/ 1190982 w 1428718"/>
                <a:gd name="connsiteY3" fmla="*/ 515659 h 1491100"/>
                <a:gd name="connsiteX4" fmla="*/ 1111607 w 1428718"/>
                <a:gd name="connsiteY4" fmla="*/ 420409 h 1491100"/>
                <a:gd name="connsiteX5" fmla="*/ 1324332 w 1428718"/>
                <a:gd name="connsiteY5" fmla="*/ 944284 h 1491100"/>
                <a:gd name="connsiteX6" fmla="*/ 1292582 w 1428718"/>
                <a:gd name="connsiteY6" fmla="*/ 671234 h 1491100"/>
                <a:gd name="connsiteX7" fmla="*/ 1422757 w 1428718"/>
                <a:gd name="connsiteY7" fmla="*/ 1461809 h 1491100"/>
                <a:gd name="connsiteX8" fmla="*/ 1368782 w 1428718"/>
                <a:gd name="connsiteY8" fmla="*/ 1264959 h 1491100"/>
                <a:gd name="connsiteX9" fmla="*/ 1041757 w 1428718"/>
                <a:gd name="connsiteY9" fmla="*/ 728384 h 1491100"/>
                <a:gd name="connsiteX10" fmla="*/ 1114782 w 1428718"/>
                <a:gd name="connsiteY10" fmla="*/ 801409 h 1491100"/>
                <a:gd name="connsiteX11" fmla="*/ 927457 w 1428718"/>
                <a:gd name="connsiteY11" fmla="*/ 588684 h 1491100"/>
                <a:gd name="connsiteX12" fmla="*/ 679807 w 1428718"/>
                <a:gd name="connsiteY12" fmla="*/ 458509 h 1491100"/>
                <a:gd name="connsiteX13" fmla="*/ 432157 w 1428718"/>
                <a:gd name="connsiteY13" fmla="*/ 344209 h 1491100"/>
                <a:gd name="connsiteX14" fmla="*/ 28932 w 1428718"/>
                <a:gd name="connsiteY14" fmla="*/ 410884 h 1491100"/>
                <a:gd name="connsiteX15" fmla="*/ 581382 w 1428718"/>
                <a:gd name="connsiteY15" fmla="*/ 245784 h 1491100"/>
                <a:gd name="connsiteX16" fmla="*/ 136882 w 1428718"/>
                <a:gd name="connsiteY16" fmla="*/ 248959 h 1491100"/>
                <a:gd name="connsiteX17" fmla="*/ 705207 w 1428718"/>
                <a:gd name="connsiteY17" fmla="*/ 214034 h 1491100"/>
                <a:gd name="connsiteX18" fmla="*/ 357 w 1428718"/>
                <a:gd name="connsiteY18" fmla="*/ 1309 h 149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18" h="1491100">
                  <a:moveTo>
                    <a:pt x="357" y="1309"/>
                  </a:moveTo>
                  <a:cubicBezTo>
                    <a:pt x="18878" y="-14037"/>
                    <a:pt x="697799" y="110317"/>
                    <a:pt x="816332" y="121959"/>
                  </a:cubicBezTo>
                  <a:cubicBezTo>
                    <a:pt x="934865" y="133601"/>
                    <a:pt x="649115" y="5542"/>
                    <a:pt x="711557" y="71159"/>
                  </a:cubicBezTo>
                  <a:cubicBezTo>
                    <a:pt x="773999" y="136776"/>
                    <a:pt x="1124307" y="457451"/>
                    <a:pt x="1190982" y="515659"/>
                  </a:cubicBezTo>
                  <a:cubicBezTo>
                    <a:pt x="1257657" y="573867"/>
                    <a:pt x="1089382" y="348972"/>
                    <a:pt x="1111607" y="420409"/>
                  </a:cubicBezTo>
                  <a:cubicBezTo>
                    <a:pt x="1133832" y="491847"/>
                    <a:pt x="1294170" y="902480"/>
                    <a:pt x="1324332" y="944284"/>
                  </a:cubicBezTo>
                  <a:cubicBezTo>
                    <a:pt x="1354495" y="986088"/>
                    <a:pt x="1276178" y="584980"/>
                    <a:pt x="1292582" y="671234"/>
                  </a:cubicBezTo>
                  <a:cubicBezTo>
                    <a:pt x="1308986" y="757488"/>
                    <a:pt x="1410057" y="1362855"/>
                    <a:pt x="1422757" y="1461809"/>
                  </a:cubicBezTo>
                  <a:cubicBezTo>
                    <a:pt x="1435457" y="1560763"/>
                    <a:pt x="1432282" y="1387197"/>
                    <a:pt x="1368782" y="1264959"/>
                  </a:cubicBezTo>
                  <a:cubicBezTo>
                    <a:pt x="1305282" y="1142722"/>
                    <a:pt x="1084090" y="805642"/>
                    <a:pt x="1041757" y="728384"/>
                  </a:cubicBezTo>
                  <a:cubicBezTo>
                    <a:pt x="999424" y="651126"/>
                    <a:pt x="1133832" y="824692"/>
                    <a:pt x="1114782" y="801409"/>
                  </a:cubicBezTo>
                  <a:cubicBezTo>
                    <a:pt x="1095732" y="778126"/>
                    <a:pt x="999953" y="645834"/>
                    <a:pt x="927457" y="588684"/>
                  </a:cubicBezTo>
                  <a:cubicBezTo>
                    <a:pt x="854961" y="531534"/>
                    <a:pt x="762357" y="499255"/>
                    <a:pt x="679807" y="458509"/>
                  </a:cubicBezTo>
                  <a:cubicBezTo>
                    <a:pt x="597257" y="417763"/>
                    <a:pt x="540636" y="352146"/>
                    <a:pt x="432157" y="344209"/>
                  </a:cubicBezTo>
                  <a:cubicBezTo>
                    <a:pt x="323678" y="336272"/>
                    <a:pt x="4061" y="427288"/>
                    <a:pt x="28932" y="410884"/>
                  </a:cubicBezTo>
                  <a:cubicBezTo>
                    <a:pt x="53803" y="394480"/>
                    <a:pt x="563390" y="272771"/>
                    <a:pt x="581382" y="245784"/>
                  </a:cubicBezTo>
                  <a:cubicBezTo>
                    <a:pt x="599374" y="218797"/>
                    <a:pt x="116245" y="254251"/>
                    <a:pt x="136882" y="248959"/>
                  </a:cubicBezTo>
                  <a:cubicBezTo>
                    <a:pt x="157519" y="243667"/>
                    <a:pt x="721611" y="253721"/>
                    <a:pt x="705207" y="214034"/>
                  </a:cubicBezTo>
                  <a:cubicBezTo>
                    <a:pt x="688803" y="174347"/>
                    <a:pt x="-18164" y="16655"/>
                    <a:pt x="357" y="130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85A024E9-8501-C909-5683-A5F1034A0F1C}"/>
                </a:ext>
              </a:extLst>
            </p:cNvPr>
            <p:cNvSpPr/>
            <p:nvPr/>
          </p:nvSpPr>
          <p:spPr>
            <a:xfrm>
              <a:off x="4999032" y="3852857"/>
              <a:ext cx="203375" cy="265186"/>
            </a:xfrm>
            <a:custGeom>
              <a:avLst/>
              <a:gdLst>
                <a:gd name="connsiteX0" fmla="*/ 203206 w 203375"/>
                <a:gd name="connsiteY0" fmla="*/ 6 h 265186"/>
                <a:gd name="connsiteX1" fmla="*/ 65093 w 203375"/>
                <a:gd name="connsiteY1" fmla="*/ 115893 h 265186"/>
                <a:gd name="connsiteX2" fmla="*/ 6 w 203375"/>
                <a:gd name="connsiteY2" fmla="*/ 265118 h 265186"/>
                <a:gd name="connsiteX3" fmla="*/ 68268 w 203375"/>
                <a:gd name="connsiteY3" fmla="*/ 136531 h 265186"/>
                <a:gd name="connsiteX4" fmla="*/ 36518 w 203375"/>
                <a:gd name="connsiteY4" fmla="*/ 241306 h 265186"/>
                <a:gd name="connsiteX5" fmla="*/ 92081 w 203375"/>
                <a:gd name="connsiteY5" fmla="*/ 111131 h 265186"/>
                <a:gd name="connsiteX6" fmla="*/ 203206 w 203375"/>
                <a:gd name="connsiteY6" fmla="*/ 6 h 26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375" h="265186">
                  <a:moveTo>
                    <a:pt x="203206" y="6"/>
                  </a:moveTo>
                  <a:cubicBezTo>
                    <a:pt x="198708" y="800"/>
                    <a:pt x="98960" y="71708"/>
                    <a:pt x="65093" y="115893"/>
                  </a:cubicBezTo>
                  <a:cubicBezTo>
                    <a:pt x="31226" y="160078"/>
                    <a:pt x="-523" y="261678"/>
                    <a:pt x="6" y="265118"/>
                  </a:cubicBezTo>
                  <a:cubicBezTo>
                    <a:pt x="535" y="268558"/>
                    <a:pt x="62183" y="140500"/>
                    <a:pt x="68268" y="136531"/>
                  </a:cubicBezTo>
                  <a:cubicBezTo>
                    <a:pt x="74353" y="132562"/>
                    <a:pt x="32549" y="245539"/>
                    <a:pt x="36518" y="241306"/>
                  </a:cubicBezTo>
                  <a:cubicBezTo>
                    <a:pt x="40487" y="237073"/>
                    <a:pt x="62712" y="148173"/>
                    <a:pt x="92081" y="111131"/>
                  </a:cubicBezTo>
                  <a:cubicBezTo>
                    <a:pt x="121450" y="74089"/>
                    <a:pt x="207704" y="-788"/>
                    <a:pt x="203206" y="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D1887033-9552-09D6-FCBB-CF757D9AA501}"/>
                </a:ext>
              </a:extLst>
            </p:cNvPr>
            <p:cNvSpPr/>
            <p:nvPr/>
          </p:nvSpPr>
          <p:spPr>
            <a:xfrm>
              <a:off x="4852193" y="4017293"/>
              <a:ext cx="218899" cy="309779"/>
            </a:xfrm>
            <a:custGeom>
              <a:avLst/>
              <a:gdLst>
                <a:gd name="connsiteX0" fmla="*/ 216695 w 218899"/>
                <a:gd name="connsiteY0" fmla="*/ 7020 h 309779"/>
                <a:gd name="connsiteX1" fmla="*/ 7145 w 218899"/>
                <a:gd name="connsiteY1" fmla="*/ 300707 h 309779"/>
                <a:gd name="connsiteX2" fmla="*/ 54770 w 218899"/>
                <a:gd name="connsiteY2" fmla="*/ 222920 h 309779"/>
                <a:gd name="connsiteX3" fmla="*/ 113507 w 218899"/>
                <a:gd name="connsiteY3" fmla="*/ 100682 h 309779"/>
                <a:gd name="connsiteX4" fmla="*/ 216695 w 218899"/>
                <a:gd name="connsiteY4" fmla="*/ 7020 h 309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899" h="309779">
                  <a:moveTo>
                    <a:pt x="216695" y="7020"/>
                  </a:moveTo>
                  <a:cubicBezTo>
                    <a:pt x="198968" y="40358"/>
                    <a:pt x="34132" y="264724"/>
                    <a:pt x="7145" y="300707"/>
                  </a:cubicBezTo>
                  <a:cubicBezTo>
                    <a:pt x="-19842" y="336690"/>
                    <a:pt x="37043" y="256258"/>
                    <a:pt x="54770" y="222920"/>
                  </a:cubicBezTo>
                  <a:cubicBezTo>
                    <a:pt x="72497" y="189583"/>
                    <a:pt x="86784" y="133226"/>
                    <a:pt x="113507" y="100682"/>
                  </a:cubicBezTo>
                  <a:cubicBezTo>
                    <a:pt x="140230" y="68138"/>
                    <a:pt x="234422" y="-26318"/>
                    <a:pt x="216695" y="702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C58A4AF1-70A1-6570-7805-F980BAF1E292}"/>
                </a:ext>
              </a:extLst>
            </p:cNvPr>
            <p:cNvSpPr/>
            <p:nvPr/>
          </p:nvSpPr>
          <p:spPr>
            <a:xfrm>
              <a:off x="4773365" y="4194076"/>
              <a:ext cx="138808" cy="489858"/>
            </a:xfrm>
            <a:custGeom>
              <a:avLst/>
              <a:gdLst>
                <a:gd name="connsiteX0" fmla="*/ 138360 w 138808"/>
                <a:gd name="connsiteY0" fmla="*/ 99 h 489858"/>
                <a:gd name="connsiteX1" fmla="*/ 8185 w 138808"/>
                <a:gd name="connsiteY1" fmla="*/ 168374 h 489858"/>
                <a:gd name="connsiteX2" fmla="*/ 14535 w 138808"/>
                <a:gd name="connsiteY2" fmla="*/ 352524 h 489858"/>
                <a:gd name="connsiteX3" fmla="*/ 22473 w 138808"/>
                <a:gd name="connsiteY3" fmla="*/ 306487 h 489858"/>
                <a:gd name="connsiteX4" fmla="*/ 90735 w 138808"/>
                <a:gd name="connsiteY4" fmla="*/ 489049 h 489858"/>
                <a:gd name="connsiteX5" fmla="*/ 36760 w 138808"/>
                <a:gd name="connsiteY5" fmla="*/ 365224 h 489858"/>
                <a:gd name="connsiteX6" fmla="*/ 30410 w 138808"/>
                <a:gd name="connsiteY6" fmla="*/ 174724 h 489858"/>
                <a:gd name="connsiteX7" fmla="*/ 106610 w 138808"/>
                <a:gd name="connsiteY7" fmla="*/ 109637 h 489858"/>
                <a:gd name="connsiteX8" fmla="*/ 52635 w 138808"/>
                <a:gd name="connsiteY8" fmla="*/ 142974 h 489858"/>
                <a:gd name="connsiteX9" fmla="*/ 138360 w 138808"/>
                <a:gd name="connsiteY9" fmla="*/ 99 h 48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808" h="489858">
                  <a:moveTo>
                    <a:pt x="138360" y="99"/>
                  </a:moveTo>
                  <a:cubicBezTo>
                    <a:pt x="130952" y="4332"/>
                    <a:pt x="28822" y="109637"/>
                    <a:pt x="8185" y="168374"/>
                  </a:cubicBezTo>
                  <a:cubicBezTo>
                    <a:pt x="-12452" y="227111"/>
                    <a:pt x="12154" y="329505"/>
                    <a:pt x="14535" y="352524"/>
                  </a:cubicBezTo>
                  <a:cubicBezTo>
                    <a:pt x="16916" y="375543"/>
                    <a:pt x="9773" y="283733"/>
                    <a:pt x="22473" y="306487"/>
                  </a:cubicBezTo>
                  <a:cubicBezTo>
                    <a:pt x="35173" y="329241"/>
                    <a:pt x="88354" y="479260"/>
                    <a:pt x="90735" y="489049"/>
                  </a:cubicBezTo>
                  <a:cubicBezTo>
                    <a:pt x="93116" y="498838"/>
                    <a:pt x="46814" y="417612"/>
                    <a:pt x="36760" y="365224"/>
                  </a:cubicBezTo>
                  <a:cubicBezTo>
                    <a:pt x="26706" y="312837"/>
                    <a:pt x="18768" y="217322"/>
                    <a:pt x="30410" y="174724"/>
                  </a:cubicBezTo>
                  <a:cubicBezTo>
                    <a:pt x="42052" y="132126"/>
                    <a:pt x="102906" y="114929"/>
                    <a:pt x="106610" y="109637"/>
                  </a:cubicBezTo>
                  <a:cubicBezTo>
                    <a:pt x="110314" y="104345"/>
                    <a:pt x="46285" y="157791"/>
                    <a:pt x="52635" y="142974"/>
                  </a:cubicBezTo>
                  <a:cubicBezTo>
                    <a:pt x="58985" y="128157"/>
                    <a:pt x="145768" y="-4134"/>
                    <a:pt x="138360" y="9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DABC04C6-C85A-057E-E921-B506BA801C5A}"/>
                </a:ext>
              </a:extLst>
            </p:cNvPr>
            <p:cNvSpPr/>
            <p:nvPr/>
          </p:nvSpPr>
          <p:spPr>
            <a:xfrm>
              <a:off x="5822862" y="3898867"/>
              <a:ext cx="231530" cy="495297"/>
            </a:xfrm>
            <a:custGeom>
              <a:avLst/>
              <a:gdLst>
                <a:gd name="connsiteX0" fmla="*/ 88 w 231530"/>
                <a:gd name="connsiteY0" fmla="*/ 33 h 495297"/>
                <a:gd name="connsiteX1" fmla="*/ 122326 w 231530"/>
                <a:gd name="connsiteY1" fmla="*/ 111158 h 495297"/>
                <a:gd name="connsiteX2" fmla="*/ 228688 w 231530"/>
                <a:gd name="connsiteY2" fmla="*/ 222283 h 495297"/>
                <a:gd name="connsiteX3" fmla="*/ 195351 w 231530"/>
                <a:gd name="connsiteY3" fmla="*/ 188946 h 495297"/>
                <a:gd name="connsiteX4" fmla="*/ 135026 w 231530"/>
                <a:gd name="connsiteY4" fmla="*/ 149258 h 495297"/>
                <a:gd name="connsiteX5" fmla="*/ 181063 w 231530"/>
                <a:gd name="connsiteY5" fmla="*/ 254033 h 495297"/>
                <a:gd name="connsiteX6" fmla="*/ 196938 w 231530"/>
                <a:gd name="connsiteY6" fmla="*/ 373096 h 495297"/>
                <a:gd name="connsiteX7" fmla="*/ 176301 w 231530"/>
                <a:gd name="connsiteY7" fmla="*/ 493746 h 495297"/>
                <a:gd name="connsiteX8" fmla="*/ 179476 w 231530"/>
                <a:gd name="connsiteY8" fmla="*/ 414371 h 495297"/>
                <a:gd name="connsiteX9" fmla="*/ 173126 w 231530"/>
                <a:gd name="connsiteY9" fmla="*/ 390558 h 495297"/>
                <a:gd name="connsiteX10" fmla="*/ 163601 w 231530"/>
                <a:gd name="connsiteY10" fmla="*/ 493746 h 495297"/>
                <a:gd name="connsiteX11" fmla="*/ 162013 w 231530"/>
                <a:gd name="connsiteY11" fmla="*/ 442946 h 495297"/>
                <a:gd name="connsiteX12" fmla="*/ 135026 w 231530"/>
                <a:gd name="connsiteY12" fmla="*/ 314358 h 495297"/>
                <a:gd name="connsiteX13" fmla="*/ 136613 w 231530"/>
                <a:gd name="connsiteY13" fmla="*/ 206408 h 495297"/>
                <a:gd name="connsiteX14" fmla="*/ 103276 w 231530"/>
                <a:gd name="connsiteY14" fmla="*/ 122271 h 495297"/>
                <a:gd name="connsiteX15" fmla="*/ 88 w 231530"/>
                <a:gd name="connsiteY15" fmla="*/ 33 h 495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1530" h="495297">
                  <a:moveTo>
                    <a:pt x="88" y="33"/>
                  </a:moveTo>
                  <a:cubicBezTo>
                    <a:pt x="3263" y="-1819"/>
                    <a:pt x="84226" y="74116"/>
                    <a:pt x="122326" y="111158"/>
                  </a:cubicBezTo>
                  <a:cubicBezTo>
                    <a:pt x="160426" y="148200"/>
                    <a:pt x="216517" y="209318"/>
                    <a:pt x="228688" y="222283"/>
                  </a:cubicBezTo>
                  <a:cubicBezTo>
                    <a:pt x="240859" y="235248"/>
                    <a:pt x="210961" y="201117"/>
                    <a:pt x="195351" y="188946"/>
                  </a:cubicBezTo>
                  <a:cubicBezTo>
                    <a:pt x="179741" y="176775"/>
                    <a:pt x="137407" y="138410"/>
                    <a:pt x="135026" y="149258"/>
                  </a:cubicBezTo>
                  <a:cubicBezTo>
                    <a:pt x="132645" y="160106"/>
                    <a:pt x="170744" y="216727"/>
                    <a:pt x="181063" y="254033"/>
                  </a:cubicBezTo>
                  <a:cubicBezTo>
                    <a:pt x="191382" y="291339"/>
                    <a:pt x="197732" y="333144"/>
                    <a:pt x="196938" y="373096"/>
                  </a:cubicBezTo>
                  <a:cubicBezTo>
                    <a:pt x="196144" y="413048"/>
                    <a:pt x="179211" y="486867"/>
                    <a:pt x="176301" y="493746"/>
                  </a:cubicBezTo>
                  <a:cubicBezTo>
                    <a:pt x="173391" y="500625"/>
                    <a:pt x="180005" y="431569"/>
                    <a:pt x="179476" y="414371"/>
                  </a:cubicBezTo>
                  <a:cubicBezTo>
                    <a:pt x="178947" y="397173"/>
                    <a:pt x="175772" y="377329"/>
                    <a:pt x="173126" y="390558"/>
                  </a:cubicBezTo>
                  <a:cubicBezTo>
                    <a:pt x="170480" y="403787"/>
                    <a:pt x="165453" y="485015"/>
                    <a:pt x="163601" y="493746"/>
                  </a:cubicBezTo>
                  <a:cubicBezTo>
                    <a:pt x="161749" y="502477"/>
                    <a:pt x="166776" y="472844"/>
                    <a:pt x="162013" y="442946"/>
                  </a:cubicBezTo>
                  <a:cubicBezTo>
                    <a:pt x="157251" y="413048"/>
                    <a:pt x="139259" y="353781"/>
                    <a:pt x="135026" y="314358"/>
                  </a:cubicBezTo>
                  <a:cubicBezTo>
                    <a:pt x="130793" y="274935"/>
                    <a:pt x="141905" y="238422"/>
                    <a:pt x="136613" y="206408"/>
                  </a:cubicBezTo>
                  <a:cubicBezTo>
                    <a:pt x="131321" y="174394"/>
                    <a:pt x="126030" y="151111"/>
                    <a:pt x="103276" y="122271"/>
                  </a:cubicBezTo>
                  <a:cubicBezTo>
                    <a:pt x="80522" y="93432"/>
                    <a:pt x="-3087" y="1885"/>
                    <a:pt x="88" y="3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EE9235BB-2D9C-4C10-3C27-640E33F13CAD}"/>
                </a:ext>
              </a:extLst>
            </p:cNvPr>
            <p:cNvSpPr/>
            <p:nvPr/>
          </p:nvSpPr>
          <p:spPr>
            <a:xfrm>
              <a:off x="4701108" y="3803285"/>
              <a:ext cx="40304" cy="227156"/>
            </a:xfrm>
            <a:custGeom>
              <a:avLst/>
              <a:gdLst>
                <a:gd name="connsiteX0" fmla="*/ 40225 w 40304"/>
                <a:gd name="connsiteY0" fmla="*/ 365 h 227156"/>
                <a:gd name="connsiteX1" fmla="*/ 10592 w 40304"/>
                <a:gd name="connsiteY1" fmla="*/ 93498 h 227156"/>
                <a:gd name="connsiteX2" fmla="*/ 21175 w 40304"/>
                <a:gd name="connsiteY2" fmla="*/ 226848 h 227156"/>
                <a:gd name="connsiteX3" fmla="*/ 9 w 40304"/>
                <a:gd name="connsiteY3" fmla="*/ 127365 h 227156"/>
                <a:gd name="connsiteX4" fmla="*/ 40225 w 40304"/>
                <a:gd name="connsiteY4" fmla="*/ 365 h 22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04" h="227156">
                  <a:moveTo>
                    <a:pt x="40225" y="365"/>
                  </a:moveTo>
                  <a:cubicBezTo>
                    <a:pt x="41989" y="-5279"/>
                    <a:pt x="13767" y="55751"/>
                    <a:pt x="10592" y="93498"/>
                  </a:cubicBezTo>
                  <a:cubicBezTo>
                    <a:pt x="7417" y="131245"/>
                    <a:pt x="22939" y="221204"/>
                    <a:pt x="21175" y="226848"/>
                  </a:cubicBezTo>
                  <a:cubicBezTo>
                    <a:pt x="19411" y="232492"/>
                    <a:pt x="714" y="159115"/>
                    <a:pt x="9" y="127365"/>
                  </a:cubicBezTo>
                  <a:cubicBezTo>
                    <a:pt x="-696" y="95615"/>
                    <a:pt x="38461" y="6009"/>
                    <a:pt x="40225" y="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E22A27D8-71A0-DB55-1364-06A4C54FAFCE}"/>
                </a:ext>
              </a:extLst>
            </p:cNvPr>
            <p:cNvSpPr/>
            <p:nvPr/>
          </p:nvSpPr>
          <p:spPr>
            <a:xfrm>
              <a:off x="4047900" y="3640585"/>
              <a:ext cx="193066" cy="280000"/>
            </a:xfrm>
            <a:custGeom>
              <a:avLst/>
              <a:gdLst>
                <a:gd name="connsiteX0" fmla="*/ 11867 w 193066"/>
                <a:gd name="connsiteY0" fmla="*/ 82 h 280000"/>
                <a:gd name="connsiteX1" fmla="*/ 13983 w 193066"/>
                <a:gd name="connsiteY1" fmla="*/ 131315 h 280000"/>
                <a:gd name="connsiteX2" fmla="*/ 191783 w 193066"/>
                <a:gd name="connsiteY2" fmla="*/ 279482 h 280000"/>
                <a:gd name="connsiteX3" fmla="*/ 90183 w 193066"/>
                <a:gd name="connsiteY3" fmla="*/ 177882 h 280000"/>
                <a:gd name="connsiteX4" fmla="*/ 16100 w 193066"/>
                <a:gd name="connsiteY4" fmla="*/ 112265 h 280000"/>
                <a:gd name="connsiteX5" fmla="*/ 11867 w 193066"/>
                <a:gd name="connsiteY5" fmla="*/ 82 h 2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066" h="280000">
                  <a:moveTo>
                    <a:pt x="11867" y="82"/>
                  </a:moveTo>
                  <a:cubicBezTo>
                    <a:pt x="11514" y="3257"/>
                    <a:pt x="-16003" y="84748"/>
                    <a:pt x="13983" y="131315"/>
                  </a:cubicBezTo>
                  <a:cubicBezTo>
                    <a:pt x="43969" y="177882"/>
                    <a:pt x="179083" y="271721"/>
                    <a:pt x="191783" y="279482"/>
                  </a:cubicBezTo>
                  <a:cubicBezTo>
                    <a:pt x="204483" y="287243"/>
                    <a:pt x="119463" y="205751"/>
                    <a:pt x="90183" y="177882"/>
                  </a:cubicBezTo>
                  <a:cubicBezTo>
                    <a:pt x="60903" y="150013"/>
                    <a:pt x="30211" y="138371"/>
                    <a:pt x="16100" y="112265"/>
                  </a:cubicBezTo>
                  <a:cubicBezTo>
                    <a:pt x="1989" y="86159"/>
                    <a:pt x="12220" y="-3093"/>
                    <a:pt x="11867" y="8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B64C3EBB-9D9E-2E1D-B899-2A51DC3440BF}"/>
                </a:ext>
              </a:extLst>
            </p:cNvPr>
            <p:cNvSpPr/>
            <p:nvPr/>
          </p:nvSpPr>
          <p:spPr>
            <a:xfrm>
              <a:off x="5255436" y="3337972"/>
              <a:ext cx="40615" cy="239204"/>
            </a:xfrm>
            <a:custGeom>
              <a:avLst/>
              <a:gdLst>
                <a:gd name="connsiteX0" fmla="*/ 40464 w 40615"/>
                <a:gd name="connsiteY0" fmla="*/ 11 h 239204"/>
                <a:gd name="connsiteX1" fmla="*/ 21414 w 40615"/>
                <a:gd name="connsiteY1" fmla="*/ 114311 h 239204"/>
                <a:gd name="connsiteX2" fmla="*/ 247 w 40615"/>
                <a:gd name="connsiteY2" fmla="*/ 239195 h 239204"/>
                <a:gd name="connsiteX3" fmla="*/ 10831 w 40615"/>
                <a:gd name="connsiteY3" fmla="*/ 107961 h 239204"/>
                <a:gd name="connsiteX4" fmla="*/ 40464 w 40615"/>
                <a:gd name="connsiteY4" fmla="*/ 11 h 239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15" h="239204">
                  <a:moveTo>
                    <a:pt x="40464" y="11"/>
                  </a:moveTo>
                  <a:cubicBezTo>
                    <a:pt x="42228" y="1069"/>
                    <a:pt x="28117" y="74447"/>
                    <a:pt x="21414" y="114311"/>
                  </a:cubicBezTo>
                  <a:cubicBezTo>
                    <a:pt x="14711" y="154175"/>
                    <a:pt x="2011" y="240253"/>
                    <a:pt x="247" y="239195"/>
                  </a:cubicBezTo>
                  <a:cubicBezTo>
                    <a:pt x="-1517" y="238137"/>
                    <a:pt x="6598" y="143944"/>
                    <a:pt x="10831" y="107961"/>
                  </a:cubicBezTo>
                  <a:cubicBezTo>
                    <a:pt x="15064" y="71978"/>
                    <a:pt x="38700" y="-1047"/>
                    <a:pt x="4046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DA6081F5-8BB5-A284-0FEE-737A1E4E9B35}"/>
                </a:ext>
              </a:extLst>
            </p:cNvPr>
            <p:cNvSpPr/>
            <p:nvPr/>
          </p:nvSpPr>
          <p:spPr>
            <a:xfrm>
              <a:off x="5177666" y="3668130"/>
              <a:ext cx="152103" cy="136083"/>
            </a:xfrm>
            <a:custGeom>
              <a:avLst/>
              <a:gdLst>
                <a:gd name="connsiteX0" fmla="*/ 39917 w 152103"/>
                <a:gd name="connsiteY0" fmla="*/ 53 h 136083"/>
                <a:gd name="connsiteX1" fmla="*/ 3934 w 152103"/>
                <a:gd name="connsiteY1" fmla="*/ 118587 h 136083"/>
                <a:gd name="connsiteX2" fmla="*/ 152101 w 152103"/>
                <a:gd name="connsiteY2" fmla="*/ 72020 h 136083"/>
                <a:gd name="connsiteX3" fmla="*/ 8167 w 152103"/>
                <a:gd name="connsiteY3" fmla="*/ 135520 h 136083"/>
                <a:gd name="connsiteX4" fmla="*/ 39917 w 152103"/>
                <a:gd name="connsiteY4" fmla="*/ 53 h 136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103" h="136083">
                  <a:moveTo>
                    <a:pt x="39917" y="53"/>
                  </a:moveTo>
                  <a:cubicBezTo>
                    <a:pt x="39212" y="-2769"/>
                    <a:pt x="-14763" y="106593"/>
                    <a:pt x="3934" y="118587"/>
                  </a:cubicBezTo>
                  <a:cubicBezTo>
                    <a:pt x="22631" y="130581"/>
                    <a:pt x="151396" y="69198"/>
                    <a:pt x="152101" y="72020"/>
                  </a:cubicBezTo>
                  <a:cubicBezTo>
                    <a:pt x="152806" y="74842"/>
                    <a:pt x="25100" y="142928"/>
                    <a:pt x="8167" y="135520"/>
                  </a:cubicBezTo>
                  <a:cubicBezTo>
                    <a:pt x="-8766" y="128112"/>
                    <a:pt x="40622" y="2875"/>
                    <a:pt x="39917" y="5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2B5D2576-9FF0-22F5-A9B0-2F4442B84BB7}"/>
                </a:ext>
              </a:extLst>
            </p:cNvPr>
            <p:cNvSpPr/>
            <p:nvPr/>
          </p:nvSpPr>
          <p:spPr>
            <a:xfrm>
              <a:off x="4984750" y="3581262"/>
              <a:ext cx="139781" cy="201531"/>
            </a:xfrm>
            <a:custGeom>
              <a:avLst/>
              <a:gdLst>
                <a:gd name="connsiteX0" fmla="*/ 139700 w 139781"/>
                <a:gd name="connsiteY0" fmla="*/ 138 h 201531"/>
                <a:gd name="connsiteX1" fmla="*/ 74083 w 139781"/>
                <a:gd name="connsiteY1" fmla="*/ 99621 h 201531"/>
                <a:gd name="connsiteX2" fmla="*/ 59267 w 139781"/>
                <a:gd name="connsiteY2" fmla="*/ 148305 h 201531"/>
                <a:gd name="connsiteX3" fmla="*/ 0 w 139781"/>
                <a:gd name="connsiteY3" fmla="*/ 201221 h 201531"/>
                <a:gd name="connsiteX4" fmla="*/ 59267 w 139781"/>
                <a:gd name="connsiteY4" fmla="*/ 122905 h 201531"/>
                <a:gd name="connsiteX5" fmla="*/ 139700 w 139781"/>
                <a:gd name="connsiteY5" fmla="*/ 138 h 20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781" h="201531">
                  <a:moveTo>
                    <a:pt x="139700" y="138"/>
                  </a:moveTo>
                  <a:cubicBezTo>
                    <a:pt x="142169" y="-3743"/>
                    <a:pt x="87488" y="74927"/>
                    <a:pt x="74083" y="99621"/>
                  </a:cubicBezTo>
                  <a:cubicBezTo>
                    <a:pt x="60678" y="124315"/>
                    <a:pt x="71614" y="131372"/>
                    <a:pt x="59267" y="148305"/>
                  </a:cubicBezTo>
                  <a:cubicBezTo>
                    <a:pt x="46920" y="165238"/>
                    <a:pt x="0" y="205454"/>
                    <a:pt x="0" y="201221"/>
                  </a:cubicBezTo>
                  <a:cubicBezTo>
                    <a:pt x="0" y="196988"/>
                    <a:pt x="36337" y="153949"/>
                    <a:pt x="59267" y="122905"/>
                  </a:cubicBezTo>
                  <a:cubicBezTo>
                    <a:pt x="82197" y="91861"/>
                    <a:pt x="137231" y="4019"/>
                    <a:pt x="139700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75ACF154-FF6E-877B-742D-0C39A65B5CA2}"/>
                </a:ext>
              </a:extLst>
            </p:cNvPr>
            <p:cNvSpPr/>
            <p:nvPr/>
          </p:nvSpPr>
          <p:spPr>
            <a:xfrm>
              <a:off x="5535841" y="3278932"/>
              <a:ext cx="77902" cy="291387"/>
            </a:xfrm>
            <a:custGeom>
              <a:avLst/>
              <a:gdLst>
                <a:gd name="connsiteX0" fmla="*/ 23584 w 77902"/>
                <a:gd name="connsiteY0" fmla="*/ 843 h 291387"/>
                <a:gd name="connsiteX1" fmla="*/ 1359 w 77902"/>
                <a:gd name="connsiteY1" fmla="*/ 88156 h 291387"/>
                <a:gd name="connsiteX2" fmla="*/ 71209 w 77902"/>
                <a:gd name="connsiteY2" fmla="*/ 232618 h 291387"/>
                <a:gd name="connsiteX3" fmla="*/ 74384 w 77902"/>
                <a:gd name="connsiteY3" fmla="*/ 291356 h 291387"/>
                <a:gd name="connsiteX4" fmla="*/ 64859 w 77902"/>
                <a:gd name="connsiteY4" fmla="*/ 226268 h 291387"/>
                <a:gd name="connsiteX5" fmla="*/ 6122 w 77902"/>
                <a:gd name="connsiteY5" fmla="*/ 138956 h 291387"/>
                <a:gd name="connsiteX6" fmla="*/ 23584 w 77902"/>
                <a:gd name="connsiteY6" fmla="*/ 843 h 291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902" h="291387">
                  <a:moveTo>
                    <a:pt x="23584" y="843"/>
                  </a:moveTo>
                  <a:cubicBezTo>
                    <a:pt x="22790" y="-7624"/>
                    <a:pt x="-6579" y="49527"/>
                    <a:pt x="1359" y="88156"/>
                  </a:cubicBezTo>
                  <a:cubicBezTo>
                    <a:pt x="9296" y="126785"/>
                    <a:pt x="59038" y="198751"/>
                    <a:pt x="71209" y="232618"/>
                  </a:cubicBezTo>
                  <a:cubicBezTo>
                    <a:pt x="83380" y="266485"/>
                    <a:pt x="75442" y="292414"/>
                    <a:pt x="74384" y="291356"/>
                  </a:cubicBezTo>
                  <a:cubicBezTo>
                    <a:pt x="73326" y="290298"/>
                    <a:pt x="76236" y="251668"/>
                    <a:pt x="64859" y="226268"/>
                  </a:cubicBezTo>
                  <a:cubicBezTo>
                    <a:pt x="53482" y="200868"/>
                    <a:pt x="16441" y="175468"/>
                    <a:pt x="6122" y="138956"/>
                  </a:cubicBezTo>
                  <a:cubicBezTo>
                    <a:pt x="-4197" y="102444"/>
                    <a:pt x="24378" y="9310"/>
                    <a:pt x="23584" y="84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8DB36D36-DC8C-F6CF-EA21-5660289323CE}"/>
                </a:ext>
              </a:extLst>
            </p:cNvPr>
            <p:cNvSpPr/>
            <p:nvPr/>
          </p:nvSpPr>
          <p:spPr>
            <a:xfrm>
              <a:off x="5729251" y="3535278"/>
              <a:ext cx="233429" cy="62276"/>
            </a:xfrm>
            <a:custGeom>
              <a:avLst/>
              <a:gdLst>
                <a:gd name="connsiteX0" fmla="*/ 37 w 233429"/>
                <a:gd name="connsiteY0" fmla="*/ 12785 h 62276"/>
                <a:gd name="connsiteX1" fmla="*/ 104812 w 233429"/>
                <a:gd name="connsiteY1" fmla="*/ 47710 h 62276"/>
                <a:gd name="connsiteX2" fmla="*/ 233399 w 233429"/>
                <a:gd name="connsiteY2" fmla="*/ 85 h 62276"/>
                <a:gd name="connsiteX3" fmla="*/ 115924 w 233429"/>
                <a:gd name="connsiteY3" fmla="*/ 61997 h 62276"/>
                <a:gd name="connsiteX4" fmla="*/ 37 w 233429"/>
                <a:gd name="connsiteY4" fmla="*/ 12785 h 62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429" h="62276">
                  <a:moveTo>
                    <a:pt x="37" y="12785"/>
                  </a:moveTo>
                  <a:cubicBezTo>
                    <a:pt x="-1815" y="10404"/>
                    <a:pt x="65918" y="49827"/>
                    <a:pt x="104812" y="47710"/>
                  </a:cubicBezTo>
                  <a:cubicBezTo>
                    <a:pt x="143706" y="45593"/>
                    <a:pt x="231547" y="-2296"/>
                    <a:pt x="233399" y="85"/>
                  </a:cubicBezTo>
                  <a:cubicBezTo>
                    <a:pt x="235251" y="2466"/>
                    <a:pt x="152172" y="57499"/>
                    <a:pt x="115924" y="61997"/>
                  </a:cubicBezTo>
                  <a:cubicBezTo>
                    <a:pt x="79676" y="66495"/>
                    <a:pt x="1889" y="15166"/>
                    <a:pt x="37" y="12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D39C5431-C995-B6A2-BE8B-F1EDC7395D84}"/>
                </a:ext>
              </a:extLst>
            </p:cNvPr>
            <p:cNvSpPr/>
            <p:nvPr/>
          </p:nvSpPr>
          <p:spPr>
            <a:xfrm>
              <a:off x="5649888" y="3017657"/>
              <a:ext cx="299163" cy="106631"/>
            </a:xfrm>
            <a:custGeom>
              <a:avLst/>
              <a:gdLst>
                <a:gd name="connsiteX0" fmla="*/ 25 w 299163"/>
                <a:gd name="connsiteY0" fmla="*/ 106543 h 106631"/>
                <a:gd name="connsiteX1" fmla="*/ 177825 w 299163"/>
                <a:gd name="connsiteY1" fmla="*/ 23993 h 106631"/>
                <a:gd name="connsiteX2" fmla="*/ 298475 w 299163"/>
                <a:gd name="connsiteY2" fmla="*/ 9706 h 106631"/>
                <a:gd name="connsiteX3" fmla="*/ 225450 w 299163"/>
                <a:gd name="connsiteY3" fmla="*/ 9706 h 106631"/>
                <a:gd name="connsiteX4" fmla="*/ 190525 w 299163"/>
                <a:gd name="connsiteY4" fmla="*/ 6531 h 106631"/>
                <a:gd name="connsiteX5" fmla="*/ 25 w 299163"/>
                <a:gd name="connsiteY5" fmla="*/ 106543 h 10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163" h="106631">
                  <a:moveTo>
                    <a:pt x="25" y="106543"/>
                  </a:moveTo>
                  <a:cubicBezTo>
                    <a:pt x="-2092" y="109453"/>
                    <a:pt x="128083" y="40132"/>
                    <a:pt x="177825" y="23993"/>
                  </a:cubicBezTo>
                  <a:cubicBezTo>
                    <a:pt x="227567" y="7853"/>
                    <a:pt x="290538" y="12087"/>
                    <a:pt x="298475" y="9706"/>
                  </a:cubicBezTo>
                  <a:cubicBezTo>
                    <a:pt x="306412" y="7325"/>
                    <a:pt x="243442" y="10235"/>
                    <a:pt x="225450" y="9706"/>
                  </a:cubicBezTo>
                  <a:cubicBezTo>
                    <a:pt x="207458" y="9177"/>
                    <a:pt x="229948" y="-9608"/>
                    <a:pt x="190525" y="6531"/>
                  </a:cubicBezTo>
                  <a:cubicBezTo>
                    <a:pt x="151102" y="22670"/>
                    <a:pt x="2142" y="103633"/>
                    <a:pt x="25" y="1065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B89F4EC0-3754-F58C-2AB5-38E3E1C562A9}"/>
                </a:ext>
              </a:extLst>
            </p:cNvPr>
            <p:cNvSpPr/>
            <p:nvPr/>
          </p:nvSpPr>
          <p:spPr>
            <a:xfrm>
              <a:off x="5526033" y="3069681"/>
              <a:ext cx="71503" cy="123306"/>
            </a:xfrm>
            <a:custGeom>
              <a:avLst/>
              <a:gdLst>
                <a:gd name="connsiteX0" fmla="*/ 71492 w 71503"/>
                <a:gd name="connsiteY0" fmla="*/ 544 h 123306"/>
                <a:gd name="connsiteX1" fmla="*/ 19105 w 71503"/>
                <a:gd name="connsiteY1" fmla="*/ 75157 h 123306"/>
                <a:gd name="connsiteX2" fmla="*/ 55 w 71503"/>
                <a:gd name="connsiteY2" fmla="*/ 122782 h 123306"/>
                <a:gd name="connsiteX3" fmla="*/ 14342 w 71503"/>
                <a:gd name="connsiteY3" fmla="*/ 44994 h 123306"/>
                <a:gd name="connsiteX4" fmla="*/ 71492 w 71503"/>
                <a:gd name="connsiteY4" fmla="*/ 544 h 123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03" h="123306">
                  <a:moveTo>
                    <a:pt x="71492" y="544"/>
                  </a:moveTo>
                  <a:cubicBezTo>
                    <a:pt x="72286" y="5571"/>
                    <a:pt x="31011" y="54784"/>
                    <a:pt x="19105" y="75157"/>
                  </a:cubicBezTo>
                  <a:cubicBezTo>
                    <a:pt x="7199" y="95530"/>
                    <a:pt x="849" y="127809"/>
                    <a:pt x="55" y="122782"/>
                  </a:cubicBezTo>
                  <a:cubicBezTo>
                    <a:pt x="-739" y="117755"/>
                    <a:pt x="7198" y="63515"/>
                    <a:pt x="14342" y="44994"/>
                  </a:cubicBezTo>
                  <a:cubicBezTo>
                    <a:pt x="21486" y="26473"/>
                    <a:pt x="70698" y="-4483"/>
                    <a:pt x="71492" y="54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F3571225-CDE6-3DDB-1AD7-BF17C5B69EF8}"/>
                </a:ext>
              </a:extLst>
            </p:cNvPr>
            <p:cNvSpPr/>
            <p:nvPr/>
          </p:nvSpPr>
          <p:spPr>
            <a:xfrm>
              <a:off x="4438595" y="3192207"/>
              <a:ext cx="446462" cy="163802"/>
            </a:xfrm>
            <a:custGeom>
              <a:avLst/>
              <a:gdLst>
                <a:gd name="connsiteX0" fmla="*/ 446143 w 446462"/>
                <a:gd name="connsiteY0" fmla="*/ 256 h 163802"/>
                <a:gd name="connsiteX1" fmla="*/ 195318 w 446462"/>
                <a:gd name="connsiteY1" fmla="*/ 43118 h 163802"/>
                <a:gd name="connsiteX2" fmla="*/ 122293 w 446462"/>
                <a:gd name="connsiteY2" fmla="*/ 54231 h 163802"/>
                <a:gd name="connsiteX3" fmla="*/ 55 w 446462"/>
                <a:gd name="connsiteY3" fmla="*/ 163768 h 163802"/>
                <a:gd name="connsiteX4" fmla="*/ 138168 w 446462"/>
                <a:gd name="connsiteY4" fmla="*/ 65343 h 163802"/>
                <a:gd name="connsiteX5" fmla="*/ 446143 w 446462"/>
                <a:gd name="connsiteY5" fmla="*/ 256 h 16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462" h="163802">
                  <a:moveTo>
                    <a:pt x="446143" y="256"/>
                  </a:moveTo>
                  <a:cubicBezTo>
                    <a:pt x="455668" y="-3448"/>
                    <a:pt x="249293" y="34122"/>
                    <a:pt x="195318" y="43118"/>
                  </a:cubicBezTo>
                  <a:cubicBezTo>
                    <a:pt x="141343" y="52114"/>
                    <a:pt x="154837" y="34123"/>
                    <a:pt x="122293" y="54231"/>
                  </a:cubicBezTo>
                  <a:cubicBezTo>
                    <a:pt x="89749" y="74339"/>
                    <a:pt x="-2591" y="161916"/>
                    <a:pt x="55" y="163768"/>
                  </a:cubicBezTo>
                  <a:cubicBezTo>
                    <a:pt x="2701" y="165620"/>
                    <a:pt x="65672" y="92860"/>
                    <a:pt x="138168" y="65343"/>
                  </a:cubicBezTo>
                  <a:cubicBezTo>
                    <a:pt x="210664" y="37826"/>
                    <a:pt x="436618" y="3960"/>
                    <a:pt x="446143" y="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FCCA0ECA-D9D6-CCC2-D760-B8E93DE4A2DA}"/>
                </a:ext>
              </a:extLst>
            </p:cNvPr>
            <p:cNvSpPr/>
            <p:nvPr/>
          </p:nvSpPr>
          <p:spPr>
            <a:xfrm>
              <a:off x="4973597" y="3127351"/>
              <a:ext cx="224497" cy="200065"/>
            </a:xfrm>
            <a:custGeom>
              <a:avLst/>
              <a:gdLst>
                <a:gd name="connsiteX0" fmla="*/ 41 w 224497"/>
                <a:gd name="connsiteY0" fmla="*/ 24 h 200065"/>
                <a:gd name="connsiteX1" fmla="*/ 185778 w 224497"/>
                <a:gd name="connsiteY1" fmla="*/ 90512 h 200065"/>
                <a:gd name="connsiteX2" fmla="*/ 217528 w 224497"/>
                <a:gd name="connsiteY2" fmla="*/ 200049 h 200065"/>
                <a:gd name="connsiteX3" fmla="*/ 203241 w 224497"/>
                <a:gd name="connsiteY3" fmla="*/ 82574 h 200065"/>
                <a:gd name="connsiteX4" fmla="*/ 41 w 224497"/>
                <a:gd name="connsiteY4" fmla="*/ 24 h 20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497" h="200065">
                  <a:moveTo>
                    <a:pt x="41" y="24"/>
                  </a:moveTo>
                  <a:cubicBezTo>
                    <a:pt x="-2869" y="1347"/>
                    <a:pt x="149530" y="57175"/>
                    <a:pt x="185778" y="90512"/>
                  </a:cubicBezTo>
                  <a:cubicBezTo>
                    <a:pt x="222026" y="123849"/>
                    <a:pt x="214618" y="201372"/>
                    <a:pt x="217528" y="200049"/>
                  </a:cubicBezTo>
                  <a:cubicBezTo>
                    <a:pt x="220438" y="198726"/>
                    <a:pt x="237901" y="114324"/>
                    <a:pt x="203241" y="82574"/>
                  </a:cubicBezTo>
                  <a:cubicBezTo>
                    <a:pt x="168581" y="50824"/>
                    <a:pt x="2951" y="-1299"/>
                    <a:pt x="41" y="2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329602E2-418D-7500-6472-7DBD9499E7AD}"/>
                </a:ext>
              </a:extLst>
            </p:cNvPr>
            <p:cNvSpPr/>
            <p:nvPr/>
          </p:nvSpPr>
          <p:spPr>
            <a:xfrm>
              <a:off x="5193841" y="3300350"/>
              <a:ext cx="56179" cy="150903"/>
            </a:xfrm>
            <a:custGeom>
              <a:avLst/>
              <a:gdLst>
                <a:gd name="connsiteX0" fmla="*/ 56022 w 56179"/>
                <a:gd name="connsiteY0" fmla="*/ 63 h 150903"/>
                <a:gd name="connsiteX1" fmla="*/ 17922 w 56179"/>
                <a:gd name="connsiteY1" fmla="*/ 61975 h 150903"/>
                <a:gd name="connsiteX2" fmla="*/ 40147 w 56179"/>
                <a:gd name="connsiteY2" fmla="*/ 150875 h 150903"/>
                <a:gd name="connsiteX3" fmla="*/ 459 w 56179"/>
                <a:gd name="connsiteY3" fmla="*/ 52450 h 150903"/>
                <a:gd name="connsiteX4" fmla="*/ 56022 w 56179"/>
                <a:gd name="connsiteY4" fmla="*/ 63 h 15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179" h="150903">
                  <a:moveTo>
                    <a:pt x="56022" y="63"/>
                  </a:moveTo>
                  <a:cubicBezTo>
                    <a:pt x="58932" y="1650"/>
                    <a:pt x="20568" y="36840"/>
                    <a:pt x="17922" y="61975"/>
                  </a:cubicBezTo>
                  <a:cubicBezTo>
                    <a:pt x="15276" y="87110"/>
                    <a:pt x="43057" y="152462"/>
                    <a:pt x="40147" y="150875"/>
                  </a:cubicBezTo>
                  <a:cubicBezTo>
                    <a:pt x="37237" y="149288"/>
                    <a:pt x="-4833" y="77850"/>
                    <a:pt x="459" y="52450"/>
                  </a:cubicBezTo>
                  <a:cubicBezTo>
                    <a:pt x="5751" y="27050"/>
                    <a:pt x="53112" y="-1524"/>
                    <a:pt x="56022" y="6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BCB3440C-4313-F82A-3A37-91248245F592}"/>
                </a:ext>
              </a:extLst>
            </p:cNvPr>
            <p:cNvSpPr/>
            <p:nvPr/>
          </p:nvSpPr>
          <p:spPr>
            <a:xfrm>
              <a:off x="5246110" y="4680406"/>
              <a:ext cx="608319" cy="179472"/>
            </a:xfrm>
            <a:custGeom>
              <a:avLst/>
              <a:gdLst>
                <a:gd name="connsiteX0" fmla="*/ 3223 w 608319"/>
                <a:gd name="connsiteY0" fmla="*/ 69394 h 179472"/>
                <a:gd name="connsiteX1" fmla="*/ 193723 w 608319"/>
                <a:gd name="connsiteY1" fmla="*/ 88444 h 179472"/>
                <a:gd name="connsiteX2" fmla="*/ 382107 w 608319"/>
                <a:gd name="connsiteY2" fmla="*/ 82094 h 179472"/>
                <a:gd name="connsiteX3" fmla="*/ 602240 w 608319"/>
                <a:gd name="connsiteY3" fmla="*/ 1661 h 179472"/>
                <a:gd name="connsiteX4" fmla="*/ 538740 w 608319"/>
                <a:gd name="connsiteY4" fmla="*/ 35527 h 179472"/>
                <a:gd name="connsiteX5" fmla="*/ 454073 w 608319"/>
                <a:gd name="connsiteY5" fmla="*/ 126544 h 179472"/>
                <a:gd name="connsiteX6" fmla="*/ 542973 w 608319"/>
                <a:gd name="connsiteY6" fmla="*/ 96911 h 179472"/>
                <a:gd name="connsiteX7" fmla="*/ 420207 w 608319"/>
                <a:gd name="connsiteY7" fmla="*/ 149827 h 179472"/>
                <a:gd name="connsiteX8" fmla="*/ 288973 w 608319"/>
                <a:gd name="connsiteY8" fmla="*/ 141361 h 179472"/>
                <a:gd name="connsiteX9" fmla="*/ 208540 w 608319"/>
                <a:gd name="connsiteY9" fmla="*/ 115961 h 179472"/>
                <a:gd name="connsiteX10" fmla="*/ 382107 w 608319"/>
                <a:gd name="connsiteY10" fmla="*/ 130777 h 179472"/>
                <a:gd name="connsiteX11" fmla="*/ 267807 w 608319"/>
                <a:gd name="connsiteY11" fmla="*/ 141361 h 179472"/>
                <a:gd name="connsiteX12" fmla="*/ 166207 w 608319"/>
                <a:gd name="connsiteY12" fmla="*/ 179461 h 179472"/>
                <a:gd name="connsiteX13" fmla="*/ 79423 w 608319"/>
                <a:gd name="connsiteY13" fmla="*/ 137127 h 179472"/>
                <a:gd name="connsiteX14" fmla="*/ 3223 w 608319"/>
                <a:gd name="connsiteY14" fmla="*/ 69394 h 179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8319" h="179472">
                  <a:moveTo>
                    <a:pt x="3223" y="69394"/>
                  </a:moveTo>
                  <a:cubicBezTo>
                    <a:pt x="22273" y="61280"/>
                    <a:pt x="130576" y="86327"/>
                    <a:pt x="193723" y="88444"/>
                  </a:cubicBezTo>
                  <a:cubicBezTo>
                    <a:pt x="256870" y="90561"/>
                    <a:pt x="314021" y="96558"/>
                    <a:pt x="382107" y="82094"/>
                  </a:cubicBezTo>
                  <a:cubicBezTo>
                    <a:pt x="450193" y="67630"/>
                    <a:pt x="576135" y="9422"/>
                    <a:pt x="602240" y="1661"/>
                  </a:cubicBezTo>
                  <a:cubicBezTo>
                    <a:pt x="628345" y="-6100"/>
                    <a:pt x="563434" y="14713"/>
                    <a:pt x="538740" y="35527"/>
                  </a:cubicBezTo>
                  <a:cubicBezTo>
                    <a:pt x="514046" y="56341"/>
                    <a:pt x="453368" y="116313"/>
                    <a:pt x="454073" y="126544"/>
                  </a:cubicBezTo>
                  <a:cubicBezTo>
                    <a:pt x="454778" y="136775"/>
                    <a:pt x="548617" y="93031"/>
                    <a:pt x="542973" y="96911"/>
                  </a:cubicBezTo>
                  <a:cubicBezTo>
                    <a:pt x="537329" y="100791"/>
                    <a:pt x="462540" y="142419"/>
                    <a:pt x="420207" y="149827"/>
                  </a:cubicBezTo>
                  <a:cubicBezTo>
                    <a:pt x="377874" y="157235"/>
                    <a:pt x="324251" y="147005"/>
                    <a:pt x="288973" y="141361"/>
                  </a:cubicBezTo>
                  <a:cubicBezTo>
                    <a:pt x="253695" y="135717"/>
                    <a:pt x="193018" y="117725"/>
                    <a:pt x="208540" y="115961"/>
                  </a:cubicBezTo>
                  <a:cubicBezTo>
                    <a:pt x="224062" y="114197"/>
                    <a:pt x="372229" y="126544"/>
                    <a:pt x="382107" y="130777"/>
                  </a:cubicBezTo>
                  <a:cubicBezTo>
                    <a:pt x="391985" y="135010"/>
                    <a:pt x="303790" y="133247"/>
                    <a:pt x="267807" y="141361"/>
                  </a:cubicBezTo>
                  <a:cubicBezTo>
                    <a:pt x="231824" y="149475"/>
                    <a:pt x="197604" y="180167"/>
                    <a:pt x="166207" y="179461"/>
                  </a:cubicBezTo>
                  <a:cubicBezTo>
                    <a:pt x="134810" y="178755"/>
                    <a:pt x="104117" y="154060"/>
                    <a:pt x="79423" y="137127"/>
                  </a:cubicBezTo>
                  <a:cubicBezTo>
                    <a:pt x="54729" y="120194"/>
                    <a:pt x="-15827" y="77508"/>
                    <a:pt x="3223" y="6939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AD593218-F9F5-3B8B-2EB9-FAB4EC17E0F6}"/>
                </a:ext>
              </a:extLst>
            </p:cNvPr>
            <p:cNvSpPr/>
            <p:nvPr/>
          </p:nvSpPr>
          <p:spPr>
            <a:xfrm>
              <a:off x="4428003" y="3703675"/>
              <a:ext cx="157800" cy="201984"/>
            </a:xfrm>
            <a:custGeom>
              <a:avLst/>
              <a:gdLst>
                <a:gd name="connsiteX0" fmla="*/ 64 w 157800"/>
                <a:gd name="connsiteY0" fmla="*/ 492 h 201984"/>
                <a:gd name="connsiteX1" fmla="*/ 133414 w 157800"/>
                <a:gd name="connsiteY1" fmla="*/ 112675 h 201984"/>
                <a:gd name="connsiteX2" fmla="*/ 129180 w 157800"/>
                <a:gd name="connsiteY2" fmla="*/ 201575 h 201984"/>
                <a:gd name="connsiteX3" fmla="*/ 152464 w 157800"/>
                <a:gd name="connsiteY3" fmla="*/ 76692 h 201984"/>
                <a:gd name="connsiteX4" fmla="*/ 64 w 157800"/>
                <a:gd name="connsiteY4" fmla="*/ 492 h 20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800" h="201984">
                  <a:moveTo>
                    <a:pt x="64" y="492"/>
                  </a:moveTo>
                  <a:cubicBezTo>
                    <a:pt x="-3111" y="6489"/>
                    <a:pt x="111895" y="79161"/>
                    <a:pt x="133414" y="112675"/>
                  </a:cubicBezTo>
                  <a:cubicBezTo>
                    <a:pt x="154933" y="146189"/>
                    <a:pt x="126005" y="207572"/>
                    <a:pt x="129180" y="201575"/>
                  </a:cubicBezTo>
                  <a:cubicBezTo>
                    <a:pt x="132355" y="195578"/>
                    <a:pt x="171867" y="108795"/>
                    <a:pt x="152464" y="76692"/>
                  </a:cubicBezTo>
                  <a:cubicBezTo>
                    <a:pt x="133061" y="44589"/>
                    <a:pt x="3239" y="-5505"/>
                    <a:pt x="64" y="49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CAE54DA3-0997-E033-9515-F6EB19A7C51F}"/>
                </a:ext>
              </a:extLst>
            </p:cNvPr>
            <p:cNvSpPr/>
            <p:nvPr/>
          </p:nvSpPr>
          <p:spPr>
            <a:xfrm>
              <a:off x="6034588" y="3568695"/>
              <a:ext cx="89214" cy="139721"/>
            </a:xfrm>
            <a:custGeom>
              <a:avLst/>
              <a:gdLst>
                <a:gd name="connsiteX0" fmla="*/ 88929 w 89214"/>
                <a:gd name="connsiteY0" fmla="*/ 5 h 139721"/>
                <a:gd name="connsiteX1" fmla="*/ 71995 w 89214"/>
                <a:gd name="connsiteY1" fmla="*/ 95255 h 139721"/>
                <a:gd name="connsiteX2" fmla="*/ 29 w 89214"/>
                <a:gd name="connsiteY2" fmla="*/ 139705 h 139721"/>
                <a:gd name="connsiteX3" fmla="*/ 63529 w 89214"/>
                <a:gd name="connsiteY3" fmla="*/ 91022 h 139721"/>
                <a:gd name="connsiteX4" fmla="*/ 88929 w 89214"/>
                <a:gd name="connsiteY4" fmla="*/ 5 h 13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14" h="139721">
                  <a:moveTo>
                    <a:pt x="88929" y="5"/>
                  </a:moveTo>
                  <a:cubicBezTo>
                    <a:pt x="90340" y="711"/>
                    <a:pt x="86812" y="71972"/>
                    <a:pt x="71995" y="95255"/>
                  </a:cubicBezTo>
                  <a:cubicBezTo>
                    <a:pt x="57178" y="118538"/>
                    <a:pt x="1440" y="140411"/>
                    <a:pt x="29" y="139705"/>
                  </a:cubicBezTo>
                  <a:cubicBezTo>
                    <a:pt x="-1382" y="139000"/>
                    <a:pt x="49065" y="111130"/>
                    <a:pt x="63529" y="91022"/>
                  </a:cubicBezTo>
                  <a:cubicBezTo>
                    <a:pt x="77993" y="70914"/>
                    <a:pt x="87518" y="-701"/>
                    <a:pt x="88929" y="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3CA40F1C-7BFF-CBF4-D1E2-99F09BCDFB8B}"/>
                </a:ext>
              </a:extLst>
            </p:cNvPr>
            <p:cNvSpPr/>
            <p:nvPr/>
          </p:nvSpPr>
          <p:spPr>
            <a:xfrm>
              <a:off x="5733569" y="3754864"/>
              <a:ext cx="245800" cy="134144"/>
            </a:xfrm>
            <a:custGeom>
              <a:avLst/>
              <a:gdLst>
                <a:gd name="connsiteX0" fmla="*/ 481 w 245800"/>
                <a:gd name="connsiteY0" fmla="*/ 103 h 134144"/>
                <a:gd name="connsiteX1" fmla="*/ 129598 w 245800"/>
                <a:gd name="connsiteY1" fmla="*/ 50903 h 134144"/>
                <a:gd name="connsiteX2" fmla="*/ 243898 w 245800"/>
                <a:gd name="connsiteY2" fmla="*/ 133453 h 134144"/>
                <a:gd name="connsiteX3" fmla="*/ 199448 w 245800"/>
                <a:gd name="connsiteY3" fmla="*/ 89003 h 134144"/>
                <a:gd name="connsiteX4" fmla="*/ 178281 w 245800"/>
                <a:gd name="connsiteY4" fmla="*/ 63603 h 134144"/>
                <a:gd name="connsiteX5" fmla="*/ 481 w 245800"/>
                <a:gd name="connsiteY5" fmla="*/ 103 h 13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800" h="134144">
                  <a:moveTo>
                    <a:pt x="481" y="103"/>
                  </a:moveTo>
                  <a:cubicBezTo>
                    <a:pt x="-7633" y="-2014"/>
                    <a:pt x="89029" y="28678"/>
                    <a:pt x="129598" y="50903"/>
                  </a:cubicBezTo>
                  <a:cubicBezTo>
                    <a:pt x="170167" y="73128"/>
                    <a:pt x="232256" y="127103"/>
                    <a:pt x="243898" y="133453"/>
                  </a:cubicBezTo>
                  <a:cubicBezTo>
                    <a:pt x="255540" y="139803"/>
                    <a:pt x="210384" y="100645"/>
                    <a:pt x="199448" y="89003"/>
                  </a:cubicBezTo>
                  <a:cubicBezTo>
                    <a:pt x="188512" y="77361"/>
                    <a:pt x="207209" y="79125"/>
                    <a:pt x="178281" y="63603"/>
                  </a:cubicBezTo>
                  <a:cubicBezTo>
                    <a:pt x="149353" y="48081"/>
                    <a:pt x="8595" y="2220"/>
                    <a:pt x="481" y="10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39291441-73C5-E327-3FC8-B7785FD2EA57}"/>
                </a:ext>
              </a:extLst>
            </p:cNvPr>
            <p:cNvSpPr/>
            <p:nvPr/>
          </p:nvSpPr>
          <p:spPr>
            <a:xfrm>
              <a:off x="4849481" y="3858355"/>
              <a:ext cx="299442" cy="155233"/>
            </a:xfrm>
            <a:custGeom>
              <a:avLst/>
              <a:gdLst>
                <a:gd name="connsiteX0" fmla="*/ 332 w 299442"/>
                <a:gd name="connsiteY0" fmla="*/ 154845 h 155233"/>
                <a:gd name="connsiteX1" fmla="*/ 116219 w 299442"/>
                <a:gd name="connsiteY1" fmla="*/ 73883 h 155233"/>
                <a:gd name="connsiteX2" fmla="*/ 298782 w 299442"/>
                <a:gd name="connsiteY2" fmla="*/ 858 h 155233"/>
                <a:gd name="connsiteX3" fmla="*/ 176544 w 299442"/>
                <a:gd name="connsiteY3" fmla="*/ 34195 h 155233"/>
                <a:gd name="connsiteX4" fmla="*/ 151144 w 299442"/>
                <a:gd name="connsiteY4" fmla="*/ 38958 h 155233"/>
                <a:gd name="connsiteX5" fmla="*/ 332 w 299442"/>
                <a:gd name="connsiteY5" fmla="*/ 154845 h 15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442" h="155233">
                  <a:moveTo>
                    <a:pt x="332" y="154845"/>
                  </a:moveTo>
                  <a:cubicBezTo>
                    <a:pt x="-5489" y="160666"/>
                    <a:pt x="66477" y="99547"/>
                    <a:pt x="116219" y="73883"/>
                  </a:cubicBezTo>
                  <a:cubicBezTo>
                    <a:pt x="165961" y="48219"/>
                    <a:pt x="288728" y="7473"/>
                    <a:pt x="298782" y="858"/>
                  </a:cubicBezTo>
                  <a:cubicBezTo>
                    <a:pt x="308836" y="-5757"/>
                    <a:pt x="201150" y="27845"/>
                    <a:pt x="176544" y="34195"/>
                  </a:cubicBezTo>
                  <a:cubicBezTo>
                    <a:pt x="151938" y="40545"/>
                    <a:pt x="176808" y="20702"/>
                    <a:pt x="151144" y="38958"/>
                  </a:cubicBezTo>
                  <a:cubicBezTo>
                    <a:pt x="125480" y="57214"/>
                    <a:pt x="6153" y="149024"/>
                    <a:pt x="332" y="15484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EFD2075E-50FE-8D28-52CA-AF889BE85EA4}"/>
                </a:ext>
              </a:extLst>
            </p:cNvPr>
            <p:cNvSpPr/>
            <p:nvPr/>
          </p:nvSpPr>
          <p:spPr>
            <a:xfrm>
              <a:off x="4817985" y="3827381"/>
              <a:ext cx="46352" cy="182812"/>
            </a:xfrm>
            <a:custGeom>
              <a:avLst/>
              <a:gdLst>
                <a:gd name="connsiteX0" fmla="*/ 46115 w 46352"/>
                <a:gd name="connsiteY0" fmla="*/ 82 h 182812"/>
                <a:gd name="connsiteX1" fmla="*/ 19128 w 46352"/>
                <a:gd name="connsiteY1" fmla="*/ 88982 h 182812"/>
                <a:gd name="connsiteX2" fmla="*/ 42940 w 46352"/>
                <a:gd name="connsiteY2" fmla="*/ 181057 h 182812"/>
                <a:gd name="connsiteX3" fmla="*/ 28653 w 46352"/>
                <a:gd name="connsiteY3" fmla="*/ 146132 h 182812"/>
                <a:gd name="connsiteX4" fmla="*/ 78 w 46352"/>
                <a:gd name="connsiteY4" fmla="*/ 104857 h 182812"/>
                <a:gd name="connsiteX5" fmla="*/ 46115 w 46352"/>
                <a:gd name="connsiteY5" fmla="*/ 82 h 182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352" h="182812">
                  <a:moveTo>
                    <a:pt x="46115" y="82"/>
                  </a:moveTo>
                  <a:cubicBezTo>
                    <a:pt x="49290" y="-2564"/>
                    <a:pt x="19657" y="58820"/>
                    <a:pt x="19128" y="88982"/>
                  </a:cubicBezTo>
                  <a:cubicBezTo>
                    <a:pt x="18599" y="119145"/>
                    <a:pt x="41352" y="171532"/>
                    <a:pt x="42940" y="181057"/>
                  </a:cubicBezTo>
                  <a:cubicBezTo>
                    <a:pt x="44527" y="190582"/>
                    <a:pt x="35797" y="158832"/>
                    <a:pt x="28653" y="146132"/>
                  </a:cubicBezTo>
                  <a:cubicBezTo>
                    <a:pt x="21509" y="133432"/>
                    <a:pt x="-1509" y="131580"/>
                    <a:pt x="78" y="104857"/>
                  </a:cubicBezTo>
                  <a:cubicBezTo>
                    <a:pt x="1665" y="78134"/>
                    <a:pt x="42940" y="2728"/>
                    <a:pt x="46115" y="8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7C65A04C-906F-36EB-BD76-B2C252708B76}"/>
                </a:ext>
              </a:extLst>
            </p:cNvPr>
            <p:cNvSpPr/>
            <p:nvPr/>
          </p:nvSpPr>
          <p:spPr>
            <a:xfrm>
              <a:off x="4684114" y="4417092"/>
              <a:ext cx="197399" cy="516463"/>
            </a:xfrm>
            <a:custGeom>
              <a:avLst/>
              <a:gdLst>
                <a:gd name="connsiteX0" fmla="*/ 57219 w 197399"/>
                <a:gd name="connsiteY0" fmla="*/ 391 h 516463"/>
                <a:gd name="connsiteX1" fmla="*/ 55103 w 197399"/>
                <a:gd name="connsiteY1" fmla="*/ 171841 h 516463"/>
                <a:gd name="connsiteX2" fmla="*/ 46636 w 197399"/>
                <a:gd name="connsiteY2" fmla="*/ 87175 h 516463"/>
                <a:gd name="connsiteX3" fmla="*/ 129186 w 197399"/>
                <a:gd name="connsiteY3" fmla="*/ 360225 h 516463"/>
                <a:gd name="connsiteX4" fmla="*/ 101669 w 197399"/>
                <a:gd name="connsiteY4" fmla="*/ 228991 h 516463"/>
                <a:gd name="connsiteX5" fmla="*/ 196919 w 197399"/>
                <a:gd name="connsiteY5" fmla="*/ 510508 h 516463"/>
                <a:gd name="connsiteX6" fmla="*/ 139769 w 197399"/>
                <a:gd name="connsiteY6" fmla="*/ 425841 h 516463"/>
                <a:gd name="connsiteX7" fmla="*/ 167286 w 197399"/>
                <a:gd name="connsiteY7" fmla="*/ 485108 h 516463"/>
                <a:gd name="connsiteX8" fmla="*/ 154586 w 197399"/>
                <a:gd name="connsiteY8" fmla="*/ 447008 h 516463"/>
                <a:gd name="connsiteX9" fmla="*/ 50869 w 197399"/>
                <a:gd name="connsiteY9" fmla="*/ 271325 h 516463"/>
                <a:gd name="connsiteX10" fmla="*/ 105903 w 197399"/>
                <a:gd name="connsiteY10" fmla="*/ 307308 h 516463"/>
                <a:gd name="connsiteX11" fmla="*/ 48753 w 197399"/>
                <a:gd name="connsiteY11" fmla="*/ 197241 h 516463"/>
                <a:gd name="connsiteX12" fmla="*/ 69 w 197399"/>
                <a:gd name="connsiteY12" fmla="*/ 159141 h 516463"/>
                <a:gd name="connsiteX13" fmla="*/ 38169 w 197399"/>
                <a:gd name="connsiteY13" fmla="*/ 125275 h 516463"/>
                <a:gd name="connsiteX14" fmla="*/ 57219 w 197399"/>
                <a:gd name="connsiteY14" fmla="*/ 391 h 51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399" h="516463">
                  <a:moveTo>
                    <a:pt x="57219" y="391"/>
                  </a:moveTo>
                  <a:cubicBezTo>
                    <a:pt x="60041" y="8152"/>
                    <a:pt x="56867" y="157377"/>
                    <a:pt x="55103" y="171841"/>
                  </a:cubicBezTo>
                  <a:cubicBezTo>
                    <a:pt x="53339" y="186305"/>
                    <a:pt x="34289" y="55778"/>
                    <a:pt x="46636" y="87175"/>
                  </a:cubicBezTo>
                  <a:cubicBezTo>
                    <a:pt x="58983" y="118572"/>
                    <a:pt x="120014" y="336589"/>
                    <a:pt x="129186" y="360225"/>
                  </a:cubicBezTo>
                  <a:cubicBezTo>
                    <a:pt x="138358" y="383861"/>
                    <a:pt x="90380" y="203944"/>
                    <a:pt x="101669" y="228991"/>
                  </a:cubicBezTo>
                  <a:cubicBezTo>
                    <a:pt x="112958" y="254038"/>
                    <a:pt x="190569" y="477700"/>
                    <a:pt x="196919" y="510508"/>
                  </a:cubicBezTo>
                  <a:cubicBezTo>
                    <a:pt x="203269" y="543316"/>
                    <a:pt x="144708" y="430074"/>
                    <a:pt x="139769" y="425841"/>
                  </a:cubicBezTo>
                  <a:cubicBezTo>
                    <a:pt x="134830" y="421608"/>
                    <a:pt x="164817" y="481580"/>
                    <a:pt x="167286" y="485108"/>
                  </a:cubicBezTo>
                  <a:cubicBezTo>
                    <a:pt x="169755" y="488636"/>
                    <a:pt x="173989" y="482639"/>
                    <a:pt x="154586" y="447008"/>
                  </a:cubicBezTo>
                  <a:cubicBezTo>
                    <a:pt x="135183" y="411378"/>
                    <a:pt x="58983" y="294608"/>
                    <a:pt x="50869" y="271325"/>
                  </a:cubicBezTo>
                  <a:cubicBezTo>
                    <a:pt x="42755" y="248042"/>
                    <a:pt x="106256" y="319655"/>
                    <a:pt x="105903" y="307308"/>
                  </a:cubicBezTo>
                  <a:cubicBezTo>
                    <a:pt x="105550" y="294961"/>
                    <a:pt x="66392" y="221935"/>
                    <a:pt x="48753" y="197241"/>
                  </a:cubicBezTo>
                  <a:cubicBezTo>
                    <a:pt x="31114" y="172547"/>
                    <a:pt x="1833" y="171135"/>
                    <a:pt x="69" y="159141"/>
                  </a:cubicBezTo>
                  <a:cubicBezTo>
                    <a:pt x="-1695" y="147147"/>
                    <a:pt x="30408" y="147853"/>
                    <a:pt x="38169" y="125275"/>
                  </a:cubicBezTo>
                  <a:cubicBezTo>
                    <a:pt x="45930" y="102697"/>
                    <a:pt x="54397" y="-7370"/>
                    <a:pt x="57219" y="39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1C23929E-EBCD-42F3-8D6F-FB2B94E7BF88}"/>
                </a:ext>
              </a:extLst>
            </p:cNvPr>
            <p:cNvSpPr/>
            <p:nvPr/>
          </p:nvSpPr>
          <p:spPr>
            <a:xfrm>
              <a:off x="4779424" y="3563197"/>
              <a:ext cx="425628" cy="414500"/>
            </a:xfrm>
            <a:custGeom>
              <a:avLst/>
              <a:gdLst>
                <a:gd name="connsiteX0" fmla="*/ 410643 w 425628"/>
                <a:gd name="connsiteY0" fmla="*/ 1270 h 414500"/>
                <a:gd name="connsiteX1" fmla="*/ 309043 w 425628"/>
                <a:gd name="connsiteY1" fmla="*/ 98636 h 414500"/>
                <a:gd name="connsiteX2" fmla="*/ 222259 w 425628"/>
                <a:gd name="connsiteY2" fmla="*/ 278553 h 414500"/>
                <a:gd name="connsiteX3" fmla="*/ 264593 w 425628"/>
                <a:gd name="connsiteY3" fmla="*/ 202353 h 414500"/>
                <a:gd name="connsiteX4" fmla="*/ 131243 w 425628"/>
                <a:gd name="connsiteY4" fmla="*/ 371686 h 414500"/>
                <a:gd name="connsiteX5" fmla="*/ 247659 w 425628"/>
                <a:gd name="connsiteY5" fmla="*/ 208703 h 414500"/>
                <a:gd name="connsiteX6" fmla="*/ 425459 w 425628"/>
                <a:gd name="connsiteY6" fmla="*/ 276436 h 414500"/>
                <a:gd name="connsiteX7" fmla="*/ 275176 w 425628"/>
                <a:gd name="connsiteY7" fmla="*/ 310303 h 414500"/>
                <a:gd name="connsiteX8" fmla="*/ 33876 w 425628"/>
                <a:gd name="connsiteY8" fmla="*/ 414020 h 414500"/>
                <a:gd name="connsiteX9" fmla="*/ 156643 w 425628"/>
                <a:gd name="connsiteY9" fmla="*/ 263736 h 414500"/>
                <a:gd name="connsiteX10" fmla="*/ 9 w 425628"/>
                <a:gd name="connsiteY10" fmla="*/ 210820 h 414500"/>
                <a:gd name="connsiteX11" fmla="*/ 165109 w 425628"/>
                <a:gd name="connsiteY11" fmla="*/ 204470 h 414500"/>
                <a:gd name="connsiteX12" fmla="*/ 239193 w 425628"/>
                <a:gd name="connsiteY12" fmla="*/ 117686 h 414500"/>
                <a:gd name="connsiteX13" fmla="*/ 285759 w 425628"/>
                <a:gd name="connsiteY13" fmla="*/ 11853 h 414500"/>
                <a:gd name="connsiteX14" fmla="*/ 256126 w 425628"/>
                <a:gd name="connsiteY14" fmla="*/ 109220 h 414500"/>
                <a:gd name="connsiteX15" fmla="*/ 302693 w 425628"/>
                <a:gd name="connsiteY15" fmla="*/ 45720 h 414500"/>
                <a:gd name="connsiteX16" fmla="*/ 410643 w 425628"/>
                <a:gd name="connsiteY16" fmla="*/ 1270 h 4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5628" h="414500">
                  <a:moveTo>
                    <a:pt x="410643" y="1270"/>
                  </a:moveTo>
                  <a:cubicBezTo>
                    <a:pt x="411701" y="10089"/>
                    <a:pt x="340440" y="52422"/>
                    <a:pt x="309043" y="98636"/>
                  </a:cubicBezTo>
                  <a:cubicBezTo>
                    <a:pt x="277646" y="144850"/>
                    <a:pt x="229667" y="261267"/>
                    <a:pt x="222259" y="278553"/>
                  </a:cubicBezTo>
                  <a:cubicBezTo>
                    <a:pt x="214851" y="295839"/>
                    <a:pt x="279762" y="186831"/>
                    <a:pt x="264593" y="202353"/>
                  </a:cubicBezTo>
                  <a:cubicBezTo>
                    <a:pt x="249424" y="217875"/>
                    <a:pt x="134065" y="370628"/>
                    <a:pt x="131243" y="371686"/>
                  </a:cubicBezTo>
                  <a:cubicBezTo>
                    <a:pt x="128421" y="372744"/>
                    <a:pt x="198623" y="224578"/>
                    <a:pt x="247659" y="208703"/>
                  </a:cubicBezTo>
                  <a:cubicBezTo>
                    <a:pt x="296695" y="192828"/>
                    <a:pt x="420873" y="259503"/>
                    <a:pt x="425459" y="276436"/>
                  </a:cubicBezTo>
                  <a:cubicBezTo>
                    <a:pt x="430045" y="293369"/>
                    <a:pt x="340440" y="287372"/>
                    <a:pt x="275176" y="310303"/>
                  </a:cubicBezTo>
                  <a:cubicBezTo>
                    <a:pt x="209912" y="333234"/>
                    <a:pt x="53631" y="421781"/>
                    <a:pt x="33876" y="414020"/>
                  </a:cubicBezTo>
                  <a:cubicBezTo>
                    <a:pt x="14121" y="406259"/>
                    <a:pt x="162287" y="297603"/>
                    <a:pt x="156643" y="263736"/>
                  </a:cubicBezTo>
                  <a:cubicBezTo>
                    <a:pt x="150999" y="229869"/>
                    <a:pt x="-1402" y="220698"/>
                    <a:pt x="9" y="210820"/>
                  </a:cubicBezTo>
                  <a:cubicBezTo>
                    <a:pt x="1420" y="200942"/>
                    <a:pt x="125245" y="219992"/>
                    <a:pt x="165109" y="204470"/>
                  </a:cubicBezTo>
                  <a:cubicBezTo>
                    <a:pt x="204973" y="188948"/>
                    <a:pt x="219085" y="149789"/>
                    <a:pt x="239193" y="117686"/>
                  </a:cubicBezTo>
                  <a:cubicBezTo>
                    <a:pt x="259301" y="85583"/>
                    <a:pt x="282937" y="13264"/>
                    <a:pt x="285759" y="11853"/>
                  </a:cubicBezTo>
                  <a:cubicBezTo>
                    <a:pt x="288581" y="10442"/>
                    <a:pt x="253304" y="103576"/>
                    <a:pt x="256126" y="109220"/>
                  </a:cubicBezTo>
                  <a:cubicBezTo>
                    <a:pt x="258948" y="114864"/>
                    <a:pt x="277999" y="59478"/>
                    <a:pt x="302693" y="45720"/>
                  </a:cubicBezTo>
                  <a:cubicBezTo>
                    <a:pt x="327387" y="31962"/>
                    <a:pt x="409585" y="-7549"/>
                    <a:pt x="410643" y="127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A73280DC-37B6-696F-B7A1-92398F4DD56C}"/>
                </a:ext>
              </a:extLst>
            </p:cNvPr>
            <p:cNvSpPr/>
            <p:nvPr/>
          </p:nvSpPr>
          <p:spPr>
            <a:xfrm>
              <a:off x="4575966" y="3433138"/>
              <a:ext cx="614042" cy="155939"/>
            </a:xfrm>
            <a:custGeom>
              <a:avLst/>
              <a:gdLst>
                <a:gd name="connsiteX0" fmla="*/ 267 w 614042"/>
                <a:gd name="connsiteY0" fmla="*/ 12795 h 155939"/>
                <a:gd name="connsiteX1" fmla="*/ 230984 w 614042"/>
                <a:gd name="connsiteY1" fmla="*/ 33962 h 155939"/>
                <a:gd name="connsiteX2" fmla="*/ 540017 w 614042"/>
                <a:gd name="connsiteY2" fmla="*/ 95 h 155939"/>
                <a:gd name="connsiteX3" fmla="*/ 262734 w 614042"/>
                <a:gd name="connsiteY3" fmla="*/ 46662 h 155939"/>
                <a:gd name="connsiteX4" fmla="*/ 607751 w 614042"/>
                <a:gd name="connsiteY4" fmla="*/ 19145 h 155939"/>
                <a:gd name="connsiteX5" fmla="*/ 493451 w 614042"/>
                <a:gd name="connsiteY5" fmla="*/ 27612 h 155939"/>
                <a:gd name="connsiteX6" fmla="*/ 592934 w 614042"/>
                <a:gd name="connsiteY6" fmla="*/ 76295 h 155939"/>
                <a:gd name="connsiteX7" fmla="*/ 423601 w 614042"/>
                <a:gd name="connsiteY7" fmla="*/ 99579 h 155939"/>
                <a:gd name="connsiteX8" fmla="*/ 184417 w 614042"/>
                <a:gd name="connsiteY8" fmla="*/ 150379 h 155939"/>
                <a:gd name="connsiteX9" fmla="*/ 93401 w 614042"/>
                <a:gd name="connsiteY9" fmla="*/ 154612 h 155939"/>
                <a:gd name="connsiteX10" fmla="*/ 578117 w 614042"/>
                <a:gd name="connsiteY10" fmla="*/ 133445 h 155939"/>
                <a:gd name="connsiteX11" fmla="*/ 387617 w 614042"/>
                <a:gd name="connsiteY11" fmla="*/ 110162 h 155939"/>
                <a:gd name="connsiteX12" fmla="*/ 139967 w 614042"/>
                <a:gd name="connsiteY12" fmla="*/ 112279 h 155939"/>
                <a:gd name="connsiteX13" fmla="*/ 180184 w 614042"/>
                <a:gd name="connsiteY13" fmla="*/ 103812 h 155939"/>
                <a:gd name="connsiteX14" fmla="*/ 275434 w 614042"/>
                <a:gd name="connsiteY14" fmla="*/ 88995 h 155939"/>
                <a:gd name="connsiteX15" fmla="*/ 267 w 614042"/>
                <a:gd name="connsiteY15" fmla="*/ 12795 h 155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4042" h="155939">
                  <a:moveTo>
                    <a:pt x="267" y="12795"/>
                  </a:moveTo>
                  <a:cubicBezTo>
                    <a:pt x="-7141" y="3623"/>
                    <a:pt x="141026" y="36079"/>
                    <a:pt x="230984" y="33962"/>
                  </a:cubicBezTo>
                  <a:cubicBezTo>
                    <a:pt x="320942" y="31845"/>
                    <a:pt x="534725" y="-2022"/>
                    <a:pt x="540017" y="95"/>
                  </a:cubicBezTo>
                  <a:cubicBezTo>
                    <a:pt x="545309" y="2212"/>
                    <a:pt x="251445" y="43487"/>
                    <a:pt x="262734" y="46662"/>
                  </a:cubicBezTo>
                  <a:cubicBezTo>
                    <a:pt x="274023" y="49837"/>
                    <a:pt x="569298" y="22320"/>
                    <a:pt x="607751" y="19145"/>
                  </a:cubicBezTo>
                  <a:cubicBezTo>
                    <a:pt x="646204" y="15970"/>
                    <a:pt x="495920" y="18087"/>
                    <a:pt x="493451" y="27612"/>
                  </a:cubicBezTo>
                  <a:cubicBezTo>
                    <a:pt x="490982" y="37137"/>
                    <a:pt x="604576" y="64301"/>
                    <a:pt x="592934" y="76295"/>
                  </a:cubicBezTo>
                  <a:cubicBezTo>
                    <a:pt x="581292" y="88290"/>
                    <a:pt x="491687" y="87232"/>
                    <a:pt x="423601" y="99579"/>
                  </a:cubicBezTo>
                  <a:cubicBezTo>
                    <a:pt x="355515" y="111926"/>
                    <a:pt x="239450" y="141207"/>
                    <a:pt x="184417" y="150379"/>
                  </a:cubicBezTo>
                  <a:cubicBezTo>
                    <a:pt x="129384" y="159551"/>
                    <a:pt x="93401" y="154612"/>
                    <a:pt x="93401" y="154612"/>
                  </a:cubicBezTo>
                  <a:cubicBezTo>
                    <a:pt x="159018" y="151790"/>
                    <a:pt x="529081" y="140853"/>
                    <a:pt x="578117" y="133445"/>
                  </a:cubicBezTo>
                  <a:cubicBezTo>
                    <a:pt x="627153" y="126037"/>
                    <a:pt x="460642" y="113690"/>
                    <a:pt x="387617" y="110162"/>
                  </a:cubicBezTo>
                  <a:cubicBezTo>
                    <a:pt x="314592" y="106634"/>
                    <a:pt x="174539" y="113337"/>
                    <a:pt x="139967" y="112279"/>
                  </a:cubicBezTo>
                  <a:cubicBezTo>
                    <a:pt x="105395" y="111221"/>
                    <a:pt x="157606" y="107693"/>
                    <a:pt x="180184" y="103812"/>
                  </a:cubicBezTo>
                  <a:cubicBezTo>
                    <a:pt x="202762" y="99931"/>
                    <a:pt x="300834" y="102048"/>
                    <a:pt x="275434" y="88995"/>
                  </a:cubicBezTo>
                  <a:cubicBezTo>
                    <a:pt x="250034" y="75942"/>
                    <a:pt x="7675" y="21967"/>
                    <a:pt x="267" y="1279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0D486178-B999-2CA3-2F6C-0498CB0B90D6}"/>
                </a:ext>
              </a:extLst>
            </p:cNvPr>
            <p:cNvSpPr/>
            <p:nvPr/>
          </p:nvSpPr>
          <p:spPr>
            <a:xfrm>
              <a:off x="4449921" y="3520002"/>
              <a:ext cx="249320" cy="211691"/>
            </a:xfrm>
            <a:custGeom>
              <a:avLst/>
              <a:gdLst>
                <a:gd name="connsiteX0" fmla="*/ 1429 w 249320"/>
                <a:gd name="connsiteY0" fmla="*/ 179931 h 211691"/>
                <a:gd name="connsiteX1" fmla="*/ 249079 w 249320"/>
                <a:gd name="connsiteY1" fmla="*/ 27531 h 211691"/>
                <a:gd name="connsiteX2" fmla="*/ 50112 w 249320"/>
                <a:gd name="connsiteY2" fmla="*/ 211681 h 211691"/>
                <a:gd name="connsiteX3" fmla="*/ 198279 w 249320"/>
                <a:gd name="connsiteY3" fmla="*/ 35998 h 211691"/>
                <a:gd name="connsiteX4" fmla="*/ 119962 w 249320"/>
                <a:gd name="connsiteY4" fmla="*/ 15 h 211691"/>
                <a:gd name="connsiteX5" fmla="*/ 162296 w 249320"/>
                <a:gd name="connsiteY5" fmla="*/ 31765 h 211691"/>
                <a:gd name="connsiteX6" fmla="*/ 147479 w 249320"/>
                <a:gd name="connsiteY6" fmla="*/ 50815 h 211691"/>
                <a:gd name="connsiteX7" fmla="*/ 1429 w 249320"/>
                <a:gd name="connsiteY7" fmla="*/ 179931 h 211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320" h="211691">
                  <a:moveTo>
                    <a:pt x="1429" y="179931"/>
                  </a:moveTo>
                  <a:cubicBezTo>
                    <a:pt x="18362" y="176050"/>
                    <a:pt x="240965" y="22239"/>
                    <a:pt x="249079" y="27531"/>
                  </a:cubicBezTo>
                  <a:cubicBezTo>
                    <a:pt x="257193" y="32823"/>
                    <a:pt x="58579" y="210270"/>
                    <a:pt x="50112" y="211681"/>
                  </a:cubicBezTo>
                  <a:cubicBezTo>
                    <a:pt x="41645" y="213092"/>
                    <a:pt x="186637" y="71276"/>
                    <a:pt x="198279" y="35998"/>
                  </a:cubicBezTo>
                  <a:cubicBezTo>
                    <a:pt x="209921" y="720"/>
                    <a:pt x="125959" y="720"/>
                    <a:pt x="119962" y="15"/>
                  </a:cubicBezTo>
                  <a:cubicBezTo>
                    <a:pt x="113965" y="-690"/>
                    <a:pt x="157710" y="23298"/>
                    <a:pt x="162296" y="31765"/>
                  </a:cubicBezTo>
                  <a:cubicBezTo>
                    <a:pt x="166882" y="40232"/>
                    <a:pt x="171821" y="28590"/>
                    <a:pt x="147479" y="50815"/>
                  </a:cubicBezTo>
                  <a:cubicBezTo>
                    <a:pt x="123137" y="73040"/>
                    <a:pt x="-15504" y="183812"/>
                    <a:pt x="1429" y="17993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7475F99F-47D7-3114-B43D-71FFE361FD96}"/>
                </a:ext>
              </a:extLst>
            </p:cNvPr>
            <p:cNvSpPr/>
            <p:nvPr/>
          </p:nvSpPr>
          <p:spPr>
            <a:xfrm>
              <a:off x="5527202" y="3216549"/>
              <a:ext cx="493218" cy="168587"/>
            </a:xfrm>
            <a:custGeom>
              <a:avLst/>
              <a:gdLst>
                <a:gd name="connsiteX0" fmla="*/ 251298 w 493218"/>
                <a:gd name="connsiteY0" fmla="*/ 784 h 168587"/>
                <a:gd name="connsiteX1" fmla="*/ 111598 w 493218"/>
                <a:gd name="connsiteY1" fmla="*/ 115084 h 168587"/>
                <a:gd name="connsiteX2" fmla="*/ 213198 w 493218"/>
                <a:gd name="connsiteY2" fmla="*/ 119318 h 168587"/>
                <a:gd name="connsiteX3" fmla="*/ 488365 w 493218"/>
                <a:gd name="connsiteY3" fmla="*/ 51584 h 168587"/>
                <a:gd name="connsiteX4" fmla="*/ 378298 w 493218"/>
                <a:gd name="connsiteY4" fmla="*/ 98151 h 168587"/>
                <a:gd name="connsiteX5" fmla="*/ 242831 w 493218"/>
                <a:gd name="connsiteY5" fmla="*/ 142601 h 168587"/>
                <a:gd name="connsiteX6" fmla="*/ 1531 w 493218"/>
                <a:gd name="connsiteY6" fmla="*/ 168001 h 168587"/>
                <a:gd name="connsiteX7" fmla="*/ 134881 w 493218"/>
                <a:gd name="connsiteY7" fmla="*/ 159534 h 168587"/>
                <a:gd name="connsiteX8" fmla="*/ 31165 w 493218"/>
                <a:gd name="connsiteY8" fmla="*/ 148951 h 168587"/>
                <a:gd name="connsiteX9" fmla="*/ 136998 w 493218"/>
                <a:gd name="connsiteY9" fmla="*/ 5018 h 168587"/>
                <a:gd name="connsiteX10" fmla="*/ 109481 w 493218"/>
                <a:gd name="connsiteY10" fmla="*/ 62168 h 168587"/>
                <a:gd name="connsiteX11" fmla="*/ 251298 w 493218"/>
                <a:gd name="connsiteY11" fmla="*/ 784 h 16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218" h="168587">
                  <a:moveTo>
                    <a:pt x="251298" y="784"/>
                  </a:moveTo>
                  <a:cubicBezTo>
                    <a:pt x="251651" y="9603"/>
                    <a:pt x="117948" y="95328"/>
                    <a:pt x="111598" y="115084"/>
                  </a:cubicBezTo>
                  <a:cubicBezTo>
                    <a:pt x="105248" y="134840"/>
                    <a:pt x="150404" y="129901"/>
                    <a:pt x="213198" y="119318"/>
                  </a:cubicBezTo>
                  <a:cubicBezTo>
                    <a:pt x="275992" y="108735"/>
                    <a:pt x="460848" y="55112"/>
                    <a:pt x="488365" y="51584"/>
                  </a:cubicBezTo>
                  <a:cubicBezTo>
                    <a:pt x="515882" y="48056"/>
                    <a:pt x="419220" y="82982"/>
                    <a:pt x="378298" y="98151"/>
                  </a:cubicBezTo>
                  <a:cubicBezTo>
                    <a:pt x="337376" y="113320"/>
                    <a:pt x="305625" y="130959"/>
                    <a:pt x="242831" y="142601"/>
                  </a:cubicBezTo>
                  <a:cubicBezTo>
                    <a:pt x="180037" y="154243"/>
                    <a:pt x="19523" y="165179"/>
                    <a:pt x="1531" y="168001"/>
                  </a:cubicBezTo>
                  <a:cubicBezTo>
                    <a:pt x="-16461" y="170823"/>
                    <a:pt x="129942" y="162709"/>
                    <a:pt x="134881" y="159534"/>
                  </a:cubicBezTo>
                  <a:cubicBezTo>
                    <a:pt x="139820" y="156359"/>
                    <a:pt x="30812" y="174704"/>
                    <a:pt x="31165" y="148951"/>
                  </a:cubicBezTo>
                  <a:cubicBezTo>
                    <a:pt x="31518" y="123198"/>
                    <a:pt x="123945" y="19482"/>
                    <a:pt x="136998" y="5018"/>
                  </a:cubicBezTo>
                  <a:cubicBezTo>
                    <a:pt x="150051" y="-9446"/>
                    <a:pt x="93253" y="63932"/>
                    <a:pt x="109481" y="62168"/>
                  </a:cubicBezTo>
                  <a:cubicBezTo>
                    <a:pt x="125709" y="60404"/>
                    <a:pt x="250945" y="-8035"/>
                    <a:pt x="251298" y="78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098A4948-32B2-5D4C-8F94-04917D6C81E8}"/>
                </a:ext>
              </a:extLst>
            </p:cNvPr>
            <p:cNvSpPr/>
            <p:nvPr/>
          </p:nvSpPr>
          <p:spPr>
            <a:xfrm>
              <a:off x="4220934" y="2873113"/>
              <a:ext cx="300397" cy="393975"/>
            </a:xfrm>
            <a:custGeom>
              <a:avLst/>
              <a:gdLst>
                <a:gd name="connsiteX0" fmla="*/ 300266 w 300397"/>
                <a:gd name="connsiteY0" fmla="*/ 262 h 393975"/>
                <a:gd name="connsiteX1" fmla="*/ 71666 w 300397"/>
                <a:gd name="connsiteY1" fmla="*/ 209812 h 393975"/>
                <a:gd name="connsiteX2" fmla="*/ 17691 w 300397"/>
                <a:gd name="connsiteY2" fmla="*/ 305062 h 393975"/>
                <a:gd name="connsiteX3" fmla="*/ 36741 w 300397"/>
                <a:gd name="connsiteY3" fmla="*/ 393962 h 393975"/>
                <a:gd name="connsiteX4" fmla="*/ 1816 w 300397"/>
                <a:gd name="connsiteY4" fmla="*/ 298712 h 393975"/>
                <a:gd name="connsiteX5" fmla="*/ 103416 w 300397"/>
                <a:gd name="connsiteY5" fmla="*/ 168537 h 393975"/>
                <a:gd name="connsiteX6" fmla="*/ 300266 w 300397"/>
                <a:gd name="connsiteY6" fmla="*/ 262 h 39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0397" h="393975">
                  <a:moveTo>
                    <a:pt x="300266" y="262"/>
                  </a:moveTo>
                  <a:cubicBezTo>
                    <a:pt x="294974" y="7141"/>
                    <a:pt x="118762" y="159012"/>
                    <a:pt x="71666" y="209812"/>
                  </a:cubicBezTo>
                  <a:cubicBezTo>
                    <a:pt x="24570" y="260612"/>
                    <a:pt x="23512" y="274370"/>
                    <a:pt x="17691" y="305062"/>
                  </a:cubicBezTo>
                  <a:cubicBezTo>
                    <a:pt x="11870" y="335754"/>
                    <a:pt x="39387" y="395020"/>
                    <a:pt x="36741" y="393962"/>
                  </a:cubicBezTo>
                  <a:cubicBezTo>
                    <a:pt x="34095" y="392904"/>
                    <a:pt x="-9297" y="336283"/>
                    <a:pt x="1816" y="298712"/>
                  </a:cubicBezTo>
                  <a:cubicBezTo>
                    <a:pt x="12928" y="261141"/>
                    <a:pt x="57379" y="213516"/>
                    <a:pt x="103416" y="168537"/>
                  </a:cubicBezTo>
                  <a:cubicBezTo>
                    <a:pt x="149453" y="123558"/>
                    <a:pt x="305558" y="-6617"/>
                    <a:pt x="300266" y="262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ACDED054-2E9A-E216-E142-99E32ED7C9D8}"/>
                </a:ext>
              </a:extLst>
            </p:cNvPr>
            <p:cNvSpPr/>
            <p:nvPr/>
          </p:nvSpPr>
          <p:spPr>
            <a:xfrm>
              <a:off x="4123255" y="4872546"/>
              <a:ext cx="601873" cy="341748"/>
            </a:xfrm>
            <a:custGeom>
              <a:avLst/>
              <a:gdLst>
                <a:gd name="connsiteX0" fmla="*/ 12 w 601873"/>
                <a:gd name="connsiteY0" fmla="*/ 21 h 341748"/>
                <a:gd name="connsiteX1" fmla="*/ 218028 w 601873"/>
                <a:gd name="connsiteY1" fmla="*/ 146071 h 341748"/>
                <a:gd name="connsiteX2" fmla="*/ 588445 w 601873"/>
                <a:gd name="connsiteY2" fmla="*/ 336571 h 341748"/>
                <a:gd name="connsiteX3" fmla="*/ 501662 w 601873"/>
                <a:gd name="connsiteY3" fmla="*/ 279421 h 341748"/>
                <a:gd name="connsiteX4" fmla="*/ 319628 w 601873"/>
                <a:gd name="connsiteY4" fmla="*/ 190521 h 341748"/>
                <a:gd name="connsiteX5" fmla="*/ 226495 w 601873"/>
                <a:gd name="connsiteY5" fmla="*/ 135487 h 341748"/>
                <a:gd name="connsiteX6" fmla="*/ 12 w 601873"/>
                <a:gd name="connsiteY6" fmla="*/ 21 h 34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1873" h="341748">
                  <a:moveTo>
                    <a:pt x="12" y="21"/>
                  </a:moveTo>
                  <a:cubicBezTo>
                    <a:pt x="-1399" y="1785"/>
                    <a:pt x="119956" y="89979"/>
                    <a:pt x="218028" y="146071"/>
                  </a:cubicBezTo>
                  <a:cubicBezTo>
                    <a:pt x="316100" y="202163"/>
                    <a:pt x="541173" y="314346"/>
                    <a:pt x="588445" y="336571"/>
                  </a:cubicBezTo>
                  <a:cubicBezTo>
                    <a:pt x="635717" y="358796"/>
                    <a:pt x="546465" y="303763"/>
                    <a:pt x="501662" y="279421"/>
                  </a:cubicBezTo>
                  <a:cubicBezTo>
                    <a:pt x="456859" y="255079"/>
                    <a:pt x="365489" y="214510"/>
                    <a:pt x="319628" y="190521"/>
                  </a:cubicBezTo>
                  <a:cubicBezTo>
                    <a:pt x="273767" y="166532"/>
                    <a:pt x="274825" y="166179"/>
                    <a:pt x="226495" y="135487"/>
                  </a:cubicBezTo>
                  <a:cubicBezTo>
                    <a:pt x="178165" y="104795"/>
                    <a:pt x="1423" y="-1743"/>
                    <a:pt x="12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4DCBDD62-D5BA-1632-3B89-0E985918D2FD}"/>
                </a:ext>
              </a:extLst>
            </p:cNvPr>
            <p:cNvSpPr/>
            <p:nvPr/>
          </p:nvSpPr>
          <p:spPr>
            <a:xfrm>
              <a:off x="5464608" y="5229761"/>
              <a:ext cx="325259" cy="106639"/>
            </a:xfrm>
            <a:custGeom>
              <a:avLst/>
              <a:gdLst>
                <a:gd name="connsiteX0" fmla="*/ 625 w 325259"/>
                <a:gd name="connsiteY0" fmla="*/ 102122 h 106639"/>
                <a:gd name="connsiteX1" fmla="*/ 146675 w 325259"/>
                <a:gd name="connsiteY1" fmla="*/ 93656 h 106639"/>
                <a:gd name="connsiteX2" fmla="*/ 324475 w 325259"/>
                <a:gd name="connsiteY2" fmla="*/ 522 h 106639"/>
                <a:gd name="connsiteX3" fmla="*/ 203825 w 325259"/>
                <a:gd name="connsiteY3" fmla="*/ 57672 h 106639"/>
                <a:gd name="connsiteX4" fmla="*/ 625 w 325259"/>
                <a:gd name="connsiteY4" fmla="*/ 102122 h 10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259" h="106639">
                  <a:moveTo>
                    <a:pt x="625" y="102122"/>
                  </a:moveTo>
                  <a:cubicBezTo>
                    <a:pt x="-8900" y="108119"/>
                    <a:pt x="92700" y="110589"/>
                    <a:pt x="146675" y="93656"/>
                  </a:cubicBezTo>
                  <a:cubicBezTo>
                    <a:pt x="200650" y="76723"/>
                    <a:pt x="314950" y="6519"/>
                    <a:pt x="324475" y="522"/>
                  </a:cubicBezTo>
                  <a:cubicBezTo>
                    <a:pt x="334000" y="-5475"/>
                    <a:pt x="254625" y="41797"/>
                    <a:pt x="203825" y="57672"/>
                  </a:cubicBezTo>
                  <a:cubicBezTo>
                    <a:pt x="153025" y="73547"/>
                    <a:pt x="10150" y="96125"/>
                    <a:pt x="625" y="102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098FD4C4-23BC-919F-A745-9AD23580D95A}"/>
                </a:ext>
              </a:extLst>
            </p:cNvPr>
            <p:cNvSpPr/>
            <p:nvPr/>
          </p:nvSpPr>
          <p:spPr>
            <a:xfrm>
              <a:off x="4853468" y="5249291"/>
              <a:ext cx="478461" cy="93612"/>
            </a:xfrm>
            <a:custGeom>
              <a:avLst/>
              <a:gdLst>
                <a:gd name="connsiteX0" fmla="*/ 49 w 478461"/>
                <a:gd name="connsiteY0" fmla="*/ 42 h 93612"/>
                <a:gd name="connsiteX1" fmla="*/ 226532 w 478461"/>
                <a:gd name="connsiteY1" fmla="*/ 76242 h 93612"/>
                <a:gd name="connsiteX2" fmla="*/ 478415 w 478461"/>
                <a:gd name="connsiteY2" fmla="*/ 93176 h 93612"/>
                <a:gd name="connsiteX3" fmla="*/ 245582 w 478461"/>
                <a:gd name="connsiteY3" fmla="*/ 65659 h 93612"/>
                <a:gd name="connsiteX4" fmla="*/ 49 w 478461"/>
                <a:gd name="connsiteY4" fmla="*/ 42 h 93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461" h="93612">
                  <a:moveTo>
                    <a:pt x="49" y="42"/>
                  </a:moveTo>
                  <a:cubicBezTo>
                    <a:pt x="-3126" y="1806"/>
                    <a:pt x="146804" y="60720"/>
                    <a:pt x="226532" y="76242"/>
                  </a:cubicBezTo>
                  <a:cubicBezTo>
                    <a:pt x="306260" y="91764"/>
                    <a:pt x="475240" y="94940"/>
                    <a:pt x="478415" y="93176"/>
                  </a:cubicBezTo>
                  <a:cubicBezTo>
                    <a:pt x="481590" y="91412"/>
                    <a:pt x="320724" y="79417"/>
                    <a:pt x="245582" y="65659"/>
                  </a:cubicBezTo>
                  <a:cubicBezTo>
                    <a:pt x="170440" y="51901"/>
                    <a:pt x="3224" y="-1722"/>
                    <a:pt x="49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754B107A-8FFB-5610-6301-20D1EA08FA1B}"/>
                </a:ext>
              </a:extLst>
            </p:cNvPr>
            <p:cNvSpPr/>
            <p:nvPr/>
          </p:nvSpPr>
          <p:spPr>
            <a:xfrm>
              <a:off x="5841708" y="4963548"/>
              <a:ext cx="89459" cy="201211"/>
            </a:xfrm>
            <a:custGeom>
              <a:avLst/>
              <a:gdLst>
                <a:gd name="connsiteX0" fmla="*/ 89192 w 89459"/>
                <a:gd name="connsiteY0" fmla="*/ 35 h 201211"/>
                <a:gd name="connsiteX1" fmla="*/ 32042 w 89459"/>
                <a:gd name="connsiteY1" fmla="*/ 124919 h 201211"/>
                <a:gd name="connsiteX2" fmla="*/ 4525 w 89459"/>
                <a:gd name="connsiteY2" fmla="*/ 201119 h 201211"/>
                <a:gd name="connsiteX3" fmla="*/ 6642 w 89459"/>
                <a:gd name="connsiteY3" fmla="*/ 137619 h 201211"/>
                <a:gd name="connsiteX4" fmla="*/ 89192 w 89459"/>
                <a:gd name="connsiteY4" fmla="*/ 35 h 20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459" h="201211">
                  <a:moveTo>
                    <a:pt x="89192" y="35"/>
                  </a:moveTo>
                  <a:cubicBezTo>
                    <a:pt x="93425" y="-2082"/>
                    <a:pt x="46153" y="91405"/>
                    <a:pt x="32042" y="124919"/>
                  </a:cubicBezTo>
                  <a:cubicBezTo>
                    <a:pt x="17931" y="158433"/>
                    <a:pt x="8758" y="199002"/>
                    <a:pt x="4525" y="201119"/>
                  </a:cubicBezTo>
                  <a:cubicBezTo>
                    <a:pt x="292" y="203236"/>
                    <a:pt x="-3941" y="168663"/>
                    <a:pt x="6642" y="137619"/>
                  </a:cubicBezTo>
                  <a:cubicBezTo>
                    <a:pt x="17225" y="106575"/>
                    <a:pt x="84959" y="2152"/>
                    <a:pt x="89192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8D376642-A5A2-6FA0-3E9C-CF84F9AB9F42}"/>
                </a:ext>
              </a:extLst>
            </p:cNvPr>
            <p:cNvSpPr/>
            <p:nvPr/>
          </p:nvSpPr>
          <p:spPr>
            <a:xfrm>
              <a:off x="3743996" y="2908297"/>
              <a:ext cx="883911" cy="1272164"/>
            </a:xfrm>
            <a:custGeom>
              <a:avLst/>
              <a:gdLst>
                <a:gd name="connsiteX0" fmla="*/ 277671 w 883911"/>
                <a:gd name="connsiteY0" fmla="*/ 141820 h 1272164"/>
                <a:gd name="connsiteX1" fmla="*/ 303071 w 883911"/>
                <a:gd name="connsiteY1" fmla="*/ 283636 h 1272164"/>
                <a:gd name="connsiteX2" fmla="*/ 493571 w 883911"/>
                <a:gd name="connsiteY2" fmla="*/ 546103 h 1272164"/>
                <a:gd name="connsiteX3" fmla="*/ 345404 w 883911"/>
                <a:gd name="connsiteY3" fmla="*/ 364070 h 1272164"/>
                <a:gd name="connsiteX4" fmla="*/ 442771 w 883911"/>
                <a:gd name="connsiteY4" fmla="*/ 732370 h 1272164"/>
                <a:gd name="connsiteX5" fmla="*/ 351754 w 883911"/>
                <a:gd name="connsiteY5" fmla="*/ 546103 h 1272164"/>
                <a:gd name="connsiteX6" fmla="*/ 493571 w 883911"/>
                <a:gd name="connsiteY6" fmla="*/ 753536 h 1272164"/>
                <a:gd name="connsiteX7" fmla="*/ 758154 w 883911"/>
                <a:gd name="connsiteY7" fmla="*/ 882653 h 1272164"/>
                <a:gd name="connsiteX8" fmla="*/ 643854 w 883911"/>
                <a:gd name="connsiteY8" fmla="*/ 869953 h 1272164"/>
                <a:gd name="connsiteX9" fmla="*/ 391971 w 883911"/>
                <a:gd name="connsiteY9" fmla="*/ 869953 h 1272164"/>
                <a:gd name="connsiteX10" fmla="*/ 493571 w 883911"/>
                <a:gd name="connsiteY10" fmla="*/ 859370 h 1272164"/>
                <a:gd name="connsiteX11" fmla="*/ 673487 w 883911"/>
                <a:gd name="connsiteY11" fmla="*/ 1024470 h 1272164"/>
                <a:gd name="connsiteX12" fmla="*/ 487221 w 883911"/>
                <a:gd name="connsiteY12" fmla="*/ 937686 h 1272164"/>
                <a:gd name="connsiteX13" fmla="*/ 779321 w 883911"/>
                <a:gd name="connsiteY13" fmla="*/ 1092203 h 1272164"/>
                <a:gd name="connsiteX14" fmla="*/ 453354 w 883911"/>
                <a:gd name="connsiteY14" fmla="*/ 1073153 h 1272164"/>
                <a:gd name="connsiteX15" fmla="*/ 883037 w 883911"/>
                <a:gd name="connsiteY15" fmla="*/ 1104903 h 1272164"/>
                <a:gd name="connsiteX16" fmla="*/ 315771 w 883911"/>
                <a:gd name="connsiteY16" fmla="*/ 1109136 h 1272164"/>
                <a:gd name="connsiteX17" fmla="*/ 662904 w 883911"/>
                <a:gd name="connsiteY17" fmla="*/ 1162053 h 1272164"/>
                <a:gd name="connsiteX18" fmla="*/ 406787 w 883911"/>
                <a:gd name="connsiteY18" fmla="*/ 1234020 h 1272164"/>
                <a:gd name="connsiteX19" fmla="*/ 726404 w 883911"/>
                <a:gd name="connsiteY19" fmla="*/ 1210736 h 1272164"/>
                <a:gd name="connsiteX20" fmla="*/ 150671 w 883911"/>
                <a:gd name="connsiteY20" fmla="*/ 1272120 h 1272164"/>
                <a:gd name="connsiteX21" fmla="*/ 402554 w 883911"/>
                <a:gd name="connsiteY21" fmla="*/ 1219203 h 1272164"/>
                <a:gd name="connsiteX22" fmla="*/ 235337 w 883911"/>
                <a:gd name="connsiteY22" fmla="*/ 1140886 h 1272164"/>
                <a:gd name="connsiteX23" fmla="*/ 99871 w 883911"/>
                <a:gd name="connsiteY23" fmla="*/ 891120 h 1272164"/>
                <a:gd name="connsiteX24" fmla="*/ 226871 w 883911"/>
                <a:gd name="connsiteY24" fmla="*/ 1026586 h 1272164"/>
                <a:gd name="connsiteX25" fmla="*/ 66004 w 883911"/>
                <a:gd name="connsiteY25" fmla="*/ 745070 h 1272164"/>
                <a:gd name="connsiteX26" fmla="*/ 4621 w 883911"/>
                <a:gd name="connsiteY26" fmla="*/ 586320 h 1272164"/>
                <a:gd name="connsiteX27" fmla="*/ 163371 w 883911"/>
                <a:gd name="connsiteY27" fmla="*/ 137586 h 1272164"/>
                <a:gd name="connsiteX28" fmla="*/ 2504 w 883911"/>
                <a:gd name="connsiteY28" fmla="*/ 309036 h 1272164"/>
                <a:gd name="connsiteX29" fmla="*/ 320004 w 883911"/>
                <a:gd name="connsiteY29" fmla="*/ 3 h 1272164"/>
                <a:gd name="connsiteX30" fmla="*/ 157021 w 883911"/>
                <a:gd name="connsiteY30" fmla="*/ 302686 h 1272164"/>
                <a:gd name="connsiteX31" fmla="*/ 264971 w 883911"/>
                <a:gd name="connsiteY31" fmla="*/ 372536 h 1272164"/>
                <a:gd name="connsiteX32" fmla="*/ 237454 w 883911"/>
                <a:gd name="connsiteY32" fmla="*/ 321736 h 1272164"/>
                <a:gd name="connsiteX33" fmla="*/ 277671 w 883911"/>
                <a:gd name="connsiteY33" fmla="*/ 141820 h 1272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83911" h="1272164">
                  <a:moveTo>
                    <a:pt x="277671" y="141820"/>
                  </a:moveTo>
                  <a:cubicBezTo>
                    <a:pt x="288607" y="135470"/>
                    <a:pt x="267088" y="216256"/>
                    <a:pt x="303071" y="283636"/>
                  </a:cubicBezTo>
                  <a:cubicBezTo>
                    <a:pt x="339054" y="351017"/>
                    <a:pt x="486516" y="532697"/>
                    <a:pt x="493571" y="546103"/>
                  </a:cubicBezTo>
                  <a:cubicBezTo>
                    <a:pt x="500626" y="559509"/>
                    <a:pt x="353871" y="333026"/>
                    <a:pt x="345404" y="364070"/>
                  </a:cubicBezTo>
                  <a:cubicBezTo>
                    <a:pt x="336937" y="395114"/>
                    <a:pt x="441713" y="702031"/>
                    <a:pt x="442771" y="732370"/>
                  </a:cubicBezTo>
                  <a:cubicBezTo>
                    <a:pt x="443829" y="762709"/>
                    <a:pt x="343287" y="542575"/>
                    <a:pt x="351754" y="546103"/>
                  </a:cubicBezTo>
                  <a:cubicBezTo>
                    <a:pt x="360221" y="549631"/>
                    <a:pt x="425838" y="697444"/>
                    <a:pt x="493571" y="753536"/>
                  </a:cubicBezTo>
                  <a:cubicBezTo>
                    <a:pt x="561304" y="809628"/>
                    <a:pt x="733107" y="863250"/>
                    <a:pt x="758154" y="882653"/>
                  </a:cubicBezTo>
                  <a:cubicBezTo>
                    <a:pt x="783201" y="902056"/>
                    <a:pt x="704884" y="872070"/>
                    <a:pt x="643854" y="869953"/>
                  </a:cubicBezTo>
                  <a:cubicBezTo>
                    <a:pt x="582824" y="867836"/>
                    <a:pt x="417018" y="871717"/>
                    <a:pt x="391971" y="869953"/>
                  </a:cubicBezTo>
                  <a:cubicBezTo>
                    <a:pt x="366924" y="868189"/>
                    <a:pt x="446652" y="833617"/>
                    <a:pt x="493571" y="859370"/>
                  </a:cubicBezTo>
                  <a:cubicBezTo>
                    <a:pt x="540490" y="885123"/>
                    <a:pt x="674545" y="1011417"/>
                    <a:pt x="673487" y="1024470"/>
                  </a:cubicBezTo>
                  <a:cubicBezTo>
                    <a:pt x="672429" y="1037523"/>
                    <a:pt x="469582" y="926397"/>
                    <a:pt x="487221" y="937686"/>
                  </a:cubicBezTo>
                  <a:cubicBezTo>
                    <a:pt x="504860" y="948975"/>
                    <a:pt x="784965" y="1069625"/>
                    <a:pt x="779321" y="1092203"/>
                  </a:cubicBezTo>
                  <a:cubicBezTo>
                    <a:pt x="773677" y="1114781"/>
                    <a:pt x="436068" y="1071036"/>
                    <a:pt x="453354" y="1073153"/>
                  </a:cubicBezTo>
                  <a:cubicBezTo>
                    <a:pt x="470640" y="1075270"/>
                    <a:pt x="905968" y="1098906"/>
                    <a:pt x="883037" y="1104903"/>
                  </a:cubicBezTo>
                  <a:cubicBezTo>
                    <a:pt x="860107" y="1110900"/>
                    <a:pt x="352460" y="1099611"/>
                    <a:pt x="315771" y="1109136"/>
                  </a:cubicBezTo>
                  <a:cubicBezTo>
                    <a:pt x="279082" y="1118661"/>
                    <a:pt x="647735" y="1141239"/>
                    <a:pt x="662904" y="1162053"/>
                  </a:cubicBezTo>
                  <a:cubicBezTo>
                    <a:pt x="678073" y="1182867"/>
                    <a:pt x="396204" y="1225906"/>
                    <a:pt x="406787" y="1234020"/>
                  </a:cubicBezTo>
                  <a:cubicBezTo>
                    <a:pt x="417370" y="1242134"/>
                    <a:pt x="769090" y="1204386"/>
                    <a:pt x="726404" y="1210736"/>
                  </a:cubicBezTo>
                  <a:cubicBezTo>
                    <a:pt x="683718" y="1217086"/>
                    <a:pt x="204646" y="1270709"/>
                    <a:pt x="150671" y="1272120"/>
                  </a:cubicBezTo>
                  <a:cubicBezTo>
                    <a:pt x="96696" y="1273531"/>
                    <a:pt x="388443" y="1241075"/>
                    <a:pt x="402554" y="1219203"/>
                  </a:cubicBezTo>
                  <a:cubicBezTo>
                    <a:pt x="416665" y="1197331"/>
                    <a:pt x="285784" y="1195567"/>
                    <a:pt x="235337" y="1140886"/>
                  </a:cubicBezTo>
                  <a:cubicBezTo>
                    <a:pt x="184890" y="1086206"/>
                    <a:pt x="101282" y="910170"/>
                    <a:pt x="99871" y="891120"/>
                  </a:cubicBezTo>
                  <a:cubicBezTo>
                    <a:pt x="98460" y="872070"/>
                    <a:pt x="232516" y="1050928"/>
                    <a:pt x="226871" y="1026586"/>
                  </a:cubicBezTo>
                  <a:cubicBezTo>
                    <a:pt x="221226" y="1002244"/>
                    <a:pt x="103046" y="818448"/>
                    <a:pt x="66004" y="745070"/>
                  </a:cubicBezTo>
                  <a:cubicBezTo>
                    <a:pt x="28962" y="671692"/>
                    <a:pt x="-11607" y="687567"/>
                    <a:pt x="4621" y="586320"/>
                  </a:cubicBezTo>
                  <a:cubicBezTo>
                    <a:pt x="20849" y="485073"/>
                    <a:pt x="163724" y="183800"/>
                    <a:pt x="163371" y="137586"/>
                  </a:cubicBezTo>
                  <a:cubicBezTo>
                    <a:pt x="163018" y="91372"/>
                    <a:pt x="-23602" y="331967"/>
                    <a:pt x="2504" y="309036"/>
                  </a:cubicBezTo>
                  <a:cubicBezTo>
                    <a:pt x="28609" y="286106"/>
                    <a:pt x="294251" y="1061"/>
                    <a:pt x="320004" y="3"/>
                  </a:cubicBezTo>
                  <a:cubicBezTo>
                    <a:pt x="345757" y="-1055"/>
                    <a:pt x="166193" y="240597"/>
                    <a:pt x="157021" y="302686"/>
                  </a:cubicBezTo>
                  <a:cubicBezTo>
                    <a:pt x="147849" y="364775"/>
                    <a:pt x="251566" y="369361"/>
                    <a:pt x="264971" y="372536"/>
                  </a:cubicBezTo>
                  <a:cubicBezTo>
                    <a:pt x="278376" y="375711"/>
                    <a:pt x="237101" y="353839"/>
                    <a:pt x="237454" y="321736"/>
                  </a:cubicBezTo>
                  <a:cubicBezTo>
                    <a:pt x="237807" y="289633"/>
                    <a:pt x="266735" y="148170"/>
                    <a:pt x="277671" y="14182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A072313B-ACB3-7079-5FDC-30F8AD53DCF7}"/>
                </a:ext>
              </a:extLst>
            </p:cNvPr>
            <p:cNvSpPr/>
            <p:nvPr/>
          </p:nvSpPr>
          <p:spPr>
            <a:xfrm>
              <a:off x="3755647" y="3803115"/>
              <a:ext cx="876577" cy="1157138"/>
            </a:xfrm>
            <a:custGeom>
              <a:avLst/>
              <a:gdLst>
                <a:gd name="connsiteX0" fmla="*/ 172886 w 876577"/>
                <a:gd name="connsiteY0" fmla="*/ 83085 h 1157138"/>
                <a:gd name="connsiteX1" fmla="*/ 437470 w 876577"/>
                <a:gd name="connsiteY1" fmla="*/ 296868 h 1157138"/>
                <a:gd name="connsiteX2" fmla="*/ 748620 w 876577"/>
                <a:gd name="connsiteY2" fmla="*/ 402702 h 1157138"/>
                <a:gd name="connsiteX3" fmla="*/ 693586 w 876577"/>
                <a:gd name="connsiteY3" fmla="*/ 438685 h 1157138"/>
                <a:gd name="connsiteX4" fmla="*/ 718986 w 876577"/>
                <a:gd name="connsiteY4" fmla="*/ 720202 h 1157138"/>
                <a:gd name="connsiteX5" fmla="*/ 655486 w 876577"/>
                <a:gd name="connsiteY5" fmla="*/ 652468 h 1157138"/>
                <a:gd name="connsiteX6" fmla="*/ 873503 w 876577"/>
                <a:gd name="connsiteY6" fmla="*/ 989018 h 1157138"/>
                <a:gd name="connsiteX7" fmla="*/ 464986 w 876577"/>
                <a:gd name="connsiteY7" fmla="*/ 574152 h 1157138"/>
                <a:gd name="connsiteX8" fmla="*/ 659720 w 876577"/>
                <a:gd name="connsiteY8" fmla="*/ 1137185 h 1157138"/>
                <a:gd name="connsiteX9" fmla="*/ 513670 w 876577"/>
                <a:gd name="connsiteY9" fmla="*/ 933985 h 1157138"/>
                <a:gd name="connsiteX10" fmla="*/ 564470 w 876577"/>
                <a:gd name="connsiteY10" fmla="*/ 1156235 h 1157138"/>
                <a:gd name="connsiteX11" fmla="*/ 287186 w 876577"/>
                <a:gd name="connsiteY11" fmla="*/ 830268 h 1157138"/>
                <a:gd name="connsiteX12" fmla="*/ 399370 w 876577"/>
                <a:gd name="connsiteY12" fmla="*/ 923402 h 1157138"/>
                <a:gd name="connsiteX13" fmla="*/ 318936 w 876577"/>
                <a:gd name="connsiteY13" fmla="*/ 400585 h 1157138"/>
                <a:gd name="connsiteX14" fmla="*/ 378203 w 876577"/>
                <a:gd name="connsiteY14" fmla="*/ 517002 h 1157138"/>
                <a:gd name="connsiteX15" fmla="*/ 331636 w 876577"/>
                <a:gd name="connsiteY15" fmla="*/ 404818 h 1157138"/>
                <a:gd name="connsiteX16" fmla="*/ 246970 w 876577"/>
                <a:gd name="connsiteY16" fmla="*/ 284168 h 1157138"/>
                <a:gd name="connsiteX17" fmla="*/ 1436 w 876577"/>
                <a:gd name="connsiteY17" fmla="*/ 535 h 1157138"/>
                <a:gd name="connsiteX18" fmla="*/ 371853 w 876577"/>
                <a:gd name="connsiteY18" fmla="*/ 362485 h 1157138"/>
                <a:gd name="connsiteX19" fmla="*/ 172886 w 876577"/>
                <a:gd name="connsiteY19" fmla="*/ 83085 h 1157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76577" h="1157138">
                  <a:moveTo>
                    <a:pt x="172886" y="83085"/>
                  </a:moveTo>
                  <a:cubicBezTo>
                    <a:pt x="183822" y="72149"/>
                    <a:pt x="341514" y="243599"/>
                    <a:pt x="437470" y="296868"/>
                  </a:cubicBezTo>
                  <a:cubicBezTo>
                    <a:pt x="533426" y="350138"/>
                    <a:pt x="705934" y="379066"/>
                    <a:pt x="748620" y="402702"/>
                  </a:cubicBezTo>
                  <a:cubicBezTo>
                    <a:pt x="791306" y="426338"/>
                    <a:pt x="698525" y="385768"/>
                    <a:pt x="693586" y="438685"/>
                  </a:cubicBezTo>
                  <a:cubicBezTo>
                    <a:pt x="688647" y="491602"/>
                    <a:pt x="725336" y="684572"/>
                    <a:pt x="718986" y="720202"/>
                  </a:cubicBezTo>
                  <a:cubicBezTo>
                    <a:pt x="712636" y="755832"/>
                    <a:pt x="629733" y="607665"/>
                    <a:pt x="655486" y="652468"/>
                  </a:cubicBezTo>
                  <a:cubicBezTo>
                    <a:pt x="681239" y="697271"/>
                    <a:pt x="905253" y="1002071"/>
                    <a:pt x="873503" y="989018"/>
                  </a:cubicBezTo>
                  <a:cubicBezTo>
                    <a:pt x="841753" y="975965"/>
                    <a:pt x="500617" y="549458"/>
                    <a:pt x="464986" y="574152"/>
                  </a:cubicBezTo>
                  <a:cubicBezTo>
                    <a:pt x="429356" y="598847"/>
                    <a:pt x="651606" y="1077213"/>
                    <a:pt x="659720" y="1137185"/>
                  </a:cubicBezTo>
                  <a:cubicBezTo>
                    <a:pt x="667834" y="1197157"/>
                    <a:pt x="529545" y="930810"/>
                    <a:pt x="513670" y="933985"/>
                  </a:cubicBezTo>
                  <a:cubicBezTo>
                    <a:pt x="497795" y="937160"/>
                    <a:pt x="602217" y="1173521"/>
                    <a:pt x="564470" y="1156235"/>
                  </a:cubicBezTo>
                  <a:cubicBezTo>
                    <a:pt x="526723" y="1138949"/>
                    <a:pt x="314703" y="869074"/>
                    <a:pt x="287186" y="830268"/>
                  </a:cubicBezTo>
                  <a:cubicBezTo>
                    <a:pt x="259669" y="791463"/>
                    <a:pt x="394078" y="995016"/>
                    <a:pt x="399370" y="923402"/>
                  </a:cubicBezTo>
                  <a:cubicBezTo>
                    <a:pt x="404662" y="851788"/>
                    <a:pt x="322464" y="468318"/>
                    <a:pt x="318936" y="400585"/>
                  </a:cubicBezTo>
                  <a:cubicBezTo>
                    <a:pt x="315408" y="332852"/>
                    <a:pt x="376086" y="516297"/>
                    <a:pt x="378203" y="517002"/>
                  </a:cubicBezTo>
                  <a:cubicBezTo>
                    <a:pt x="380320" y="517708"/>
                    <a:pt x="353508" y="443624"/>
                    <a:pt x="331636" y="404818"/>
                  </a:cubicBezTo>
                  <a:cubicBezTo>
                    <a:pt x="309764" y="366012"/>
                    <a:pt x="302003" y="351549"/>
                    <a:pt x="246970" y="284168"/>
                  </a:cubicBezTo>
                  <a:cubicBezTo>
                    <a:pt x="191937" y="216788"/>
                    <a:pt x="-19378" y="-12518"/>
                    <a:pt x="1436" y="535"/>
                  </a:cubicBezTo>
                  <a:cubicBezTo>
                    <a:pt x="22250" y="13588"/>
                    <a:pt x="337633" y="345199"/>
                    <a:pt x="371853" y="362485"/>
                  </a:cubicBezTo>
                  <a:cubicBezTo>
                    <a:pt x="406073" y="379771"/>
                    <a:pt x="161950" y="94021"/>
                    <a:pt x="172886" y="8308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14582150-4D87-0A19-3FFF-7DC95780BE46}"/>
                </a:ext>
              </a:extLst>
            </p:cNvPr>
            <p:cNvSpPr/>
            <p:nvPr/>
          </p:nvSpPr>
          <p:spPr>
            <a:xfrm>
              <a:off x="4385720" y="3251340"/>
              <a:ext cx="791893" cy="244869"/>
            </a:xfrm>
            <a:custGeom>
              <a:avLst/>
              <a:gdLst>
                <a:gd name="connsiteX0" fmla="*/ 13 w 791893"/>
                <a:gd name="connsiteY0" fmla="*/ 179777 h 244869"/>
                <a:gd name="connsiteX1" fmla="*/ 93147 w 791893"/>
                <a:gd name="connsiteY1" fmla="*/ 215760 h 244869"/>
                <a:gd name="connsiteX2" fmla="*/ 347147 w 791893"/>
                <a:gd name="connsiteY2" fmla="*/ 65477 h 244869"/>
                <a:gd name="connsiteX3" fmla="*/ 552463 w 791893"/>
                <a:gd name="connsiteY3" fmla="*/ 1977 h 244869"/>
                <a:gd name="connsiteX4" fmla="*/ 776830 w 791893"/>
                <a:gd name="connsiteY4" fmla="*/ 133210 h 244869"/>
                <a:gd name="connsiteX5" fmla="*/ 749313 w 791893"/>
                <a:gd name="connsiteY5" fmla="*/ 105693 h 244869"/>
                <a:gd name="connsiteX6" fmla="*/ 571513 w 791893"/>
                <a:gd name="connsiteY6" fmla="*/ 35843 h 244869"/>
                <a:gd name="connsiteX7" fmla="*/ 713330 w 791893"/>
                <a:gd name="connsiteY7" fmla="*/ 118393 h 244869"/>
                <a:gd name="connsiteX8" fmla="*/ 552463 w 791893"/>
                <a:gd name="connsiteY8" fmla="*/ 50660 h 244869"/>
                <a:gd name="connsiteX9" fmla="*/ 410647 w 791893"/>
                <a:gd name="connsiteY9" fmla="*/ 86643 h 244869"/>
                <a:gd name="connsiteX10" fmla="*/ 254013 w 791893"/>
                <a:gd name="connsiteY10" fmla="*/ 156493 h 244869"/>
                <a:gd name="connsiteX11" fmla="*/ 175697 w 791893"/>
                <a:gd name="connsiteY11" fmla="*/ 236927 h 244869"/>
                <a:gd name="connsiteX12" fmla="*/ 86797 w 791893"/>
                <a:gd name="connsiteY12" fmla="*/ 239043 h 244869"/>
                <a:gd name="connsiteX13" fmla="*/ 13 w 791893"/>
                <a:gd name="connsiteY13" fmla="*/ 179777 h 244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893" h="244869">
                  <a:moveTo>
                    <a:pt x="13" y="179777"/>
                  </a:moveTo>
                  <a:cubicBezTo>
                    <a:pt x="1071" y="175896"/>
                    <a:pt x="35291" y="234810"/>
                    <a:pt x="93147" y="215760"/>
                  </a:cubicBezTo>
                  <a:cubicBezTo>
                    <a:pt x="151003" y="196710"/>
                    <a:pt x="270594" y="101107"/>
                    <a:pt x="347147" y="65477"/>
                  </a:cubicBezTo>
                  <a:cubicBezTo>
                    <a:pt x="423700" y="29847"/>
                    <a:pt x="480849" y="-9312"/>
                    <a:pt x="552463" y="1977"/>
                  </a:cubicBezTo>
                  <a:cubicBezTo>
                    <a:pt x="624077" y="13266"/>
                    <a:pt x="744022" y="115924"/>
                    <a:pt x="776830" y="133210"/>
                  </a:cubicBezTo>
                  <a:cubicBezTo>
                    <a:pt x="809638" y="150496"/>
                    <a:pt x="783532" y="121921"/>
                    <a:pt x="749313" y="105693"/>
                  </a:cubicBezTo>
                  <a:cubicBezTo>
                    <a:pt x="715094" y="89465"/>
                    <a:pt x="577510" y="33726"/>
                    <a:pt x="571513" y="35843"/>
                  </a:cubicBezTo>
                  <a:cubicBezTo>
                    <a:pt x="565516" y="37960"/>
                    <a:pt x="716505" y="115923"/>
                    <a:pt x="713330" y="118393"/>
                  </a:cubicBezTo>
                  <a:cubicBezTo>
                    <a:pt x="710155" y="120862"/>
                    <a:pt x="602910" y="55952"/>
                    <a:pt x="552463" y="50660"/>
                  </a:cubicBezTo>
                  <a:cubicBezTo>
                    <a:pt x="502016" y="45368"/>
                    <a:pt x="460389" y="69004"/>
                    <a:pt x="410647" y="86643"/>
                  </a:cubicBezTo>
                  <a:cubicBezTo>
                    <a:pt x="360905" y="104282"/>
                    <a:pt x="293171" y="131446"/>
                    <a:pt x="254013" y="156493"/>
                  </a:cubicBezTo>
                  <a:cubicBezTo>
                    <a:pt x="214855" y="181540"/>
                    <a:pt x="203566" y="223169"/>
                    <a:pt x="175697" y="236927"/>
                  </a:cubicBezTo>
                  <a:cubicBezTo>
                    <a:pt x="147828" y="250685"/>
                    <a:pt x="112550" y="243276"/>
                    <a:pt x="86797" y="239043"/>
                  </a:cubicBezTo>
                  <a:cubicBezTo>
                    <a:pt x="61044" y="234810"/>
                    <a:pt x="-1045" y="183658"/>
                    <a:pt x="13" y="17977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3884FAFA-A6EA-C93C-BDB9-1F0E5DE3B034}"/>
                </a:ext>
              </a:extLst>
            </p:cNvPr>
            <p:cNvSpPr/>
            <p:nvPr/>
          </p:nvSpPr>
          <p:spPr>
            <a:xfrm>
              <a:off x="5495465" y="3062764"/>
              <a:ext cx="522225" cy="321795"/>
            </a:xfrm>
            <a:custGeom>
              <a:avLst/>
              <a:gdLst>
                <a:gd name="connsiteX0" fmla="*/ 98885 w 522225"/>
                <a:gd name="connsiteY0" fmla="*/ 292153 h 321795"/>
                <a:gd name="connsiteX1" fmla="*/ 194135 w 522225"/>
                <a:gd name="connsiteY1" fmla="*/ 196903 h 321795"/>
                <a:gd name="connsiteX2" fmla="*/ 439668 w 522225"/>
                <a:gd name="connsiteY2" fmla="*/ 55086 h 321795"/>
                <a:gd name="connsiteX3" fmla="*/ 363468 w 522225"/>
                <a:gd name="connsiteY3" fmla="*/ 74136 h 321795"/>
                <a:gd name="connsiteX4" fmla="*/ 446018 w 522225"/>
                <a:gd name="connsiteY4" fmla="*/ 52969 h 321795"/>
                <a:gd name="connsiteX5" fmla="*/ 522218 w 522225"/>
                <a:gd name="connsiteY5" fmla="*/ 76253 h 321795"/>
                <a:gd name="connsiteX6" fmla="*/ 441785 w 522225"/>
                <a:gd name="connsiteY6" fmla="*/ 53 h 321795"/>
                <a:gd name="connsiteX7" fmla="*/ 263985 w 522225"/>
                <a:gd name="connsiteY7" fmla="*/ 63553 h 321795"/>
                <a:gd name="connsiteX8" fmla="*/ 316902 w 522225"/>
                <a:gd name="connsiteY8" fmla="*/ 27569 h 321795"/>
                <a:gd name="connsiteX9" fmla="*/ 151802 w 522225"/>
                <a:gd name="connsiteY9" fmla="*/ 158803 h 321795"/>
                <a:gd name="connsiteX10" fmla="*/ 181435 w 522225"/>
                <a:gd name="connsiteY10" fmla="*/ 118586 h 321795"/>
                <a:gd name="connsiteX11" fmla="*/ 41735 w 522225"/>
                <a:gd name="connsiteY11" fmla="*/ 298503 h 321795"/>
                <a:gd name="connsiteX12" fmla="*/ 9985 w 522225"/>
                <a:gd name="connsiteY12" fmla="*/ 287919 h 321795"/>
                <a:gd name="connsiteX13" fmla="*/ 196252 w 522225"/>
                <a:gd name="connsiteY13" fmla="*/ 321786 h 321795"/>
                <a:gd name="connsiteX14" fmla="*/ 98885 w 522225"/>
                <a:gd name="connsiteY14" fmla="*/ 292153 h 321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2225" h="321795">
                  <a:moveTo>
                    <a:pt x="98885" y="292153"/>
                  </a:moveTo>
                  <a:cubicBezTo>
                    <a:pt x="98532" y="271339"/>
                    <a:pt x="137338" y="236414"/>
                    <a:pt x="194135" y="196903"/>
                  </a:cubicBezTo>
                  <a:cubicBezTo>
                    <a:pt x="250932" y="157392"/>
                    <a:pt x="411446" y="75547"/>
                    <a:pt x="439668" y="55086"/>
                  </a:cubicBezTo>
                  <a:cubicBezTo>
                    <a:pt x="467890" y="34625"/>
                    <a:pt x="362410" y="74489"/>
                    <a:pt x="363468" y="74136"/>
                  </a:cubicBezTo>
                  <a:cubicBezTo>
                    <a:pt x="364526" y="73783"/>
                    <a:pt x="419560" y="52616"/>
                    <a:pt x="446018" y="52969"/>
                  </a:cubicBezTo>
                  <a:cubicBezTo>
                    <a:pt x="472476" y="53322"/>
                    <a:pt x="522924" y="85072"/>
                    <a:pt x="522218" y="76253"/>
                  </a:cubicBezTo>
                  <a:cubicBezTo>
                    <a:pt x="521512" y="67434"/>
                    <a:pt x="484824" y="2170"/>
                    <a:pt x="441785" y="53"/>
                  </a:cubicBezTo>
                  <a:cubicBezTo>
                    <a:pt x="398746" y="-2064"/>
                    <a:pt x="284799" y="58967"/>
                    <a:pt x="263985" y="63553"/>
                  </a:cubicBezTo>
                  <a:cubicBezTo>
                    <a:pt x="243171" y="68139"/>
                    <a:pt x="335599" y="11694"/>
                    <a:pt x="316902" y="27569"/>
                  </a:cubicBezTo>
                  <a:cubicBezTo>
                    <a:pt x="298205" y="43444"/>
                    <a:pt x="174380" y="143633"/>
                    <a:pt x="151802" y="158803"/>
                  </a:cubicBezTo>
                  <a:cubicBezTo>
                    <a:pt x="129224" y="173973"/>
                    <a:pt x="199780" y="95303"/>
                    <a:pt x="181435" y="118586"/>
                  </a:cubicBezTo>
                  <a:cubicBezTo>
                    <a:pt x="163091" y="141869"/>
                    <a:pt x="70310" y="270281"/>
                    <a:pt x="41735" y="298503"/>
                  </a:cubicBezTo>
                  <a:cubicBezTo>
                    <a:pt x="13160" y="326725"/>
                    <a:pt x="-15768" y="284038"/>
                    <a:pt x="9985" y="287919"/>
                  </a:cubicBezTo>
                  <a:cubicBezTo>
                    <a:pt x="35738" y="291799"/>
                    <a:pt x="175438" y="321433"/>
                    <a:pt x="196252" y="321786"/>
                  </a:cubicBezTo>
                  <a:cubicBezTo>
                    <a:pt x="217066" y="322139"/>
                    <a:pt x="99238" y="312967"/>
                    <a:pt x="98885" y="29215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4652C84E-95E2-A187-C62B-D87FD77B4BF2}"/>
                </a:ext>
              </a:extLst>
            </p:cNvPr>
            <p:cNvSpPr/>
            <p:nvPr/>
          </p:nvSpPr>
          <p:spPr>
            <a:xfrm>
              <a:off x="4430333" y="3158751"/>
              <a:ext cx="482233" cy="149384"/>
            </a:xfrm>
            <a:custGeom>
              <a:avLst/>
              <a:gdLst>
                <a:gd name="connsiteX0" fmla="*/ 380 w 482233"/>
                <a:gd name="connsiteY0" fmla="*/ 144837 h 149384"/>
                <a:gd name="connsiteX1" fmla="*/ 106742 w 482233"/>
                <a:gd name="connsiteY1" fmla="*/ 71812 h 149384"/>
                <a:gd name="connsiteX2" fmla="*/ 40067 w 482233"/>
                <a:gd name="connsiteY2" fmla="*/ 60699 h 149384"/>
                <a:gd name="connsiteX3" fmla="*/ 201992 w 482233"/>
                <a:gd name="connsiteY3" fmla="*/ 43237 h 149384"/>
                <a:gd name="connsiteX4" fmla="*/ 117855 w 482233"/>
                <a:gd name="connsiteY4" fmla="*/ 43237 h 149384"/>
                <a:gd name="connsiteX5" fmla="*/ 281367 w 482233"/>
                <a:gd name="connsiteY5" fmla="*/ 5137 h 149384"/>
                <a:gd name="connsiteX6" fmla="*/ 473455 w 482233"/>
                <a:gd name="connsiteY6" fmla="*/ 5137 h 149384"/>
                <a:gd name="connsiteX7" fmla="*/ 438530 w 482233"/>
                <a:gd name="connsiteY7" fmla="*/ 6724 h 149384"/>
                <a:gd name="connsiteX8" fmla="*/ 338517 w 482233"/>
                <a:gd name="connsiteY8" fmla="*/ 90862 h 149384"/>
                <a:gd name="connsiteX9" fmla="*/ 384555 w 482233"/>
                <a:gd name="connsiteY9" fmla="*/ 41649 h 149384"/>
                <a:gd name="connsiteX10" fmla="*/ 246442 w 482233"/>
                <a:gd name="connsiteY10" fmla="*/ 60699 h 149384"/>
                <a:gd name="connsiteX11" fmla="*/ 160717 w 482233"/>
                <a:gd name="connsiteY11" fmla="*/ 67049 h 149384"/>
                <a:gd name="connsiteX12" fmla="*/ 241680 w 482233"/>
                <a:gd name="connsiteY12" fmla="*/ 49587 h 149384"/>
                <a:gd name="connsiteX13" fmla="*/ 76580 w 482233"/>
                <a:gd name="connsiteY13" fmla="*/ 132137 h 149384"/>
                <a:gd name="connsiteX14" fmla="*/ 380 w 482233"/>
                <a:gd name="connsiteY14" fmla="*/ 144837 h 14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82233" h="149384">
                  <a:moveTo>
                    <a:pt x="380" y="144837"/>
                  </a:moveTo>
                  <a:cubicBezTo>
                    <a:pt x="5407" y="134783"/>
                    <a:pt x="100128" y="85835"/>
                    <a:pt x="106742" y="71812"/>
                  </a:cubicBezTo>
                  <a:cubicBezTo>
                    <a:pt x="113356" y="57789"/>
                    <a:pt x="24192" y="65461"/>
                    <a:pt x="40067" y="60699"/>
                  </a:cubicBezTo>
                  <a:cubicBezTo>
                    <a:pt x="55942" y="55937"/>
                    <a:pt x="189027" y="46147"/>
                    <a:pt x="201992" y="43237"/>
                  </a:cubicBezTo>
                  <a:cubicBezTo>
                    <a:pt x="214957" y="40327"/>
                    <a:pt x="104626" y="49587"/>
                    <a:pt x="117855" y="43237"/>
                  </a:cubicBezTo>
                  <a:cubicBezTo>
                    <a:pt x="131084" y="36887"/>
                    <a:pt x="222100" y="11487"/>
                    <a:pt x="281367" y="5137"/>
                  </a:cubicBezTo>
                  <a:cubicBezTo>
                    <a:pt x="340634" y="-1213"/>
                    <a:pt x="447261" y="4873"/>
                    <a:pt x="473455" y="5137"/>
                  </a:cubicBezTo>
                  <a:cubicBezTo>
                    <a:pt x="499649" y="5401"/>
                    <a:pt x="461020" y="-7564"/>
                    <a:pt x="438530" y="6724"/>
                  </a:cubicBezTo>
                  <a:cubicBezTo>
                    <a:pt x="416040" y="21011"/>
                    <a:pt x="347513" y="85041"/>
                    <a:pt x="338517" y="90862"/>
                  </a:cubicBezTo>
                  <a:cubicBezTo>
                    <a:pt x="329521" y="96683"/>
                    <a:pt x="399901" y="46676"/>
                    <a:pt x="384555" y="41649"/>
                  </a:cubicBezTo>
                  <a:cubicBezTo>
                    <a:pt x="369209" y="36622"/>
                    <a:pt x="283748" y="56466"/>
                    <a:pt x="246442" y="60699"/>
                  </a:cubicBezTo>
                  <a:cubicBezTo>
                    <a:pt x="209136" y="64932"/>
                    <a:pt x="161511" y="68901"/>
                    <a:pt x="160717" y="67049"/>
                  </a:cubicBezTo>
                  <a:cubicBezTo>
                    <a:pt x="159923" y="65197"/>
                    <a:pt x="255703" y="38739"/>
                    <a:pt x="241680" y="49587"/>
                  </a:cubicBezTo>
                  <a:cubicBezTo>
                    <a:pt x="227657" y="60435"/>
                    <a:pt x="112034" y="117056"/>
                    <a:pt x="76580" y="132137"/>
                  </a:cubicBezTo>
                  <a:cubicBezTo>
                    <a:pt x="41126" y="147218"/>
                    <a:pt x="-4647" y="154891"/>
                    <a:pt x="380" y="14483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828E53A9-7C7F-C3E5-BC65-1847D2DC8A28}"/>
                </a:ext>
              </a:extLst>
            </p:cNvPr>
            <p:cNvSpPr/>
            <p:nvPr/>
          </p:nvSpPr>
          <p:spPr>
            <a:xfrm>
              <a:off x="5409961" y="3006912"/>
              <a:ext cx="302262" cy="333256"/>
            </a:xfrm>
            <a:custGeom>
              <a:avLst/>
              <a:gdLst>
                <a:gd name="connsiteX0" fmla="*/ 301864 w 302262"/>
                <a:gd name="connsiteY0" fmla="*/ 2988 h 333256"/>
                <a:gd name="connsiteX1" fmla="*/ 108189 w 302262"/>
                <a:gd name="connsiteY1" fmla="*/ 176026 h 333256"/>
                <a:gd name="connsiteX2" fmla="*/ 84377 w 302262"/>
                <a:gd name="connsiteY2" fmla="*/ 199838 h 333256"/>
                <a:gd name="connsiteX3" fmla="*/ 119302 w 302262"/>
                <a:gd name="connsiteY3" fmla="*/ 317313 h 333256"/>
                <a:gd name="connsiteX4" fmla="*/ 95489 w 302262"/>
                <a:gd name="connsiteY4" fmla="*/ 264926 h 333256"/>
                <a:gd name="connsiteX5" fmla="*/ 49452 w 302262"/>
                <a:gd name="connsiteY5" fmla="*/ 156976 h 333256"/>
                <a:gd name="connsiteX6" fmla="*/ 74852 w 302262"/>
                <a:gd name="connsiteY6" fmla="*/ 333188 h 333256"/>
                <a:gd name="connsiteX7" fmla="*/ 68502 w 302262"/>
                <a:gd name="connsiteY7" fmla="*/ 133163 h 333256"/>
                <a:gd name="connsiteX8" fmla="*/ 239 w 302262"/>
                <a:gd name="connsiteY8" fmla="*/ 128401 h 333256"/>
                <a:gd name="connsiteX9" fmla="*/ 95489 w 302262"/>
                <a:gd name="connsiteY9" fmla="*/ 72838 h 333256"/>
                <a:gd name="connsiteX10" fmla="*/ 157402 w 302262"/>
                <a:gd name="connsiteY10" fmla="*/ 66488 h 333256"/>
                <a:gd name="connsiteX11" fmla="*/ 301864 w 302262"/>
                <a:gd name="connsiteY11" fmla="*/ 2988 h 33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262" h="333256">
                  <a:moveTo>
                    <a:pt x="301864" y="2988"/>
                  </a:moveTo>
                  <a:cubicBezTo>
                    <a:pt x="293662" y="21244"/>
                    <a:pt x="144437" y="143218"/>
                    <a:pt x="108189" y="176026"/>
                  </a:cubicBezTo>
                  <a:cubicBezTo>
                    <a:pt x="71941" y="208834"/>
                    <a:pt x="82525" y="176290"/>
                    <a:pt x="84377" y="199838"/>
                  </a:cubicBezTo>
                  <a:cubicBezTo>
                    <a:pt x="86229" y="223386"/>
                    <a:pt x="117450" y="306465"/>
                    <a:pt x="119302" y="317313"/>
                  </a:cubicBezTo>
                  <a:cubicBezTo>
                    <a:pt x="121154" y="328161"/>
                    <a:pt x="107131" y="291649"/>
                    <a:pt x="95489" y="264926"/>
                  </a:cubicBezTo>
                  <a:cubicBezTo>
                    <a:pt x="83847" y="238203"/>
                    <a:pt x="52891" y="145599"/>
                    <a:pt x="49452" y="156976"/>
                  </a:cubicBezTo>
                  <a:cubicBezTo>
                    <a:pt x="46013" y="168353"/>
                    <a:pt x="71677" y="337157"/>
                    <a:pt x="74852" y="333188"/>
                  </a:cubicBezTo>
                  <a:cubicBezTo>
                    <a:pt x="78027" y="329219"/>
                    <a:pt x="80937" y="167294"/>
                    <a:pt x="68502" y="133163"/>
                  </a:cubicBezTo>
                  <a:cubicBezTo>
                    <a:pt x="56066" y="99032"/>
                    <a:pt x="-4259" y="138455"/>
                    <a:pt x="239" y="128401"/>
                  </a:cubicBezTo>
                  <a:cubicBezTo>
                    <a:pt x="4737" y="118347"/>
                    <a:pt x="69295" y="83157"/>
                    <a:pt x="95489" y="72838"/>
                  </a:cubicBezTo>
                  <a:cubicBezTo>
                    <a:pt x="121683" y="62519"/>
                    <a:pt x="125387" y="77336"/>
                    <a:pt x="157402" y="66488"/>
                  </a:cubicBezTo>
                  <a:cubicBezTo>
                    <a:pt x="189417" y="55640"/>
                    <a:pt x="310066" y="-15268"/>
                    <a:pt x="301864" y="29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03469520-29F2-79DC-56F6-EA44BB133EF7}"/>
                </a:ext>
              </a:extLst>
            </p:cNvPr>
            <p:cNvSpPr/>
            <p:nvPr/>
          </p:nvSpPr>
          <p:spPr>
            <a:xfrm>
              <a:off x="5329185" y="3686911"/>
              <a:ext cx="139061" cy="270244"/>
            </a:xfrm>
            <a:custGeom>
              <a:avLst/>
              <a:gdLst>
                <a:gd name="connsiteX0" fmla="*/ 101653 w 139061"/>
                <a:gd name="connsiteY0" fmla="*/ 852 h 270244"/>
                <a:gd name="connsiteX1" fmla="*/ 85778 w 139061"/>
                <a:gd name="connsiteY1" fmla="*/ 153252 h 270244"/>
                <a:gd name="connsiteX2" fmla="*/ 134990 w 139061"/>
                <a:gd name="connsiteY2" fmla="*/ 265964 h 270244"/>
                <a:gd name="connsiteX3" fmla="*/ 127053 w 139061"/>
                <a:gd name="connsiteY3" fmla="*/ 245327 h 270244"/>
                <a:gd name="connsiteX4" fmla="*/ 54028 w 139061"/>
                <a:gd name="connsiteY4" fmla="*/ 232627 h 270244"/>
                <a:gd name="connsiteX5" fmla="*/ 53 w 139061"/>
                <a:gd name="connsiteY5" fmla="*/ 231039 h 270244"/>
                <a:gd name="connsiteX6" fmla="*/ 63553 w 139061"/>
                <a:gd name="connsiteY6" fmla="*/ 229452 h 270244"/>
                <a:gd name="connsiteX7" fmla="*/ 7990 w 139061"/>
                <a:gd name="connsiteY7" fmla="*/ 154839 h 270244"/>
                <a:gd name="connsiteX8" fmla="*/ 50853 w 139061"/>
                <a:gd name="connsiteY8" fmla="*/ 92927 h 270244"/>
                <a:gd name="connsiteX9" fmla="*/ 101653 w 139061"/>
                <a:gd name="connsiteY9" fmla="*/ 852 h 27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061" h="270244">
                  <a:moveTo>
                    <a:pt x="101653" y="852"/>
                  </a:moveTo>
                  <a:cubicBezTo>
                    <a:pt x="107474" y="10906"/>
                    <a:pt x="80222" y="109067"/>
                    <a:pt x="85778" y="153252"/>
                  </a:cubicBezTo>
                  <a:cubicBezTo>
                    <a:pt x="91334" y="197437"/>
                    <a:pt x="128111" y="250618"/>
                    <a:pt x="134990" y="265964"/>
                  </a:cubicBezTo>
                  <a:cubicBezTo>
                    <a:pt x="141869" y="281310"/>
                    <a:pt x="140547" y="250883"/>
                    <a:pt x="127053" y="245327"/>
                  </a:cubicBezTo>
                  <a:cubicBezTo>
                    <a:pt x="113559" y="239771"/>
                    <a:pt x="75195" y="235008"/>
                    <a:pt x="54028" y="232627"/>
                  </a:cubicBezTo>
                  <a:cubicBezTo>
                    <a:pt x="32861" y="230246"/>
                    <a:pt x="-1534" y="231568"/>
                    <a:pt x="53" y="231039"/>
                  </a:cubicBezTo>
                  <a:cubicBezTo>
                    <a:pt x="1640" y="230510"/>
                    <a:pt x="62230" y="242152"/>
                    <a:pt x="63553" y="229452"/>
                  </a:cubicBezTo>
                  <a:cubicBezTo>
                    <a:pt x="64876" y="216752"/>
                    <a:pt x="10107" y="177593"/>
                    <a:pt x="7990" y="154839"/>
                  </a:cubicBezTo>
                  <a:cubicBezTo>
                    <a:pt x="5873" y="132085"/>
                    <a:pt x="38417" y="113300"/>
                    <a:pt x="50853" y="92927"/>
                  </a:cubicBezTo>
                  <a:cubicBezTo>
                    <a:pt x="63288" y="72554"/>
                    <a:pt x="95832" y="-9202"/>
                    <a:pt x="101653" y="85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195F8E68-7B6F-DDB5-088F-1ED161ACAD30}"/>
                </a:ext>
              </a:extLst>
            </p:cNvPr>
            <p:cNvSpPr/>
            <p:nvPr/>
          </p:nvSpPr>
          <p:spPr>
            <a:xfrm>
              <a:off x="5441914" y="3922712"/>
              <a:ext cx="159914" cy="234212"/>
            </a:xfrm>
            <a:custGeom>
              <a:avLst/>
              <a:gdLst>
                <a:gd name="connsiteX0" fmla="*/ 39724 w 159914"/>
                <a:gd name="connsiteY0" fmla="*/ 1 h 234212"/>
                <a:gd name="connsiteX1" fmla="*/ 93699 w 159914"/>
                <a:gd name="connsiteY1" fmla="*/ 74613 h 234212"/>
                <a:gd name="connsiteX2" fmla="*/ 158786 w 159914"/>
                <a:gd name="connsiteY2" fmla="*/ 138113 h 234212"/>
                <a:gd name="connsiteX3" fmla="*/ 136561 w 159914"/>
                <a:gd name="connsiteY3" fmla="*/ 233363 h 234212"/>
                <a:gd name="connsiteX4" fmla="*/ 157199 w 159914"/>
                <a:gd name="connsiteY4" fmla="*/ 180976 h 234212"/>
                <a:gd name="connsiteX5" fmla="*/ 65124 w 159914"/>
                <a:gd name="connsiteY5" fmla="*/ 114301 h 234212"/>
                <a:gd name="connsiteX6" fmla="*/ 36 w 159914"/>
                <a:gd name="connsiteY6" fmla="*/ 101601 h 234212"/>
                <a:gd name="connsiteX7" fmla="*/ 55599 w 159914"/>
                <a:gd name="connsiteY7" fmla="*/ 76201 h 234212"/>
                <a:gd name="connsiteX8" fmla="*/ 39724 w 159914"/>
                <a:gd name="connsiteY8" fmla="*/ 1 h 23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914" h="234212">
                  <a:moveTo>
                    <a:pt x="39724" y="1"/>
                  </a:moveTo>
                  <a:cubicBezTo>
                    <a:pt x="46074" y="-264"/>
                    <a:pt x="73855" y="51594"/>
                    <a:pt x="93699" y="74613"/>
                  </a:cubicBezTo>
                  <a:cubicBezTo>
                    <a:pt x="113543" y="97632"/>
                    <a:pt x="151642" y="111655"/>
                    <a:pt x="158786" y="138113"/>
                  </a:cubicBezTo>
                  <a:cubicBezTo>
                    <a:pt x="165930" y="164571"/>
                    <a:pt x="136825" y="226219"/>
                    <a:pt x="136561" y="233363"/>
                  </a:cubicBezTo>
                  <a:cubicBezTo>
                    <a:pt x="136297" y="240507"/>
                    <a:pt x="169105" y="200820"/>
                    <a:pt x="157199" y="180976"/>
                  </a:cubicBezTo>
                  <a:cubicBezTo>
                    <a:pt x="145293" y="161132"/>
                    <a:pt x="91318" y="127530"/>
                    <a:pt x="65124" y="114301"/>
                  </a:cubicBezTo>
                  <a:cubicBezTo>
                    <a:pt x="38930" y="101072"/>
                    <a:pt x="1623" y="107951"/>
                    <a:pt x="36" y="101601"/>
                  </a:cubicBezTo>
                  <a:cubicBezTo>
                    <a:pt x="-1552" y="95251"/>
                    <a:pt x="48984" y="86520"/>
                    <a:pt x="55599" y="76201"/>
                  </a:cubicBezTo>
                  <a:cubicBezTo>
                    <a:pt x="62214" y="65882"/>
                    <a:pt x="33374" y="266"/>
                    <a:pt x="39724" y="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C65789B5-1782-0616-34D1-38F2A0C9CBE0}"/>
                </a:ext>
              </a:extLst>
            </p:cNvPr>
            <p:cNvSpPr/>
            <p:nvPr/>
          </p:nvSpPr>
          <p:spPr>
            <a:xfrm>
              <a:off x="5703876" y="3765526"/>
              <a:ext cx="118680" cy="238198"/>
            </a:xfrm>
            <a:custGeom>
              <a:avLst/>
              <a:gdLst>
                <a:gd name="connsiteX0" fmla="*/ 12 w 118680"/>
                <a:gd name="connsiteY0" fmla="*/ 24 h 238198"/>
                <a:gd name="connsiteX1" fmla="*/ 117487 w 118680"/>
                <a:gd name="connsiteY1" fmla="*/ 142899 h 238198"/>
                <a:gd name="connsiteX2" fmla="*/ 63512 w 118680"/>
                <a:gd name="connsiteY2" fmla="*/ 238149 h 238198"/>
                <a:gd name="connsiteX3" fmla="*/ 109549 w 118680"/>
                <a:gd name="connsiteY3" fmla="*/ 154012 h 238198"/>
                <a:gd name="connsiteX4" fmla="*/ 12 w 118680"/>
                <a:gd name="connsiteY4" fmla="*/ 24 h 23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80" h="238198">
                  <a:moveTo>
                    <a:pt x="12" y="24"/>
                  </a:moveTo>
                  <a:cubicBezTo>
                    <a:pt x="1335" y="-1828"/>
                    <a:pt x="106904" y="103212"/>
                    <a:pt x="117487" y="142899"/>
                  </a:cubicBezTo>
                  <a:cubicBezTo>
                    <a:pt x="128070" y="182587"/>
                    <a:pt x="64835" y="236297"/>
                    <a:pt x="63512" y="238149"/>
                  </a:cubicBezTo>
                  <a:cubicBezTo>
                    <a:pt x="62189" y="240001"/>
                    <a:pt x="120132" y="189202"/>
                    <a:pt x="109549" y="154012"/>
                  </a:cubicBezTo>
                  <a:cubicBezTo>
                    <a:pt x="98966" y="118823"/>
                    <a:pt x="-1311" y="1876"/>
                    <a:pt x="12" y="2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1B4F41EE-86AA-7F2E-C55F-A4D2D62C68FF}"/>
                </a:ext>
              </a:extLst>
            </p:cNvPr>
            <p:cNvSpPr/>
            <p:nvPr/>
          </p:nvSpPr>
          <p:spPr>
            <a:xfrm>
              <a:off x="5233977" y="4063980"/>
              <a:ext cx="315925" cy="52446"/>
            </a:xfrm>
            <a:custGeom>
              <a:avLst/>
              <a:gdLst>
                <a:gd name="connsiteX0" fmla="*/ 11 w 315925"/>
                <a:gd name="connsiteY0" fmla="*/ 34945 h 52446"/>
                <a:gd name="connsiteX1" fmla="*/ 180986 w 315925"/>
                <a:gd name="connsiteY1" fmla="*/ 20 h 52446"/>
                <a:gd name="connsiteX2" fmla="*/ 311161 w 315925"/>
                <a:gd name="connsiteY2" fmla="*/ 30183 h 52446"/>
                <a:gd name="connsiteX3" fmla="*/ 284173 w 315925"/>
                <a:gd name="connsiteY3" fmla="*/ 49233 h 52446"/>
                <a:gd name="connsiteX4" fmla="*/ 250836 w 315925"/>
                <a:gd name="connsiteY4" fmla="*/ 31770 h 52446"/>
                <a:gd name="connsiteX5" fmla="*/ 219086 w 315925"/>
                <a:gd name="connsiteY5" fmla="*/ 31770 h 52446"/>
                <a:gd name="connsiteX6" fmla="*/ 165111 w 315925"/>
                <a:gd name="connsiteY6" fmla="*/ 44470 h 52446"/>
                <a:gd name="connsiteX7" fmla="*/ 104786 w 315925"/>
                <a:gd name="connsiteY7" fmla="*/ 52408 h 52446"/>
                <a:gd name="connsiteX8" fmla="*/ 114311 w 315925"/>
                <a:gd name="connsiteY8" fmla="*/ 41295 h 52446"/>
                <a:gd name="connsiteX9" fmla="*/ 171461 w 315925"/>
                <a:gd name="connsiteY9" fmla="*/ 17483 h 52446"/>
                <a:gd name="connsiteX10" fmla="*/ 11 w 315925"/>
                <a:gd name="connsiteY10" fmla="*/ 34945 h 52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5925" h="52446">
                  <a:moveTo>
                    <a:pt x="11" y="34945"/>
                  </a:moveTo>
                  <a:cubicBezTo>
                    <a:pt x="1598" y="32035"/>
                    <a:pt x="129128" y="814"/>
                    <a:pt x="180986" y="20"/>
                  </a:cubicBezTo>
                  <a:cubicBezTo>
                    <a:pt x="232844" y="-774"/>
                    <a:pt x="293963" y="21981"/>
                    <a:pt x="311161" y="30183"/>
                  </a:cubicBezTo>
                  <a:cubicBezTo>
                    <a:pt x="328359" y="38385"/>
                    <a:pt x="294227" y="48969"/>
                    <a:pt x="284173" y="49233"/>
                  </a:cubicBezTo>
                  <a:cubicBezTo>
                    <a:pt x="274119" y="49497"/>
                    <a:pt x="261684" y="34680"/>
                    <a:pt x="250836" y="31770"/>
                  </a:cubicBezTo>
                  <a:cubicBezTo>
                    <a:pt x="239988" y="28860"/>
                    <a:pt x="233374" y="29653"/>
                    <a:pt x="219086" y="31770"/>
                  </a:cubicBezTo>
                  <a:cubicBezTo>
                    <a:pt x="204799" y="33887"/>
                    <a:pt x="184161" y="41030"/>
                    <a:pt x="165111" y="44470"/>
                  </a:cubicBezTo>
                  <a:cubicBezTo>
                    <a:pt x="146061" y="47910"/>
                    <a:pt x="113253" y="52937"/>
                    <a:pt x="104786" y="52408"/>
                  </a:cubicBezTo>
                  <a:cubicBezTo>
                    <a:pt x="96319" y="51879"/>
                    <a:pt x="103199" y="47116"/>
                    <a:pt x="114311" y="41295"/>
                  </a:cubicBezTo>
                  <a:cubicBezTo>
                    <a:pt x="125423" y="35474"/>
                    <a:pt x="187071" y="19335"/>
                    <a:pt x="171461" y="17483"/>
                  </a:cubicBezTo>
                  <a:cubicBezTo>
                    <a:pt x="155851" y="15631"/>
                    <a:pt x="-1576" y="37855"/>
                    <a:pt x="11" y="3494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36BDF95B-B2F2-03E9-2994-83EAB11F01C4}"/>
                </a:ext>
              </a:extLst>
            </p:cNvPr>
            <p:cNvSpPr/>
            <p:nvPr/>
          </p:nvSpPr>
          <p:spPr>
            <a:xfrm>
              <a:off x="5076009" y="3882924"/>
              <a:ext cx="242326" cy="221143"/>
            </a:xfrm>
            <a:custGeom>
              <a:avLst/>
              <a:gdLst>
                <a:gd name="connsiteX0" fmla="*/ 156391 w 242326"/>
                <a:gd name="connsiteY0" fmla="*/ 101 h 221143"/>
                <a:gd name="connsiteX1" fmla="*/ 72254 w 242326"/>
                <a:gd name="connsiteY1" fmla="*/ 106464 h 221143"/>
                <a:gd name="connsiteX2" fmla="*/ 148454 w 242326"/>
                <a:gd name="connsiteY2" fmla="*/ 150914 h 221143"/>
                <a:gd name="connsiteX3" fmla="*/ 242116 w 242326"/>
                <a:gd name="connsiteY3" fmla="*/ 174726 h 221143"/>
                <a:gd name="connsiteX4" fmla="*/ 172266 w 242326"/>
                <a:gd name="connsiteY4" fmla="*/ 171551 h 221143"/>
                <a:gd name="connsiteX5" fmla="*/ 118291 w 242326"/>
                <a:gd name="connsiteY5" fmla="*/ 165201 h 221143"/>
                <a:gd name="connsiteX6" fmla="*/ 178616 w 242326"/>
                <a:gd name="connsiteY6" fmla="*/ 220764 h 221143"/>
                <a:gd name="connsiteX7" fmla="*/ 102416 w 242326"/>
                <a:gd name="connsiteY7" fmla="*/ 190601 h 221143"/>
                <a:gd name="connsiteX8" fmla="*/ 164329 w 242326"/>
                <a:gd name="connsiteY8" fmla="*/ 209651 h 221143"/>
                <a:gd name="connsiteX9" fmla="*/ 7166 w 242326"/>
                <a:gd name="connsiteY9" fmla="*/ 133451 h 221143"/>
                <a:gd name="connsiteX10" fmla="*/ 46854 w 242326"/>
                <a:gd name="connsiteY10" fmla="*/ 130276 h 221143"/>
                <a:gd name="connsiteX11" fmla="*/ 2404 w 242326"/>
                <a:gd name="connsiteY11" fmla="*/ 127101 h 221143"/>
                <a:gd name="connsiteX12" fmla="*/ 156391 w 242326"/>
                <a:gd name="connsiteY12" fmla="*/ 101 h 22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2326" h="221143">
                  <a:moveTo>
                    <a:pt x="156391" y="101"/>
                  </a:moveTo>
                  <a:cubicBezTo>
                    <a:pt x="168033" y="-3338"/>
                    <a:pt x="73577" y="81329"/>
                    <a:pt x="72254" y="106464"/>
                  </a:cubicBezTo>
                  <a:cubicBezTo>
                    <a:pt x="70931" y="131599"/>
                    <a:pt x="120144" y="139537"/>
                    <a:pt x="148454" y="150914"/>
                  </a:cubicBezTo>
                  <a:cubicBezTo>
                    <a:pt x="176764" y="162291"/>
                    <a:pt x="238147" y="171287"/>
                    <a:pt x="242116" y="174726"/>
                  </a:cubicBezTo>
                  <a:cubicBezTo>
                    <a:pt x="246085" y="178165"/>
                    <a:pt x="192903" y="173138"/>
                    <a:pt x="172266" y="171551"/>
                  </a:cubicBezTo>
                  <a:cubicBezTo>
                    <a:pt x="151629" y="169964"/>
                    <a:pt x="117233" y="156999"/>
                    <a:pt x="118291" y="165201"/>
                  </a:cubicBezTo>
                  <a:cubicBezTo>
                    <a:pt x="119349" y="173403"/>
                    <a:pt x="181262" y="216531"/>
                    <a:pt x="178616" y="220764"/>
                  </a:cubicBezTo>
                  <a:cubicBezTo>
                    <a:pt x="175970" y="224997"/>
                    <a:pt x="104797" y="192453"/>
                    <a:pt x="102416" y="190601"/>
                  </a:cubicBezTo>
                  <a:cubicBezTo>
                    <a:pt x="100035" y="188749"/>
                    <a:pt x="180204" y="219176"/>
                    <a:pt x="164329" y="209651"/>
                  </a:cubicBezTo>
                  <a:cubicBezTo>
                    <a:pt x="148454" y="200126"/>
                    <a:pt x="26745" y="146680"/>
                    <a:pt x="7166" y="133451"/>
                  </a:cubicBezTo>
                  <a:cubicBezTo>
                    <a:pt x="-12413" y="120222"/>
                    <a:pt x="47648" y="131334"/>
                    <a:pt x="46854" y="130276"/>
                  </a:cubicBezTo>
                  <a:cubicBezTo>
                    <a:pt x="46060" y="129218"/>
                    <a:pt x="-12413" y="145093"/>
                    <a:pt x="2404" y="127101"/>
                  </a:cubicBezTo>
                  <a:cubicBezTo>
                    <a:pt x="17221" y="109109"/>
                    <a:pt x="144749" y="3540"/>
                    <a:pt x="156391" y="10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14AE708E-42CB-CBFC-8A03-0DEFA5C6A46A}"/>
                </a:ext>
              </a:extLst>
            </p:cNvPr>
            <p:cNvSpPr/>
            <p:nvPr/>
          </p:nvSpPr>
          <p:spPr>
            <a:xfrm>
              <a:off x="5192996" y="4078676"/>
              <a:ext cx="483906" cy="101639"/>
            </a:xfrm>
            <a:custGeom>
              <a:avLst/>
              <a:gdLst>
                <a:gd name="connsiteX0" fmla="*/ 1304 w 483906"/>
                <a:gd name="connsiteY0" fmla="*/ 28187 h 101639"/>
                <a:gd name="connsiteX1" fmla="*/ 160054 w 483906"/>
                <a:gd name="connsiteY1" fmla="*/ 26599 h 101639"/>
                <a:gd name="connsiteX2" fmla="*/ 299754 w 483906"/>
                <a:gd name="connsiteY2" fmla="*/ 72637 h 101639"/>
                <a:gd name="connsiteX3" fmla="*/ 479142 w 483906"/>
                <a:gd name="connsiteY3" fmla="*/ 1199 h 101639"/>
                <a:gd name="connsiteX4" fmla="*/ 404529 w 483906"/>
                <a:gd name="connsiteY4" fmla="*/ 29774 h 101639"/>
                <a:gd name="connsiteX5" fmla="*/ 383892 w 483906"/>
                <a:gd name="connsiteY5" fmla="*/ 55174 h 101639"/>
                <a:gd name="connsiteX6" fmla="*/ 483904 w 483906"/>
                <a:gd name="connsiteY6" fmla="*/ 44062 h 101639"/>
                <a:gd name="connsiteX7" fmla="*/ 380717 w 483906"/>
                <a:gd name="connsiteY7" fmla="*/ 94862 h 101639"/>
                <a:gd name="connsiteX8" fmla="*/ 277529 w 483906"/>
                <a:gd name="connsiteY8" fmla="*/ 98037 h 101639"/>
                <a:gd name="connsiteX9" fmla="*/ 206092 w 483906"/>
                <a:gd name="connsiteY9" fmla="*/ 66287 h 101639"/>
                <a:gd name="connsiteX10" fmla="*/ 171167 w 483906"/>
                <a:gd name="connsiteY10" fmla="*/ 47237 h 101639"/>
                <a:gd name="connsiteX11" fmla="*/ 87029 w 483906"/>
                <a:gd name="connsiteY11" fmla="*/ 59937 h 101639"/>
                <a:gd name="connsiteX12" fmla="*/ 1304 w 483906"/>
                <a:gd name="connsiteY12" fmla="*/ 28187 h 101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3906" h="101639">
                  <a:moveTo>
                    <a:pt x="1304" y="28187"/>
                  </a:moveTo>
                  <a:cubicBezTo>
                    <a:pt x="13475" y="22631"/>
                    <a:pt x="110312" y="19191"/>
                    <a:pt x="160054" y="26599"/>
                  </a:cubicBezTo>
                  <a:cubicBezTo>
                    <a:pt x="209796" y="34007"/>
                    <a:pt x="246573" y="76870"/>
                    <a:pt x="299754" y="72637"/>
                  </a:cubicBezTo>
                  <a:cubicBezTo>
                    <a:pt x="352935" y="68404"/>
                    <a:pt x="461680" y="8343"/>
                    <a:pt x="479142" y="1199"/>
                  </a:cubicBezTo>
                  <a:cubicBezTo>
                    <a:pt x="496604" y="-5945"/>
                    <a:pt x="420404" y="20778"/>
                    <a:pt x="404529" y="29774"/>
                  </a:cubicBezTo>
                  <a:cubicBezTo>
                    <a:pt x="388654" y="38770"/>
                    <a:pt x="370663" y="52793"/>
                    <a:pt x="383892" y="55174"/>
                  </a:cubicBezTo>
                  <a:cubicBezTo>
                    <a:pt x="397121" y="57555"/>
                    <a:pt x="484433" y="37448"/>
                    <a:pt x="483904" y="44062"/>
                  </a:cubicBezTo>
                  <a:cubicBezTo>
                    <a:pt x="483375" y="50676"/>
                    <a:pt x="415113" y="85866"/>
                    <a:pt x="380717" y="94862"/>
                  </a:cubicBezTo>
                  <a:cubicBezTo>
                    <a:pt x="346321" y="103858"/>
                    <a:pt x="306633" y="102799"/>
                    <a:pt x="277529" y="98037"/>
                  </a:cubicBezTo>
                  <a:cubicBezTo>
                    <a:pt x="248425" y="93275"/>
                    <a:pt x="223819" y="74754"/>
                    <a:pt x="206092" y="66287"/>
                  </a:cubicBezTo>
                  <a:cubicBezTo>
                    <a:pt x="188365" y="57820"/>
                    <a:pt x="191011" y="48295"/>
                    <a:pt x="171167" y="47237"/>
                  </a:cubicBezTo>
                  <a:cubicBezTo>
                    <a:pt x="151323" y="46179"/>
                    <a:pt x="108460" y="61260"/>
                    <a:pt x="87029" y="59937"/>
                  </a:cubicBezTo>
                  <a:cubicBezTo>
                    <a:pt x="65598" y="58614"/>
                    <a:pt x="-10867" y="33743"/>
                    <a:pt x="1304" y="2818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E41994CD-653F-4560-1452-D3818FD230AE}"/>
                </a:ext>
              </a:extLst>
            </p:cNvPr>
            <p:cNvSpPr/>
            <p:nvPr/>
          </p:nvSpPr>
          <p:spPr>
            <a:xfrm>
              <a:off x="5445827" y="3203519"/>
              <a:ext cx="326815" cy="601971"/>
            </a:xfrm>
            <a:custGeom>
              <a:avLst/>
              <a:gdLst>
                <a:gd name="connsiteX0" fmla="*/ 75498 w 326815"/>
                <a:gd name="connsiteY0" fmla="*/ 147694 h 601971"/>
                <a:gd name="connsiteX1" fmla="*/ 165986 w 326815"/>
                <a:gd name="connsiteY1" fmla="*/ 320731 h 601971"/>
                <a:gd name="connsiteX2" fmla="*/ 202498 w 326815"/>
                <a:gd name="connsiteY2" fmla="*/ 458844 h 601971"/>
                <a:gd name="connsiteX3" fmla="*/ 199323 w 326815"/>
                <a:gd name="connsiteY3" fmla="*/ 403281 h 601971"/>
                <a:gd name="connsiteX4" fmla="*/ 229486 w 326815"/>
                <a:gd name="connsiteY4" fmla="*/ 515994 h 601971"/>
                <a:gd name="connsiteX5" fmla="*/ 326323 w 326815"/>
                <a:gd name="connsiteY5" fmla="*/ 601719 h 601971"/>
                <a:gd name="connsiteX6" fmla="*/ 261236 w 326815"/>
                <a:gd name="connsiteY6" fmla="*/ 538219 h 601971"/>
                <a:gd name="connsiteX7" fmla="*/ 134236 w 326815"/>
                <a:gd name="connsiteY7" fmla="*/ 425506 h 601971"/>
                <a:gd name="connsiteX8" fmla="*/ 165986 w 326815"/>
                <a:gd name="connsiteY8" fmla="*/ 508056 h 601971"/>
                <a:gd name="connsiteX9" fmla="*/ 102486 w 326815"/>
                <a:gd name="connsiteY9" fmla="*/ 296919 h 601971"/>
                <a:gd name="connsiteX10" fmla="*/ 8823 w 326815"/>
                <a:gd name="connsiteY10" fmla="*/ 60381 h 601971"/>
                <a:gd name="connsiteX11" fmla="*/ 10411 w 326815"/>
                <a:gd name="connsiteY11" fmla="*/ 54031 h 601971"/>
                <a:gd name="connsiteX12" fmla="*/ 65973 w 326815"/>
                <a:gd name="connsiteY12" fmla="*/ 56 h 601971"/>
                <a:gd name="connsiteX13" fmla="*/ 61211 w 326815"/>
                <a:gd name="connsiteY13" fmla="*/ 44506 h 601971"/>
                <a:gd name="connsiteX14" fmla="*/ 48511 w 326815"/>
                <a:gd name="connsiteY14" fmla="*/ 81019 h 601971"/>
                <a:gd name="connsiteX15" fmla="*/ 105661 w 326815"/>
                <a:gd name="connsiteY15" fmla="*/ 238181 h 601971"/>
                <a:gd name="connsiteX16" fmla="*/ 75498 w 326815"/>
                <a:gd name="connsiteY16" fmla="*/ 147694 h 60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6815" h="601971">
                  <a:moveTo>
                    <a:pt x="75498" y="147694"/>
                  </a:moveTo>
                  <a:cubicBezTo>
                    <a:pt x="85552" y="161452"/>
                    <a:pt x="144819" y="268873"/>
                    <a:pt x="165986" y="320731"/>
                  </a:cubicBezTo>
                  <a:cubicBezTo>
                    <a:pt x="187153" y="372589"/>
                    <a:pt x="196942" y="445086"/>
                    <a:pt x="202498" y="458844"/>
                  </a:cubicBezTo>
                  <a:cubicBezTo>
                    <a:pt x="208054" y="472602"/>
                    <a:pt x="194825" y="393756"/>
                    <a:pt x="199323" y="403281"/>
                  </a:cubicBezTo>
                  <a:cubicBezTo>
                    <a:pt x="203821" y="412806"/>
                    <a:pt x="208319" y="482921"/>
                    <a:pt x="229486" y="515994"/>
                  </a:cubicBezTo>
                  <a:cubicBezTo>
                    <a:pt x="250653" y="549067"/>
                    <a:pt x="321031" y="598015"/>
                    <a:pt x="326323" y="601719"/>
                  </a:cubicBezTo>
                  <a:cubicBezTo>
                    <a:pt x="331615" y="605423"/>
                    <a:pt x="293250" y="567588"/>
                    <a:pt x="261236" y="538219"/>
                  </a:cubicBezTo>
                  <a:cubicBezTo>
                    <a:pt x="229222" y="508850"/>
                    <a:pt x="150111" y="430533"/>
                    <a:pt x="134236" y="425506"/>
                  </a:cubicBezTo>
                  <a:cubicBezTo>
                    <a:pt x="118361" y="420479"/>
                    <a:pt x="171278" y="529487"/>
                    <a:pt x="165986" y="508056"/>
                  </a:cubicBezTo>
                  <a:cubicBezTo>
                    <a:pt x="160694" y="486625"/>
                    <a:pt x="128680" y="371531"/>
                    <a:pt x="102486" y="296919"/>
                  </a:cubicBezTo>
                  <a:cubicBezTo>
                    <a:pt x="76292" y="222307"/>
                    <a:pt x="8823" y="60381"/>
                    <a:pt x="8823" y="60381"/>
                  </a:cubicBezTo>
                  <a:cubicBezTo>
                    <a:pt x="-6523" y="19900"/>
                    <a:pt x="886" y="64085"/>
                    <a:pt x="10411" y="54031"/>
                  </a:cubicBezTo>
                  <a:cubicBezTo>
                    <a:pt x="19936" y="43977"/>
                    <a:pt x="57506" y="1643"/>
                    <a:pt x="65973" y="56"/>
                  </a:cubicBezTo>
                  <a:cubicBezTo>
                    <a:pt x="74440" y="-1531"/>
                    <a:pt x="64121" y="31012"/>
                    <a:pt x="61211" y="44506"/>
                  </a:cubicBezTo>
                  <a:cubicBezTo>
                    <a:pt x="58301" y="58000"/>
                    <a:pt x="41103" y="48740"/>
                    <a:pt x="48511" y="81019"/>
                  </a:cubicBezTo>
                  <a:cubicBezTo>
                    <a:pt x="55919" y="113298"/>
                    <a:pt x="99047" y="221248"/>
                    <a:pt x="105661" y="238181"/>
                  </a:cubicBezTo>
                  <a:cubicBezTo>
                    <a:pt x="112276" y="255114"/>
                    <a:pt x="65444" y="133936"/>
                    <a:pt x="75498" y="14769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68C861D0-1371-CFF8-562F-30F7E8A7F6BA}"/>
                </a:ext>
              </a:extLst>
            </p:cNvPr>
            <p:cNvSpPr/>
            <p:nvPr/>
          </p:nvSpPr>
          <p:spPr>
            <a:xfrm>
              <a:off x="4381865" y="2969551"/>
              <a:ext cx="871173" cy="245670"/>
            </a:xfrm>
            <a:custGeom>
              <a:avLst/>
              <a:gdLst>
                <a:gd name="connsiteX0" fmla="*/ 31385 w 871173"/>
                <a:gd name="connsiteY0" fmla="*/ 201216 h 245670"/>
                <a:gd name="connsiteX1" fmla="*/ 264218 w 871173"/>
                <a:gd name="connsiteY1" fmla="*/ 31882 h 245670"/>
                <a:gd name="connsiteX2" fmla="*/ 213418 w 871173"/>
                <a:gd name="connsiteY2" fmla="*/ 55166 h 245670"/>
                <a:gd name="connsiteX3" fmla="*/ 406035 w 871173"/>
                <a:gd name="connsiteY3" fmla="*/ 31882 h 245670"/>
                <a:gd name="connsiteX4" fmla="*/ 342535 w 871173"/>
                <a:gd name="connsiteY4" fmla="*/ 48816 h 245670"/>
                <a:gd name="connsiteX5" fmla="*/ 647335 w 871173"/>
                <a:gd name="connsiteY5" fmla="*/ 132 h 245670"/>
                <a:gd name="connsiteX6" fmla="*/ 511868 w 871173"/>
                <a:gd name="connsiteY6" fmla="*/ 33999 h 245670"/>
                <a:gd name="connsiteX7" fmla="*/ 715068 w 871173"/>
                <a:gd name="connsiteY7" fmla="*/ 21299 h 245670"/>
                <a:gd name="connsiteX8" fmla="*/ 854768 w 871173"/>
                <a:gd name="connsiteY8" fmla="*/ 108082 h 245670"/>
                <a:gd name="connsiteX9" fmla="*/ 861118 w 871173"/>
                <a:gd name="connsiteY9" fmla="*/ 80566 h 245670"/>
                <a:gd name="connsiteX10" fmla="*/ 789152 w 871173"/>
                <a:gd name="connsiteY10" fmla="*/ 120782 h 245670"/>
                <a:gd name="connsiteX11" fmla="*/ 744702 w 871173"/>
                <a:gd name="connsiteY11" fmla="*/ 152532 h 245670"/>
                <a:gd name="connsiteX12" fmla="*/ 588068 w 871173"/>
                <a:gd name="connsiteY12" fmla="*/ 150416 h 245670"/>
                <a:gd name="connsiteX13" fmla="*/ 439902 w 871173"/>
                <a:gd name="connsiteY13" fmla="*/ 110199 h 245670"/>
                <a:gd name="connsiteX14" fmla="*/ 628285 w 871173"/>
                <a:gd name="connsiteY14" fmla="*/ 137716 h 245670"/>
                <a:gd name="connsiteX15" fmla="*/ 427202 w 871173"/>
                <a:gd name="connsiteY15" fmla="*/ 86916 h 245670"/>
                <a:gd name="connsiteX16" fmla="*/ 562668 w 871173"/>
                <a:gd name="connsiteY16" fmla="*/ 167349 h 245670"/>
                <a:gd name="connsiteX17" fmla="*/ 505518 w 871173"/>
                <a:gd name="connsiteY17" fmla="*/ 139832 h 245670"/>
                <a:gd name="connsiteX18" fmla="*/ 355235 w 871173"/>
                <a:gd name="connsiteY18" fmla="*/ 144066 h 245670"/>
                <a:gd name="connsiteX19" fmla="*/ 268452 w 871173"/>
                <a:gd name="connsiteY19" fmla="*/ 144066 h 245670"/>
                <a:gd name="connsiteX20" fmla="*/ 1752 w 871173"/>
                <a:gd name="connsiteY20" fmla="*/ 245666 h 245670"/>
                <a:gd name="connsiteX21" fmla="*/ 147802 w 871173"/>
                <a:gd name="connsiteY21" fmla="*/ 148299 h 245670"/>
                <a:gd name="connsiteX22" fmla="*/ 31385 w 871173"/>
                <a:gd name="connsiteY22" fmla="*/ 201216 h 24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71173" h="245670">
                  <a:moveTo>
                    <a:pt x="31385" y="201216"/>
                  </a:moveTo>
                  <a:cubicBezTo>
                    <a:pt x="50788" y="181813"/>
                    <a:pt x="233879" y="56224"/>
                    <a:pt x="264218" y="31882"/>
                  </a:cubicBezTo>
                  <a:cubicBezTo>
                    <a:pt x="294557" y="7540"/>
                    <a:pt x="189782" y="55166"/>
                    <a:pt x="213418" y="55166"/>
                  </a:cubicBezTo>
                  <a:cubicBezTo>
                    <a:pt x="237054" y="55166"/>
                    <a:pt x="384516" y="32940"/>
                    <a:pt x="406035" y="31882"/>
                  </a:cubicBezTo>
                  <a:cubicBezTo>
                    <a:pt x="427554" y="30824"/>
                    <a:pt x="302318" y="54108"/>
                    <a:pt x="342535" y="48816"/>
                  </a:cubicBezTo>
                  <a:cubicBezTo>
                    <a:pt x="382752" y="43524"/>
                    <a:pt x="619113" y="2602"/>
                    <a:pt x="647335" y="132"/>
                  </a:cubicBezTo>
                  <a:cubicBezTo>
                    <a:pt x="675557" y="-2338"/>
                    <a:pt x="500579" y="30471"/>
                    <a:pt x="511868" y="33999"/>
                  </a:cubicBezTo>
                  <a:cubicBezTo>
                    <a:pt x="523157" y="37527"/>
                    <a:pt x="657918" y="8952"/>
                    <a:pt x="715068" y="21299"/>
                  </a:cubicBezTo>
                  <a:cubicBezTo>
                    <a:pt x="772218" y="33646"/>
                    <a:pt x="830426" y="98204"/>
                    <a:pt x="854768" y="108082"/>
                  </a:cubicBezTo>
                  <a:cubicBezTo>
                    <a:pt x="879110" y="117960"/>
                    <a:pt x="872054" y="78449"/>
                    <a:pt x="861118" y="80566"/>
                  </a:cubicBezTo>
                  <a:cubicBezTo>
                    <a:pt x="850182" y="82683"/>
                    <a:pt x="808555" y="108788"/>
                    <a:pt x="789152" y="120782"/>
                  </a:cubicBezTo>
                  <a:cubicBezTo>
                    <a:pt x="769749" y="132776"/>
                    <a:pt x="778216" y="147593"/>
                    <a:pt x="744702" y="152532"/>
                  </a:cubicBezTo>
                  <a:cubicBezTo>
                    <a:pt x="711188" y="157471"/>
                    <a:pt x="638868" y="157471"/>
                    <a:pt x="588068" y="150416"/>
                  </a:cubicBezTo>
                  <a:cubicBezTo>
                    <a:pt x="537268" y="143360"/>
                    <a:pt x="433199" y="112316"/>
                    <a:pt x="439902" y="110199"/>
                  </a:cubicBezTo>
                  <a:cubicBezTo>
                    <a:pt x="446605" y="108082"/>
                    <a:pt x="630402" y="141596"/>
                    <a:pt x="628285" y="137716"/>
                  </a:cubicBezTo>
                  <a:cubicBezTo>
                    <a:pt x="626168" y="133836"/>
                    <a:pt x="438138" y="81977"/>
                    <a:pt x="427202" y="86916"/>
                  </a:cubicBezTo>
                  <a:cubicBezTo>
                    <a:pt x="416266" y="91855"/>
                    <a:pt x="549616" y="158530"/>
                    <a:pt x="562668" y="167349"/>
                  </a:cubicBezTo>
                  <a:cubicBezTo>
                    <a:pt x="575720" y="176168"/>
                    <a:pt x="540090" y="143712"/>
                    <a:pt x="505518" y="139832"/>
                  </a:cubicBezTo>
                  <a:cubicBezTo>
                    <a:pt x="470946" y="135951"/>
                    <a:pt x="394746" y="143360"/>
                    <a:pt x="355235" y="144066"/>
                  </a:cubicBezTo>
                  <a:cubicBezTo>
                    <a:pt x="315724" y="144772"/>
                    <a:pt x="327366" y="127133"/>
                    <a:pt x="268452" y="144066"/>
                  </a:cubicBezTo>
                  <a:cubicBezTo>
                    <a:pt x="209538" y="160999"/>
                    <a:pt x="21860" y="244961"/>
                    <a:pt x="1752" y="245666"/>
                  </a:cubicBezTo>
                  <a:cubicBezTo>
                    <a:pt x="-18356" y="246372"/>
                    <a:pt x="141099" y="156766"/>
                    <a:pt x="147802" y="148299"/>
                  </a:cubicBezTo>
                  <a:cubicBezTo>
                    <a:pt x="154505" y="139832"/>
                    <a:pt x="11982" y="220619"/>
                    <a:pt x="31385" y="20121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47223874-DA5F-7519-116D-B3304CFBC4F6}"/>
                </a:ext>
              </a:extLst>
            </p:cNvPr>
            <p:cNvSpPr/>
            <p:nvPr/>
          </p:nvSpPr>
          <p:spPr>
            <a:xfrm>
              <a:off x="5490866" y="2793986"/>
              <a:ext cx="587242" cy="327240"/>
            </a:xfrm>
            <a:custGeom>
              <a:avLst/>
              <a:gdLst>
                <a:gd name="connsiteX0" fmla="*/ 8234 w 587242"/>
                <a:gd name="connsiteY0" fmla="*/ 256131 h 327240"/>
                <a:gd name="connsiteX1" fmla="*/ 135234 w 587242"/>
                <a:gd name="connsiteY1" fmla="*/ 124897 h 327240"/>
                <a:gd name="connsiteX2" fmla="*/ 97134 w 587242"/>
                <a:gd name="connsiteY2" fmla="*/ 143947 h 327240"/>
                <a:gd name="connsiteX3" fmla="*/ 253767 w 587242"/>
                <a:gd name="connsiteY3" fmla="*/ 48697 h 327240"/>
                <a:gd name="connsiteX4" fmla="*/ 215667 w 587242"/>
                <a:gd name="connsiteY4" fmla="*/ 63514 h 327240"/>
                <a:gd name="connsiteX5" fmla="*/ 404051 w 587242"/>
                <a:gd name="connsiteY5" fmla="*/ 14 h 327240"/>
                <a:gd name="connsiteX6" fmla="*/ 583967 w 587242"/>
                <a:gd name="connsiteY6" fmla="*/ 69864 h 327240"/>
                <a:gd name="connsiteX7" fmla="*/ 524701 w 587242"/>
                <a:gd name="connsiteY7" fmla="*/ 57164 h 327240"/>
                <a:gd name="connsiteX8" fmla="*/ 581851 w 587242"/>
                <a:gd name="connsiteY8" fmla="*/ 110081 h 327240"/>
                <a:gd name="connsiteX9" fmla="*/ 444267 w 587242"/>
                <a:gd name="connsiteY9" fmla="*/ 88914 h 327240"/>
                <a:gd name="connsiteX10" fmla="*/ 310917 w 587242"/>
                <a:gd name="connsiteY10" fmla="*/ 154531 h 327240"/>
                <a:gd name="connsiteX11" fmla="*/ 480251 w 587242"/>
                <a:gd name="connsiteY11" fmla="*/ 95264 h 327240"/>
                <a:gd name="connsiteX12" fmla="*/ 304567 w 587242"/>
                <a:gd name="connsiteY12" fmla="*/ 158764 h 327240"/>
                <a:gd name="connsiteX13" fmla="*/ 222017 w 587242"/>
                <a:gd name="connsiteY13" fmla="*/ 220147 h 327240"/>
                <a:gd name="connsiteX14" fmla="*/ 241067 w 587242"/>
                <a:gd name="connsiteY14" fmla="*/ 179931 h 327240"/>
                <a:gd name="connsiteX15" fmla="*/ 4001 w 587242"/>
                <a:gd name="connsiteY15" fmla="*/ 325981 h 327240"/>
                <a:gd name="connsiteX16" fmla="*/ 92901 w 587242"/>
                <a:gd name="connsiteY16" fmla="*/ 247664 h 327240"/>
                <a:gd name="connsiteX17" fmla="*/ 103484 w 587242"/>
                <a:gd name="connsiteY17" fmla="*/ 194747 h 327240"/>
                <a:gd name="connsiteX18" fmla="*/ 8234 w 587242"/>
                <a:gd name="connsiteY18" fmla="*/ 256131 h 32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7242" h="327240">
                  <a:moveTo>
                    <a:pt x="8234" y="256131"/>
                  </a:moveTo>
                  <a:cubicBezTo>
                    <a:pt x="13526" y="244489"/>
                    <a:pt x="120417" y="143594"/>
                    <a:pt x="135234" y="124897"/>
                  </a:cubicBezTo>
                  <a:cubicBezTo>
                    <a:pt x="150051" y="106200"/>
                    <a:pt x="77379" y="156647"/>
                    <a:pt x="97134" y="143947"/>
                  </a:cubicBezTo>
                  <a:cubicBezTo>
                    <a:pt x="116889" y="131247"/>
                    <a:pt x="234011" y="62103"/>
                    <a:pt x="253767" y="48697"/>
                  </a:cubicBezTo>
                  <a:cubicBezTo>
                    <a:pt x="273523" y="35291"/>
                    <a:pt x="190620" y="71628"/>
                    <a:pt x="215667" y="63514"/>
                  </a:cubicBezTo>
                  <a:cubicBezTo>
                    <a:pt x="240714" y="55400"/>
                    <a:pt x="342668" y="-1044"/>
                    <a:pt x="404051" y="14"/>
                  </a:cubicBezTo>
                  <a:cubicBezTo>
                    <a:pt x="465434" y="1072"/>
                    <a:pt x="563859" y="60339"/>
                    <a:pt x="583967" y="69864"/>
                  </a:cubicBezTo>
                  <a:cubicBezTo>
                    <a:pt x="604075" y="79389"/>
                    <a:pt x="525054" y="50461"/>
                    <a:pt x="524701" y="57164"/>
                  </a:cubicBezTo>
                  <a:cubicBezTo>
                    <a:pt x="524348" y="63867"/>
                    <a:pt x="595257" y="104789"/>
                    <a:pt x="581851" y="110081"/>
                  </a:cubicBezTo>
                  <a:cubicBezTo>
                    <a:pt x="568445" y="115373"/>
                    <a:pt x="489423" y="81506"/>
                    <a:pt x="444267" y="88914"/>
                  </a:cubicBezTo>
                  <a:cubicBezTo>
                    <a:pt x="399111" y="96322"/>
                    <a:pt x="304920" y="153473"/>
                    <a:pt x="310917" y="154531"/>
                  </a:cubicBezTo>
                  <a:cubicBezTo>
                    <a:pt x="316914" y="155589"/>
                    <a:pt x="481309" y="94559"/>
                    <a:pt x="480251" y="95264"/>
                  </a:cubicBezTo>
                  <a:cubicBezTo>
                    <a:pt x="479193" y="95969"/>
                    <a:pt x="347606" y="137950"/>
                    <a:pt x="304567" y="158764"/>
                  </a:cubicBezTo>
                  <a:cubicBezTo>
                    <a:pt x="261528" y="179578"/>
                    <a:pt x="232600" y="216619"/>
                    <a:pt x="222017" y="220147"/>
                  </a:cubicBezTo>
                  <a:cubicBezTo>
                    <a:pt x="211434" y="223675"/>
                    <a:pt x="277403" y="162292"/>
                    <a:pt x="241067" y="179931"/>
                  </a:cubicBezTo>
                  <a:cubicBezTo>
                    <a:pt x="204731" y="197570"/>
                    <a:pt x="28695" y="314692"/>
                    <a:pt x="4001" y="325981"/>
                  </a:cubicBezTo>
                  <a:cubicBezTo>
                    <a:pt x="-20693" y="337270"/>
                    <a:pt x="76321" y="269536"/>
                    <a:pt x="92901" y="247664"/>
                  </a:cubicBezTo>
                  <a:cubicBezTo>
                    <a:pt x="109481" y="225792"/>
                    <a:pt x="116537" y="195100"/>
                    <a:pt x="103484" y="194747"/>
                  </a:cubicBezTo>
                  <a:cubicBezTo>
                    <a:pt x="90431" y="194394"/>
                    <a:pt x="2942" y="267773"/>
                    <a:pt x="8234" y="25613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45311170-5C31-15F9-888F-6078FBD49A8D}"/>
                </a:ext>
              </a:extLst>
            </p:cNvPr>
            <p:cNvSpPr/>
            <p:nvPr/>
          </p:nvSpPr>
          <p:spPr>
            <a:xfrm>
              <a:off x="4903894" y="4267173"/>
              <a:ext cx="993093" cy="195459"/>
            </a:xfrm>
            <a:custGeom>
              <a:avLst/>
              <a:gdLst>
                <a:gd name="connsiteX0" fmla="*/ 1481 w 993093"/>
                <a:gd name="connsiteY0" fmla="*/ 195290 h 195459"/>
                <a:gd name="connsiteX1" fmla="*/ 164994 w 993093"/>
                <a:gd name="connsiteY1" fmla="*/ 142902 h 195459"/>
                <a:gd name="connsiteX2" fmla="*/ 287231 w 993093"/>
                <a:gd name="connsiteY2" fmla="*/ 112740 h 195459"/>
                <a:gd name="connsiteX3" fmla="*/ 195156 w 993093"/>
                <a:gd name="connsiteY3" fmla="*/ 128615 h 195459"/>
                <a:gd name="connsiteX4" fmla="*/ 453919 w 993093"/>
                <a:gd name="connsiteY4" fmla="*/ 60352 h 195459"/>
                <a:gd name="connsiteX5" fmla="*/ 576156 w 993093"/>
                <a:gd name="connsiteY5" fmla="*/ 58765 h 195459"/>
                <a:gd name="connsiteX6" fmla="*/ 657119 w 993093"/>
                <a:gd name="connsiteY6" fmla="*/ 69877 h 195459"/>
                <a:gd name="connsiteX7" fmla="*/ 622194 w 993093"/>
                <a:gd name="connsiteY7" fmla="*/ 74640 h 195459"/>
                <a:gd name="connsiteX8" fmla="*/ 703156 w 993093"/>
                <a:gd name="connsiteY8" fmla="*/ 39715 h 195459"/>
                <a:gd name="connsiteX9" fmla="*/ 782531 w 993093"/>
                <a:gd name="connsiteY9" fmla="*/ 7965 h 195459"/>
                <a:gd name="connsiteX10" fmla="*/ 984144 w 993093"/>
                <a:gd name="connsiteY10" fmla="*/ 27 h 195459"/>
                <a:gd name="connsiteX11" fmla="*/ 960331 w 993093"/>
                <a:gd name="connsiteY11" fmla="*/ 9552 h 195459"/>
                <a:gd name="connsiteX12" fmla="*/ 728556 w 993093"/>
                <a:gd name="connsiteY12" fmla="*/ 92102 h 195459"/>
                <a:gd name="connsiteX13" fmla="*/ 647594 w 993093"/>
                <a:gd name="connsiteY13" fmla="*/ 142902 h 195459"/>
                <a:gd name="connsiteX14" fmla="*/ 699981 w 993093"/>
                <a:gd name="connsiteY14" fmla="*/ 103215 h 195459"/>
                <a:gd name="connsiteX15" fmla="*/ 623781 w 993093"/>
                <a:gd name="connsiteY15" fmla="*/ 115915 h 195459"/>
                <a:gd name="connsiteX16" fmla="*/ 439631 w 993093"/>
                <a:gd name="connsiteY16" fmla="*/ 146077 h 195459"/>
                <a:gd name="connsiteX17" fmla="*/ 266594 w 993093"/>
                <a:gd name="connsiteY17" fmla="*/ 158777 h 195459"/>
                <a:gd name="connsiteX18" fmla="*/ 1481 w 993093"/>
                <a:gd name="connsiteY18" fmla="*/ 195290 h 19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93093" h="195459">
                  <a:moveTo>
                    <a:pt x="1481" y="195290"/>
                  </a:moveTo>
                  <a:cubicBezTo>
                    <a:pt x="-15452" y="192644"/>
                    <a:pt x="117369" y="156660"/>
                    <a:pt x="164994" y="142902"/>
                  </a:cubicBezTo>
                  <a:cubicBezTo>
                    <a:pt x="212619" y="129144"/>
                    <a:pt x="282204" y="115121"/>
                    <a:pt x="287231" y="112740"/>
                  </a:cubicBezTo>
                  <a:cubicBezTo>
                    <a:pt x="292258" y="110359"/>
                    <a:pt x="167375" y="137346"/>
                    <a:pt x="195156" y="128615"/>
                  </a:cubicBezTo>
                  <a:cubicBezTo>
                    <a:pt x="222937" y="119884"/>
                    <a:pt x="390419" y="71994"/>
                    <a:pt x="453919" y="60352"/>
                  </a:cubicBezTo>
                  <a:cubicBezTo>
                    <a:pt x="517419" y="48710"/>
                    <a:pt x="542289" y="57178"/>
                    <a:pt x="576156" y="58765"/>
                  </a:cubicBezTo>
                  <a:cubicBezTo>
                    <a:pt x="610023" y="60352"/>
                    <a:pt x="649446" y="67231"/>
                    <a:pt x="657119" y="69877"/>
                  </a:cubicBezTo>
                  <a:cubicBezTo>
                    <a:pt x="664792" y="72523"/>
                    <a:pt x="614521" y="79667"/>
                    <a:pt x="622194" y="74640"/>
                  </a:cubicBezTo>
                  <a:cubicBezTo>
                    <a:pt x="629867" y="69613"/>
                    <a:pt x="703156" y="39715"/>
                    <a:pt x="703156" y="39715"/>
                  </a:cubicBezTo>
                  <a:cubicBezTo>
                    <a:pt x="729879" y="28603"/>
                    <a:pt x="735700" y="14580"/>
                    <a:pt x="782531" y="7965"/>
                  </a:cubicBezTo>
                  <a:cubicBezTo>
                    <a:pt x="829362" y="1350"/>
                    <a:pt x="954511" y="-237"/>
                    <a:pt x="984144" y="27"/>
                  </a:cubicBezTo>
                  <a:cubicBezTo>
                    <a:pt x="1013777" y="291"/>
                    <a:pt x="960331" y="9552"/>
                    <a:pt x="960331" y="9552"/>
                  </a:cubicBezTo>
                  <a:cubicBezTo>
                    <a:pt x="917733" y="24898"/>
                    <a:pt x="780679" y="69877"/>
                    <a:pt x="728556" y="92102"/>
                  </a:cubicBezTo>
                  <a:cubicBezTo>
                    <a:pt x="676433" y="114327"/>
                    <a:pt x="652356" y="141050"/>
                    <a:pt x="647594" y="142902"/>
                  </a:cubicBezTo>
                  <a:cubicBezTo>
                    <a:pt x="642832" y="144754"/>
                    <a:pt x="703950" y="107713"/>
                    <a:pt x="699981" y="103215"/>
                  </a:cubicBezTo>
                  <a:cubicBezTo>
                    <a:pt x="696012" y="98717"/>
                    <a:pt x="623781" y="115915"/>
                    <a:pt x="623781" y="115915"/>
                  </a:cubicBezTo>
                  <a:cubicBezTo>
                    <a:pt x="580389" y="123059"/>
                    <a:pt x="499162" y="138933"/>
                    <a:pt x="439631" y="146077"/>
                  </a:cubicBezTo>
                  <a:cubicBezTo>
                    <a:pt x="380100" y="153221"/>
                    <a:pt x="336179" y="148723"/>
                    <a:pt x="266594" y="158777"/>
                  </a:cubicBezTo>
                  <a:cubicBezTo>
                    <a:pt x="197009" y="168831"/>
                    <a:pt x="18414" y="197936"/>
                    <a:pt x="1481" y="195290"/>
                  </a:cubicBez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2C38D3DA-7489-FF99-0CF4-FF0D7D9B4B14}"/>
                </a:ext>
              </a:extLst>
            </p:cNvPr>
            <p:cNvSpPr/>
            <p:nvPr/>
          </p:nvSpPr>
          <p:spPr>
            <a:xfrm>
              <a:off x="5417211" y="4325688"/>
              <a:ext cx="206105" cy="70433"/>
            </a:xfrm>
            <a:custGeom>
              <a:avLst/>
              <a:gdLst>
                <a:gd name="connsiteX0" fmla="*/ 199364 w 206105"/>
                <a:gd name="connsiteY0" fmla="*/ 1837 h 70433"/>
                <a:gd name="connsiteX1" fmla="*/ 156502 w 206105"/>
                <a:gd name="connsiteY1" fmla="*/ 58987 h 70433"/>
                <a:gd name="connsiteX2" fmla="*/ 124752 w 206105"/>
                <a:gd name="connsiteY2" fmla="*/ 65337 h 70433"/>
                <a:gd name="connsiteX3" fmla="*/ 18389 w 206105"/>
                <a:gd name="connsiteY3" fmla="*/ 70100 h 70433"/>
                <a:gd name="connsiteX4" fmla="*/ 123164 w 206105"/>
                <a:gd name="connsiteY4" fmla="*/ 55812 h 70433"/>
                <a:gd name="connsiteX5" fmla="*/ 927 w 206105"/>
                <a:gd name="connsiteY5" fmla="*/ 17712 h 70433"/>
                <a:gd name="connsiteX6" fmla="*/ 199364 w 206105"/>
                <a:gd name="connsiteY6" fmla="*/ 1837 h 7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105" h="70433">
                  <a:moveTo>
                    <a:pt x="199364" y="1837"/>
                  </a:moveTo>
                  <a:cubicBezTo>
                    <a:pt x="225293" y="8716"/>
                    <a:pt x="168937" y="48404"/>
                    <a:pt x="156502" y="58987"/>
                  </a:cubicBezTo>
                  <a:cubicBezTo>
                    <a:pt x="144067" y="69570"/>
                    <a:pt x="147771" y="63485"/>
                    <a:pt x="124752" y="65337"/>
                  </a:cubicBezTo>
                  <a:cubicBezTo>
                    <a:pt x="101733" y="67189"/>
                    <a:pt x="18654" y="71688"/>
                    <a:pt x="18389" y="70100"/>
                  </a:cubicBezTo>
                  <a:cubicBezTo>
                    <a:pt x="18124" y="68513"/>
                    <a:pt x="126074" y="64543"/>
                    <a:pt x="123164" y="55812"/>
                  </a:cubicBezTo>
                  <a:cubicBezTo>
                    <a:pt x="120254" y="47081"/>
                    <a:pt x="-12302" y="26443"/>
                    <a:pt x="927" y="17712"/>
                  </a:cubicBezTo>
                  <a:cubicBezTo>
                    <a:pt x="14156" y="8981"/>
                    <a:pt x="173435" y="-5042"/>
                    <a:pt x="199364" y="1837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D8E93B9A-9F6D-EF13-3E18-D437CCF828A2}"/>
                </a:ext>
              </a:extLst>
            </p:cNvPr>
            <p:cNvSpPr/>
            <p:nvPr/>
          </p:nvSpPr>
          <p:spPr>
            <a:xfrm>
              <a:off x="5007139" y="4285897"/>
              <a:ext cx="900682" cy="468667"/>
            </a:xfrm>
            <a:custGeom>
              <a:avLst/>
              <a:gdLst>
                <a:gd name="connsiteX0" fmla="*/ 1424 w 900682"/>
                <a:gd name="connsiteY0" fmla="*/ 255941 h 468667"/>
                <a:gd name="connsiteX1" fmla="*/ 214149 w 900682"/>
                <a:gd name="connsiteY1" fmla="*/ 294041 h 468667"/>
                <a:gd name="connsiteX2" fmla="*/ 504661 w 900682"/>
                <a:gd name="connsiteY2" fmla="*/ 305153 h 468667"/>
                <a:gd name="connsiteX3" fmla="*/ 430049 w 900682"/>
                <a:gd name="connsiteY3" fmla="*/ 306741 h 468667"/>
                <a:gd name="connsiteX4" fmla="*/ 582449 w 900682"/>
                <a:gd name="connsiteY4" fmla="*/ 301978 h 468667"/>
                <a:gd name="connsiteX5" fmla="*/ 761836 w 900682"/>
                <a:gd name="connsiteY5" fmla="*/ 211491 h 468667"/>
                <a:gd name="connsiteX6" fmla="*/ 747549 w 900682"/>
                <a:gd name="connsiteY6" fmla="*/ 222603 h 468667"/>
                <a:gd name="connsiteX7" fmla="*/ 776124 w 900682"/>
                <a:gd name="connsiteY7" fmla="*/ 128941 h 468667"/>
                <a:gd name="connsiteX8" fmla="*/ 896774 w 900682"/>
                <a:gd name="connsiteY8" fmla="*/ 9878 h 468667"/>
                <a:gd name="connsiteX9" fmla="*/ 868199 w 900682"/>
                <a:gd name="connsiteY9" fmla="*/ 38453 h 468667"/>
                <a:gd name="connsiteX10" fmla="*/ 838036 w 900682"/>
                <a:gd name="connsiteY10" fmla="*/ 289278 h 468667"/>
                <a:gd name="connsiteX11" fmla="*/ 839624 w 900682"/>
                <a:gd name="connsiteY11" fmla="*/ 246416 h 468667"/>
                <a:gd name="connsiteX12" fmla="*/ 774536 w 900682"/>
                <a:gd name="connsiteY12" fmla="*/ 400403 h 468667"/>
                <a:gd name="connsiteX13" fmla="*/ 620549 w 900682"/>
                <a:gd name="connsiteY13" fmla="*/ 465491 h 468667"/>
                <a:gd name="connsiteX14" fmla="*/ 696749 w 900682"/>
                <a:gd name="connsiteY14" fmla="*/ 428978 h 468667"/>
                <a:gd name="connsiteX15" fmla="*/ 468149 w 900682"/>
                <a:gd name="connsiteY15" fmla="*/ 468666 h 468667"/>
                <a:gd name="connsiteX16" fmla="*/ 271299 w 900682"/>
                <a:gd name="connsiteY16" fmla="*/ 430566 h 468667"/>
                <a:gd name="connsiteX17" fmla="*/ 336386 w 900682"/>
                <a:gd name="connsiteY17" fmla="*/ 438503 h 468667"/>
                <a:gd name="connsiteX18" fmla="*/ 160174 w 900682"/>
                <a:gd name="connsiteY18" fmla="*/ 389291 h 468667"/>
                <a:gd name="connsiteX19" fmla="*/ 222086 w 900682"/>
                <a:gd name="connsiteY19" fmla="*/ 392466 h 468667"/>
                <a:gd name="connsiteX20" fmla="*/ 69686 w 900682"/>
                <a:gd name="connsiteY20" fmla="*/ 340078 h 468667"/>
                <a:gd name="connsiteX21" fmla="*/ 34761 w 900682"/>
                <a:gd name="connsiteY21" fmla="*/ 311503 h 468667"/>
                <a:gd name="connsiteX22" fmla="*/ 117311 w 900682"/>
                <a:gd name="connsiteY22" fmla="*/ 309916 h 468667"/>
                <a:gd name="connsiteX23" fmla="*/ 1424 w 900682"/>
                <a:gd name="connsiteY23" fmla="*/ 255941 h 4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00682" h="468667">
                  <a:moveTo>
                    <a:pt x="1424" y="255941"/>
                  </a:moveTo>
                  <a:cubicBezTo>
                    <a:pt x="17564" y="253295"/>
                    <a:pt x="130276" y="285839"/>
                    <a:pt x="214149" y="294041"/>
                  </a:cubicBezTo>
                  <a:cubicBezTo>
                    <a:pt x="298022" y="302243"/>
                    <a:pt x="468678" y="303036"/>
                    <a:pt x="504661" y="305153"/>
                  </a:cubicBezTo>
                  <a:cubicBezTo>
                    <a:pt x="540644" y="307270"/>
                    <a:pt x="430049" y="306741"/>
                    <a:pt x="430049" y="306741"/>
                  </a:cubicBezTo>
                  <a:cubicBezTo>
                    <a:pt x="443014" y="306212"/>
                    <a:pt x="527151" y="317853"/>
                    <a:pt x="582449" y="301978"/>
                  </a:cubicBezTo>
                  <a:cubicBezTo>
                    <a:pt x="637747" y="286103"/>
                    <a:pt x="734319" y="224720"/>
                    <a:pt x="761836" y="211491"/>
                  </a:cubicBezTo>
                  <a:cubicBezTo>
                    <a:pt x="789353" y="198262"/>
                    <a:pt x="745168" y="236361"/>
                    <a:pt x="747549" y="222603"/>
                  </a:cubicBezTo>
                  <a:cubicBezTo>
                    <a:pt x="749930" y="208845"/>
                    <a:pt x="751253" y="164395"/>
                    <a:pt x="776124" y="128941"/>
                  </a:cubicBezTo>
                  <a:cubicBezTo>
                    <a:pt x="800995" y="93487"/>
                    <a:pt x="881428" y="24959"/>
                    <a:pt x="896774" y="9878"/>
                  </a:cubicBezTo>
                  <a:cubicBezTo>
                    <a:pt x="912120" y="-5203"/>
                    <a:pt x="877989" y="-8114"/>
                    <a:pt x="868199" y="38453"/>
                  </a:cubicBezTo>
                  <a:cubicBezTo>
                    <a:pt x="858409" y="85020"/>
                    <a:pt x="842798" y="254618"/>
                    <a:pt x="838036" y="289278"/>
                  </a:cubicBezTo>
                  <a:cubicBezTo>
                    <a:pt x="833274" y="323938"/>
                    <a:pt x="850207" y="227895"/>
                    <a:pt x="839624" y="246416"/>
                  </a:cubicBezTo>
                  <a:cubicBezTo>
                    <a:pt x="829041" y="264937"/>
                    <a:pt x="811048" y="363891"/>
                    <a:pt x="774536" y="400403"/>
                  </a:cubicBezTo>
                  <a:cubicBezTo>
                    <a:pt x="738024" y="436915"/>
                    <a:pt x="633514" y="460728"/>
                    <a:pt x="620549" y="465491"/>
                  </a:cubicBezTo>
                  <a:cubicBezTo>
                    <a:pt x="607584" y="470254"/>
                    <a:pt x="722149" y="428449"/>
                    <a:pt x="696749" y="428978"/>
                  </a:cubicBezTo>
                  <a:cubicBezTo>
                    <a:pt x="671349" y="429507"/>
                    <a:pt x="539057" y="468401"/>
                    <a:pt x="468149" y="468666"/>
                  </a:cubicBezTo>
                  <a:cubicBezTo>
                    <a:pt x="397241" y="468931"/>
                    <a:pt x="293260" y="435593"/>
                    <a:pt x="271299" y="430566"/>
                  </a:cubicBezTo>
                  <a:cubicBezTo>
                    <a:pt x="249338" y="425539"/>
                    <a:pt x="354907" y="445382"/>
                    <a:pt x="336386" y="438503"/>
                  </a:cubicBezTo>
                  <a:cubicBezTo>
                    <a:pt x="317865" y="431624"/>
                    <a:pt x="179224" y="396964"/>
                    <a:pt x="160174" y="389291"/>
                  </a:cubicBezTo>
                  <a:cubicBezTo>
                    <a:pt x="141124" y="381618"/>
                    <a:pt x="237167" y="400668"/>
                    <a:pt x="222086" y="392466"/>
                  </a:cubicBezTo>
                  <a:cubicBezTo>
                    <a:pt x="207005" y="384264"/>
                    <a:pt x="100907" y="353572"/>
                    <a:pt x="69686" y="340078"/>
                  </a:cubicBezTo>
                  <a:cubicBezTo>
                    <a:pt x="38465" y="326584"/>
                    <a:pt x="26824" y="316530"/>
                    <a:pt x="34761" y="311503"/>
                  </a:cubicBezTo>
                  <a:cubicBezTo>
                    <a:pt x="42699" y="306476"/>
                    <a:pt x="123132" y="315737"/>
                    <a:pt x="117311" y="309916"/>
                  </a:cubicBezTo>
                  <a:cubicBezTo>
                    <a:pt x="111490" y="304095"/>
                    <a:pt x="-14716" y="258587"/>
                    <a:pt x="1424" y="255941"/>
                  </a:cubicBez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B8AA2F7D-5BE4-F1A0-300C-8DB2111AF5AC}"/>
                </a:ext>
              </a:extLst>
            </p:cNvPr>
            <p:cNvSpPr/>
            <p:nvPr/>
          </p:nvSpPr>
          <p:spPr>
            <a:xfrm>
              <a:off x="5232892" y="4609258"/>
              <a:ext cx="312299" cy="44573"/>
            </a:xfrm>
            <a:custGeom>
              <a:avLst/>
              <a:gdLst>
                <a:gd name="connsiteX0" fmla="*/ 1096 w 312299"/>
                <a:gd name="connsiteY0" fmla="*/ 842 h 44573"/>
                <a:gd name="connsiteX1" fmla="*/ 188421 w 312299"/>
                <a:gd name="connsiteY1" fmla="*/ 11955 h 44573"/>
                <a:gd name="connsiteX2" fmla="*/ 148733 w 312299"/>
                <a:gd name="connsiteY2" fmla="*/ 15130 h 44573"/>
                <a:gd name="connsiteX3" fmla="*/ 312246 w 312299"/>
                <a:gd name="connsiteY3" fmla="*/ 23067 h 44573"/>
                <a:gd name="connsiteX4" fmla="*/ 166196 w 312299"/>
                <a:gd name="connsiteY4" fmla="*/ 43705 h 44573"/>
                <a:gd name="connsiteX5" fmla="*/ 112221 w 312299"/>
                <a:gd name="connsiteY5" fmla="*/ 37355 h 44573"/>
                <a:gd name="connsiteX6" fmla="*/ 1096 w 312299"/>
                <a:gd name="connsiteY6" fmla="*/ 842 h 44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99" h="44573">
                  <a:moveTo>
                    <a:pt x="1096" y="842"/>
                  </a:moveTo>
                  <a:cubicBezTo>
                    <a:pt x="13796" y="-3391"/>
                    <a:pt x="163815" y="9574"/>
                    <a:pt x="188421" y="11955"/>
                  </a:cubicBezTo>
                  <a:cubicBezTo>
                    <a:pt x="213027" y="14336"/>
                    <a:pt x="128096" y="13278"/>
                    <a:pt x="148733" y="15130"/>
                  </a:cubicBezTo>
                  <a:cubicBezTo>
                    <a:pt x="169371" y="16982"/>
                    <a:pt x="309336" y="18305"/>
                    <a:pt x="312246" y="23067"/>
                  </a:cubicBezTo>
                  <a:cubicBezTo>
                    <a:pt x="315156" y="27829"/>
                    <a:pt x="199533" y="41324"/>
                    <a:pt x="166196" y="43705"/>
                  </a:cubicBezTo>
                  <a:cubicBezTo>
                    <a:pt x="132859" y="46086"/>
                    <a:pt x="134711" y="43440"/>
                    <a:pt x="112221" y="37355"/>
                  </a:cubicBezTo>
                  <a:cubicBezTo>
                    <a:pt x="89731" y="31270"/>
                    <a:pt x="-11604" y="5075"/>
                    <a:pt x="1096" y="8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7506580F-F7E1-8B35-AB79-F8F55D8EF296}"/>
                </a:ext>
              </a:extLst>
            </p:cNvPr>
            <p:cNvSpPr/>
            <p:nvPr/>
          </p:nvSpPr>
          <p:spPr>
            <a:xfrm>
              <a:off x="5508420" y="4514849"/>
              <a:ext cx="296964" cy="149659"/>
            </a:xfrm>
            <a:custGeom>
              <a:avLst/>
              <a:gdLst>
                <a:gd name="connsiteX0" fmla="*/ 205 w 296964"/>
                <a:gd name="connsiteY0" fmla="*/ 127001 h 149659"/>
                <a:gd name="connsiteX1" fmla="*/ 120855 w 296964"/>
                <a:gd name="connsiteY1" fmla="*/ 96839 h 149659"/>
                <a:gd name="connsiteX2" fmla="*/ 208168 w 296964"/>
                <a:gd name="connsiteY2" fmla="*/ 39689 h 149659"/>
                <a:gd name="connsiteX3" fmla="*/ 176418 w 296964"/>
                <a:gd name="connsiteY3" fmla="*/ 52389 h 149659"/>
                <a:gd name="connsiteX4" fmla="*/ 295480 w 296964"/>
                <a:gd name="connsiteY4" fmla="*/ 1 h 149659"/>
                <a:gd name="connsiteX5" fmla="*/ 235155 w 296964"/>
                <a:gd name="connsiteY5" fmla="*/ 53976 h 149659"/>
                <a:gd name="connsiteX6" fmla="*/ 119268 w 296964"/>
                <a:gd name="connsiteY6" fmla="*/ 115889 h 149659"/>
                <a:gd name="connsiteX7" fmla="*/ 171655 w 296964"/>
                <a:gd name="connsiteY7" fmla="*/ 95251 h 149659"/>
                <a:gd name="connsiteX8" fmla="*/ 119268 w 296964"/>
                <a:gd name="connsiteY8" fmla="*/ 147639 h 149659"/>
                <a:gd name="connsiteX9" fmla="*/ 95455 w 296964"/>
                <a:gd name="connsiteY9" fmla="*/ 139701 h 149659"/>
                <a:gd name="connsiteX10" fmla="*/ 62118 w 296964"/>
                <a:gd name="connsiteY10" fmla="*/ 147639 h 149659"/>
                <a:gd name="connsiteX11" fmla="*/ 90693 w 296964"/>
                <a:gd name="connsiteY11" fmla="*/ 147639 h 149659"/>
                <a:gd name="connsiteX12" fmla="*/ 205 w 296964"/>
                <a:gd name="connsiteY12" fmla="*/ 127001 h 14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6964" h="149659">
                  <a:moveTo>
                    <a:pt x="205" y="127001"/>
                  </a:moveTo>
                  <a:cubicBezTo>
                    <a:pt x="5232" y="118534"/>
                    <a:pt x="86195" y="111391"/>
                    <a:pt x="120855" y="96839"/>
                  </a:cubicBezTo>
                  <a:cubicBezTo>
                    <a:pt x="155516" y="82287"/>
                    <a:pt x="198907" y="47097"/>
                    <a:pt x="208168" y="39689"/>
                  </a:cubicBezTo>
                  <a:cubicBezTo>
                    <a:pt x="217429" y="32281"/>
                    <a:pt x="161866" y="59004"/>
                    <a:pt x="176418" y="52389"/>
                  </a:cubicBezTo>
                  <a:cubicBezTo>
                    <a:pt x="190970" y="45774"/>
                    <a:pt x="285691" y="-263"/>
                    <a:pt x="295480" y="1"/>
                  </a:cubicBezTo>
                  <a:cubicBezTo>
                    <a:pt x="305269" y="265"/>
                    <a:pt x="264524" y="34661"/>
                    <a:pt x="235155" y="53976"/>
                  </a:cubicBezTo>
                  <a:cubicBezTo>
                    <a:pt x="205786" y="73291"/>
                    <a:pt x="129851" y="109010"/>
                    <a:pt x="119268" y="115889"/>
                  </a:cubicBezTo>
                  <a:cubicBezTo>
                    <a:pt x="108685" y="122768"/>
                    <a:pt x="171655" y="89959"/>
                    <a:pt x="171655" y="95251"/>
                  </a:cubicBezTo>
                  <a:cubicBezTo>
                    <a:pt x="171655" y="100543"/>
                    <a:pt x="131968" y="140231"/>
                    <a:pt x="119268" y="147639"/>
                  </a:cubicBezTo>
                  <a:cubicBezTo>
                    <a:pt x="106568" y="155047"/>
                    <a:pt x="104980" y="139701"/>
                    <a:pt x="95455" y="139701"/>
                  </a:cubicBezTo>
                  <a:cubicBezTo>
                    <a:pt x="85930" y="139701"/>
                    <a:pt x="62912" y="146316"/>
                    <a:pt x="62118" y="147639"/>
                  </a:cubicBezTo>
                  <a:cubicBezTo>
                    <a:pt x="61324" y="148962"/>
                    <a:pt x="97308" y="150020"/>
                    <a:pt x="90693" y="147639"/>
                  </a:cubicBezTo>
                  <a:cubicBezTo>
                    <a:pt x="84078" y="145258"/>
                    <a:pt x="-4822" y="135468"/>
                    <a:pt x="205" y="1270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F114B960-7EDF-82A4-14F6-96D306CF5EE4}"/>
                </a:ext>
              </a:extLst>
            </p:cNvPr>
            <p:cNvSpPr/>
            <p:nvPr/>
          </p:nvSpPr>
          <p:spPr>
            <a:xfrm>
              <a:off x="5497501" y="4316284"/>
              <a:ext cx="198453" cy="60370"/>
            </a:xfrm>
            <a:custGeom>
              <a:avLst/>
              <a:gdLst>
                <a:gd name="connsiteX0" fmla="*/ 12 w 198453"/>
                <a:gd name="connsiteY0" fmla="*/ 41404 h 60370"/>
                <a:gd name="connsiteX1" fmla="*/ 69862 w 198453"/>
                <a:gd name="connsiteY1" fmla="*/ 42991 h 60370"/>
                <a:gd name="connsiteX2" fmla="*/ 198449 w 198453"/>
                <a:gd name="connsiteY2" fmla="*/ 129 h 60370"/>
                <a:gd name="connsiteX3" fmla="*/ 65099 w 198453"/>
                <a:gd name="connsiteY3" fmla="*/ 58866 h 60370"/>
                <a:gd name="connsiteX4" fmla="*/ 12 w 198453"/>
                <a:gd name="connsiteY4" fmla="*/ 41404 h 6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453" h="60370">
                  <a:moveTo>
                    <a:pt x="12" y="41404"/>
                  </a:moveTo>
                  <a:cubicBezTo>
                    <a:pt x="806" y="38758"/>
                    <a:pt x="36789" y="49870"/>
                    <a:pt x="69862" y="42991"/>
                  </a:cubicBezTo>
                  <a:cubicBezTo>
                    <a:pt x="102935" y="36112"/>
                    <a:pt x="199243" y="-2517"/>
                    <a:pt x="198449" y="129"/>
                  </a:cubicBezTo>
                  <a:cubicBezTo>
                    <a:pt x="197655" y="2775"/>
                    <a:pt x="94203" y="51458"/>
                    <a:pt x="65099" y="58866"/>
                  </a:cubicBezTo>
                  <a:cubicBezTo>
                    <a:pt x="35995" y="66274"/>
                    <a:pt x="-782" y="44050"/>
                    <a:pt x="12" y="414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5359B1E7-F28E-A77C-8B0A-B987FFDC02E0}"/>
                </a:ext>
              </a:extLst>
            </p:cNvPr>
            <p:cNvSpPr/>
            <p:nvPr/>
          </p:nvSpPr>
          <p:spPr>
            <a:xfrm>
              <a:off x="5329233" y="4348110"/>
              <a:ext cx="184166" cy="22582"/>
            </a:xfrm>
            <a:custGeom>
              <a:avLst/>
              <a:gdLst>
                <a:gd name="connsiteX0" fmla="*/ 5 w 184166"/>
                <a:gd name="connsiteY0" fmla="*/ 22278 h 22582"/>
                <a:gd name="connsiteX1" fmla="*/ 111130 w 184166"/>
                <a:gd name="connsiteY1" fmla="*/ 53 h 22582"/>
                <a:gd name="connsiteX2" fmla="*/ 184155 w 184166"/>
                <a:gd name="connsiteY2" fmla="*/ 15928 h 22582"/>
                <a:gd name="connsiteX3" fmla="*/ 115892 w 184166"/>
                <a:gd name="connsiteY3" fmla="*/ 12753 h 22582"/>
                <a:gd name="connsiteX4" fmla="*/ 5 w 184166"/>
                <a:gd name="connsiteY4" fmla="*/ 22278 h 2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66" h="22582">
                  <a:moveTo>
                    <a:pt x="5" y="22278"/>
                  </a:moveTo>
                  <a:cubicBezTo>
                    <a:pt x="-789" y="20161"/>
                    <a:pt x="80438" y="1111"/>
                    <a:pt x="111130" y="53"/>
                  </a:cubicBezTo>
                  <a:cubicBezTo>
                    <a:pt x="141822" y="-1005"/>
                    <a:pt x="183361" y="13811"/>
                    <a:pt x="184155" y="15928"/>
                  </a:cubicBezTo>
                  <a:cubicBezTo>
                    <a:pt x="184949" y="18045"/>
                    <a:pt x="144202" y="10636"/>
                    <a:pt x="115892" y="12753"/>
                  </a:cubicBezTo>
                  <a:cubicBezTo>
                    <a:pt x="87582" y="14870"/>
                    <a:pt x="799" y="24395"/>
                    <a:pt x="5" y="222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BDF7E202-8A9D-E941-393C-4168A3AA3968}"/>
                </a:ext>
              </a:extLst>
            </p:cNvPr>
            <p:cNvSpPr/>
            <p:nvPr/>
          </p:nvSpPr>
          <p:spPr>
            <a:xfrm>
              <a:off x="5165710" y="4642765"/>
              <a:ext cx="212435" cy="70066"/>
            </a:xfrm>
            <a:custGeom>
              <a:avLst/>
              <a:gdLst>
                <a:gd name="connsiteX0" fmla="*/ 15 w 212435"/>
                <a:gd name="connsiteY0" fmla="*/ 673 h 70066"/>
                <a:gd name="connsiteX1" fmla="*/ 119078 w 212435"/>
                <a:gd name="connsiteY1" fmla="*/ 24485 h 70066"/>
                <a:gd name="connsiteX2" fmla="*/ 211153 w 212435"/>
                <a:gd name="connsiteY2" fmla="*/ 68935 h 70066"/>
                <a:gd name="connsiteX3" fmla="*/ 169878 w 212435"/>
                <a:gd name="connsiteY3" fmla="*/ 56235 h 70066"/>
                <a:gd name="connsiteX4" fmla="*/ 127015 w 212435"/>
                <a:gd name="connsiteY4" fmla="*/ 49885 h 70066"/>
                <a:gd name="connsiteX5" fmla="*/ 15 w 212435"/>
                <a:gd name="connsiteY5" fmla="*/ 673 h 7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435" h="70066">
                  <a:moveTo>
                    <a:pt x="15" y="673"/>
                  </a:moveTo>
                  <a:cubicBezTo>
                    <a:pt x="-1308" y="-3560"/>
                    <a:pt x="83888" y="13108"/>
                    <a:pt x="119078" y="24485"/>
                  </a:cubicBezTo>
                  <a:cubicBezTo>
                    <a:pt x="154268" y="35862"/>
                    <a:pt x="202686" y="63643"/>
                    <a:pt x="211153" y="68935"/>
                  </a:cubicBezTo>
                  <a:cubicBezTo>
                    <a:pt x="219620" y="74227"/>
                    <a:pt x="183901" y="59410"/>
                    <a:pt x="169878" y="56235"/>
                  </a:cubicBezTo>
                  <a:cubicBezTo>
                    <a:pt x="155855" y="53060"/>
                    <a:pt x="150298" y="57823"/>
                    <a:pt x="127015" y="49885"/>
                  </a:cubicBezTo>
                  <a:cubicBezTo>
                    <a:pt x="103732" y="41948"/>
                    <a:pt x="1338" y="4906"/>
                    <a:pt x="15" y="6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921F8DC6-364E-DD09-1A3F-CD675653EEE9}"/>
                </a:ext>
              </a:extLst>
            </p:cNvPr>
            <p:cNvSpPr/>
            <p:nvPr/>
          </p:nvSpPr>
          <p:spPr>
            <a:xfrm>
              <a:off x="4927313" y="4308907"/>
              <a:ext cx="932291" cy="204549"/>
            </a:xfrm>
            <a:custGeom>
              <a:avLst/>
              <a:gdLst>
                <a:gd name="connsiteX0" fmla="*/ 6637 w 932291"/>
                <a:gd name="connsiteY0" fmla="*/ 178956 h 204549"/>
                <a:gd name="connsiteX1" fmla="*/ 303500 w 932291"/>
                <a:gd name="connsiteY1" fmla="*/ 99581 h 204549"/>
                <a:gd name="connsiteX2" fmla="*/ 624175 w 932291"/>
                <a:gd name="connsiteY2" fmla="*/ 90056 h 204549"/>
                <a:gd name="connsiteX3" fmla="*/ 567025 w 932291"/>
                <a:gd name="connsiteY3" fmla="*/ 99581 h 204549"/>
                <a:gd name="connsiteX4" fmla="*/ 695612 w 932291"/>
                <a:gd name="connsiteY4" fmla="*/ 69418 h 204549"/>
                <a:gd name="connsiteX5" fmla="*/ 928975 w 932291"/>
                <a:gd name="connsiteY5" fmla="*/ 1156 h 204549"/>
                <a:gd name="connsiteX6" fmla="*/ 830550 w 932291"/>
                <a:gd name="connsiteY6" fmla="*/ 31318 h 204549"/>
                <a:gd name="connsiteX7" fmla="*/ 794037 w 932291"/>
                <a:gd name="connsiteY7" fmla="*/ 93231 h 204549"/>
                <a:gd name="connsiteX8" fmla="*/ 760700 w 932291"/>
                <a:gd name="connsiteY8" fmla="*/ 86881 h 204549"/>
                <a:gd name="connsiteX9" fmla="*/ 752762 w 932291"/>
                <a:gd name="connsiteY9" fmla="*/ 120218 h 204549"/>
                <a:gd name="connsiteX10" fmla="*/ 700375 w 932291"/>
                <a:gd name="connsiteY10" fmla="*/ 90056 h 204549"/>
                <a:gd name="connsiteX11" fmla="*/ 644812 w 932291"/>
                <a:gd name="connsiteY11" fmla="*/ 109106 h 204549"/>
                <a:gd name="connsiteX12" fmla="*/ 636875 w 932291"/>
                <a:gd name="connsiteY12" fmla="*/ 174193 h 204549"/>
                <a:gd name="connsiteX13" fmla="*/ 584487 w 932291"/>
                <a:gd name="connsiteY13" fmla="*/ 129743 h 204549"/>
                <a:gd name="connsiteX14" fmla="*/ 490825 w 932291"/>
                <a:gd name="connsiteY14" fmla="*/ 166256 h 204549"/>
                <a:gd name="connsiteX15" fmla="*/ 465425 w 932291"/>
                <a:gd name="connsiteY15" fmla="*/ 171018 h 204549"/>
                <a:gd name="connsiteX16" fmla="*/ 389225 w 932291"/>
                <a:gd name="connsiteY16" fmla="*/ 177368 h 204549"/>
                <a:gd name="connsiteX17" fmla="*/ 370175 w 932291"/>
                <a:gd name="connsiteY17" fmla="*/ 185306 h 204549"/>
                <a:gd name="connsiteX18" fmla="*/ 293975 w 932291"/>
                <a:gd name="connsiteY18" fmla="*/ 156731 h 204549"/>
                <a:gd name="connsiteX19" fmla="*/ 247937 w 932291"/>
                <a:gd name="connsiteY19" fmla="*/ 134506 h 204549"/>
                <a:gd name="connsiteX20" fmla="*/ 225712 w 932291"/>
                <a:gd name="connsiteY20" fmla="*/ 204356 h 204549"/>
                <a:gd name="connsiteX21" fmla="*/ 152687 w 932291"/>
                <a:gd name="connsiteY21" fmla="*/ 156731 h 204549"/>
                <a:gd name="connsiteX22" fmla="*/ 98712 w 932291"/>
                <a:gd name="connsiteY22" fmla="*/ 201181 h 204549"/>
                <a:gd name="connsiteX23" fmla="*/ 6637 w 932291"/>
                <a:gd name="connsiteY23" fmla="*/ 178956 h 20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32291" h="204549">
                  <a:moveTo>
                    <a:pt x="6637" y="178956"/>
                  </a:moveTo>
                  <a:cubicBezTo>
                    <a:pt x="40768" y="162023"/>
                    <a:pt x="200577" y="114398"/>
                    <a:pt x="303500" y="99581"/>
                  </a:cubicBezTo>
                  <a:cubicBezTo>
                    <a:pt x="406423" y="84764"/>
                    <a:pt x="580254" y="90056"/>
                    <a:pt x="624175" y="90056"/>
                  </a:cubicBezTo>
                  <a:cubicBezTo>
                    <a:pt x="668096" y="90056"/>
                    <a:pt x="555119" y="103021"/>
                    <a:pt x="567025" y="99581"/>
                  </a:cubicBezTo>
                  <a:cubicBezTo>
                    <a:pt x="578931" y="96141"/>
                    <a:pt x="635287" y="85822"/>
                    <a:pt x="695612" y="69418"/>
                  </a:cubicBezTo>
                  <a:cubicBezTo>
                    <a:pt x="755937" y="53014"/>
                    <a:pt x="928975" y="1156"/>
                    <a:pt x="928975" y="1156"/>
                  </a:cubicBezTo>
                  <a:cubicBezTo>
                    <a:pt x="951465" y="-5194"/>
                    <a:pt x="853040" y="15972"/>
                    <a:pt x="830550" y="31318"/>
                  </a:cubicBezTo>
                  <a:cubicBezTo>
                    <a:pt x="808060" y="46664"/>
                    <a:pt x="805679" y="83970"/>
                    <a:pt x="794037" y="93231"/>
                  </a:cubicBezTo>
                  <a:cubicBezTo>
                    <a:pt x="782395" y="102491"/>
                    <a:pt x="767579" y="82383"/>
                    <a:pt x="760700" y="86881"/>
                  </a:cubicBezTo>
                  <a:cubicBezTo>
                    <a:pt x="753821" y="91379"/>
                    <a:pt x="762816" y="119689"/>
                    <a:pt x="752762" y="120218"/>
                  </a:cubicBezTo>
                  <a:cubicBezTo>
                    <a:pt x="742708" y="120747"/>
                    <a:pt x="718367" y="91908"/>
                    <a:pt x="700375" y="90056"/>
                  </a:cubicBezTo>
                  <a:cubicBezTo>
                    <a:pt x="682383" y="88204"/>
                    <a:pt x="655395" y="95083"/>
                    <a:pt x="644812" y="109106"/>
                  </a:cubicBezTo>
                  <a:cubicBezTo>
                    <a:pt x="634229" y="123129"/>
                    <a:pt x="646929" y="170753"/>
                    <a:pt x="636875" y="174193"/>
                  </a:cubicBezTo>
                  <a:cubicBezTo>
                    <a:pt x="626821" y="177632"/>
                    <a:pt x="608829" y="131066"/>
                    <a:pt x="584487" y="129743"/>
                  </a:cubicBezTo>
                  <a:cubicBezTo>
                    <a:pt x="560145" y="128420"/>
                    <a:pt x="510669" y="159377"/>
                    <a:pt x="490825" y="166256"/>
                  </a:cubicBezTo>
                  <a:cubicBezTo>
                    <a:pt x="470981" y="173135"/>
                    <a:pt x="482358" y="169166"/>
                    <a:pt x="465425" y="171018"/>
                  </a:cubicBezTo>
                  <a:cubicBezTo>
                    <a:pt x="448492" y="172870"/>
                    <a:pt x="405100" y="174987"/>
                    <a:pt x="389225" y="177368"/>
                  </a:cubicBezTo>
                  <a:cubicBezTo>
                    <a:pt x="373350" y="179749"/>
                    <a:pt x="386050" y="188745"/>
                    <a:pt x="370175" y="185306"/>
                  </a:cubicBezTo>
                  <a:cubicBezTo>
                    <a:pt x="354300" y="181867"/>
                    <a:pt x="314348" y="165198"/>
                    <a:pt x="293975" y="156731"/>
                  </a:cubicBezTo>
                  <a:cubicBezTo>
                    <a:pt x="273602" y="148264"/>
                    <a:pt x="259314" y="126569"/>
                    <a:pt x="247937" y="134506"/>
                  </a:cubicBezTo>
                  <a:cubicBezTo>
                    <a:pt x="236560" y="142443"/>
                    <a:pt x="241587" y="200652"/>
                    <a:pt x="225712" y="204356"/>
                  </a:cubicBezTo>
                  <a:cubicBezTo>
                    <a:pt x="209837" y="208060"/>
                    <a:pt x="173854" y="157260"/>
                    <a:pt x="152687" y="156731"/>
                  </a:cubicBezTo>
                  <a:cubicBezTo>
                    <a:pt x="131520" y="156202"/>
                    <a:pt x="117233" y="197477"/>
                    <a:pt x="98712" y="201181"/>
                  </a:cubicBezTo>
                  <a:cubicBezTo>
                    <a:pt x="80191" y="204885"/>
                    <a:pt x="-27494" y="195889"/>
                    <a:pt x="6637" y="178956"/>
                  </a:cubicBezTo>
                  <a:close/>
                </a:path>
              </a:pathLst>
            </a:custGeom>
            <a:solidFill>
              <a:srgbClr val="FF66CC">
                <a:alpha val="274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00DFFCE0-AEC7-0239-0F39-58BA08D40657}"/>
                </a:ext>
              </a:extLst>
            </p:cNvPr>
            <p:cNvSpPr/>
            <p:nvPr/>
          </p:nvSpPr>
          <p:spPr>
            <a:xfrm>
              <a:off x="3833241" y="4575872"/>
              <a:ext cx="268418" cy="686195"/>
            </a:xfrm>
            <a:custGeom>
              <a:avLst/>
              <a:gdLst>
                <a:gd name="connsiteX0" fmla="*/ 42 w 268418"/>
                <a:gd name="connsiteY0" fmla="*/ 361 h 686195"/>
                <a:gd name="connsiteX1" fmla="*/ 226526 w 268418"/>
                <a:gd name="connsiteY1" fmla="*/ 326328 h 686195"/>
                <a:gd name="connsiteX2" fmla="*/ 91059 w 268418"/>
                <a:gd name="connsiteY2" fmla="*/ 669228 h 686195"/>
                <a:gd name="connsiteX3" fmla="*/ 124926 w 268418"/>
                <a:gd name="connsiteY3" fmla="*/ 612078 h 686195"/>
                <a:gd name="connsiteX4" fmla="*/ 245576 w 268418"/>
                <a:gd name="connsiteY4" fmla="*/ 421578 h 686195"/>
                <a:gd name="connsiteX5" fmla="*/ 247692 w 268418"/>
                <a:gd name="connsiteY5" fmla="*/ 264945 h 686195"/>
                <a:gd name="connsiteX6" fmla="*/ 42 w 268418"/>
                <a:gd name="connsiteY6" fmla="*/ 361 h 68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418" h="686195">
                  <a:moveTo>
                    <a:pt x="42" y="361"/>
                  </a:moveTo>
                  <a:cubicBezTo>
                    <a:pt x="-3486" y="10591"/>
                    <a:pt x="211356" y="214850"/>
                    <a:pt x="226526" y="326328"/>
                  </a:cubicBezTo>
                  <a:cubicBezTo>
                    <a:pt x="241696" y="437806"/>
                    <a:pt x="107992" y="621603"/>
                    <a:pt x="91059" y="669228"/>
                  </a:cubicBezTo>
                  <a:cubicBezTo>
                    <a:pt x="74126" y="716853"/>
                    <a:pt x="99173" y="653353"/>
                    <a:pt x="124926" y="612078"/>
                  </a:cubicBezTo>
                  <a:cubicBezTo>
                    <a:pt x="150679" y="570803"/>
                    <a:pt x="225115" y="479434"/>
                    <a:pt x="245576" y="421578"/>
                  </a:cubicBezTo>
                  <a:cubicBezTo>
                    <a:pt x="266037" y="363722"/>
                    <a:pt x="283675" y="330209"/>
                    <a:pt x="247692" y="264945"/>
                  </a:cubicBezTo>
                  <a:cubicBezTo>
                    <a:pt x="211709" y="199681"/>
                    <a:pt x="3570" y="-9869"/>
                    <a:pt x="42" y="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80BF32D6-B5A2-2BFD-C671-83C49F2CBE8C}"/>
                </a:ext>
              </a:extLst>
            </p:cNvPr>
            <p:cNvSpPr/>
            <p:nvPr/>
          </p:nvSpPr>
          <p:spPr>
            <a:xfrm>
              <a:off x="3237427" y="3267988"/>
              <a:ext cx="403653" cy="1461158"/>
            </a:xfrm>
            <a:custGeom>
              <a:avLst/>
              <a:gdLst>
                <a:gd name="connsiteX0" fmla="*/ 403240 w 403653"/>
                <a:gd name="connsiteY0" fmla="*/ 145 h 1461158"/>
                <a:gd name="connsiteX1" fmla="*/ 153473 w 403653"/>
                <a:gd name="connsiteY1" fmla="*/ 431945 h 1461158"/>
                <a:gd name="connsiteX2" fmla="*/ 13773 w 403653"/>
                <a:gd name="connsiteY2" fmla="*/ 1418312 h 1461158"/>
                <a:gd name="connsiteX3" fmla="*/ 13773 w 403653"/>
                <a:gd name="connsiteY3" fmla="*/ 1202412 h 1461158"/>
                <a:gd name="connsiteX4" fmla="*/ 89973 w 403653"/>
                <a:gd name="connsiteY4" fmla="*/ 470045 h 1461158"/>
                <a:gd name="connsiteX5" fmla="*/ 403240 w 403653"/>
                <a:gd name="connsiteY5" fmla="*/ 145 h 146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3653" h="1461158">
                  <a:moveTo>
                    <a:pt x="403240" y="145"/>
                  </a:moveTo>
                  <a:cubicBezTo>
                    <a:pt x="413823" y="-6205"/>
                    <a:pt x="218384" y="195584"/>
                    <a:pt x="153473" y="431945"/>
                  </a:cubicBezTo>
                  <a:cubicBezTo>
                    <a:pt x="88562" y="668306"/>
                    <a:pt x="37056" y="1289901"/>
                    <a:pt x="13773" y="1418312"/>
                  </a:cubicBezTo>
                  <a:cubicBezTo>
                    <a:pt x="-9510" y="1546723"/>
                    <a:pt x="1073" y="1360457"/>
                    <a:pt x="13773" y="1202412"/>
                  </a:cubicBezTo>
                  <a:cubicBezTo>
                    <a:pt x="26473" y="1044368"/>
                    <a:pt x="27178" y="669717"/>
                    <a:pt x="89973" y="470045"/>
                  </a:cubicBezTo>
                  <a:cubicBezTo>
                    <a:pt x="152767" y="270373"/>
                    <a:pt x="392657" y="6495"/>
                    <a:pt x="403240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960E2A43-058E-AD9D-CC9F-F3559675899B}"/>
                </a:ext>
              </a:extLst>
            </p:cNvPr>
            <p:cNvSpPr/>
            <p:nvPr/>
          </p:nvSpPr>
          <p:spPr>
            <a:xfrm>
              <a:off x="2691117" y="2305897"/>
              <a:ext cx="544010" cy="1436832"/>
            </a:xfrm>
            <a:custGeom>
              <a:avLst/>
              <a:gdLst>
                <a:gd name="connsiteX0" fmla="*/ 543150 w 544010"/>
                <a:gd name="connsiteY0" fmla="*/ 1270 h 1436832"/>
                <a:gd name="connsiteX1" fmla="*/ 191783 w 544010"/>
                <a:gd name="connsiteY1" fmla="*/ 572770 h 1436832"/>
                <a:gd name="connsiteX2" fmla="*/ 5516 w 544010"/>
                <a:gd name="connsiteY2" fmla="*/ 1415203 h 1436832"/>
                <a:gd name="connsiteX3" fmla="*/ 52083 w 544010"/>
                <a:gd name="connsiteY3" fmla="*/ 1148503 h 1436832"/>
                <a:gd name="connsiteX4" fmla="*/ 81716 w 544010"/>
                <a:gd name="connsiteY4" fmla="*/ 725170 h 1436832"/>
                <a:gd name="connsiteX5" fmla="*/ 543150 w 544010"/>
                <a:gd name="connsiteY5" fmla="*/ 1270 h 1436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010" h="1436832">
                  <a:moveTo>
                    <a:pt x="543150" y="1270"/>
                  </a:moveTo>
                  <a:cubicBezTo>
                    <a:pt x="561495" y="-24130"/>
                    <a:pt x="281389" y="337115"/>
                    <a:pt x="191783" y="572770"/>
                  </a:cubicBezTo>
                  <a:cubicBezTo>
                    <a:pt x="102177" y="808425"/>
                    <a:pt x="28799" y="1319248"/>
                    <a:pt x="5516" y="1415203"/>
                  </a:cubicBezTo>
                  <a:cubicBezTo>
                    <a:pt x="-17767" y="1511159"/>
                    <a:pt x="39383" y="1263509"/>
                    <a:pt x="52083" y="1148503"/>
                  </a:cubicBezTo>
                  <a:cubicBezTo>
                    <a:pt x="64783" y="1033498"/>
                    <a:pt x="1283" y="912848"/>
                    <a:pt x="81716" y="725170"/>
                  </a:cubicBezTo>
                  <a:cubicBezTo>
                    <a:pt x="162149" y="537492"/>
                    <a:pt x="524805" y="26670"/>
                    <a:pt x="543150" y="12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FD36FC02-5F25-77E2-86E8-392EE79F8224}"/>
                </a:ext>
              </a:extLst>
            </p:cNvPr>
            <p:cNvSpPr/>
            <p:nvPr/>
          </p:nvSpPr>
          <p:spPr>
            <a:xfrm>
              <a:off x="2470366" y="3052183"/>
              <a:ext cx="247470" cy="1457806"/>
            </a:xfrm>
            <a:custGeom>
              <a:avLst/>
              <a:gdLst>
                <a:gd name="connsiteX0" fmla="*/ 247434 w 247470"/>
                <a:gd name="connsiteY0" fmla="*/ 50 h 1457806"/>
                <a:gd name="connsiteX1" fmla="*/ 145834 w 247470"/>
                <a:gd name="connsiteY1" fmla="*/ 427617 h 1457806"/>
                <a:gd name="connsiteX2" fmla="*/ 188167 w 247470"/>
                <a:gd name="connsiteY2" fmla="*/ 999117 h 1457806"/>
                <a:gd name="connsiteX3" fmla="*/ 1901 w 247470"/>
                <a:gd name="connsiteY3" fmla="*/ 1447850 h 1457806"/>
                <a:gd name="connsiteX4" fmla="*/ 99267 w 247470"/>
                <a:gd name="connsiteY4" fmla="*/ 1278517 h 1457806"/>
                <a:gd name="connsiteX5" fmla="*/ 222034 w 247470"/>
                <a:gd name="connsiteY5" fmla="*/ 914450 h 1457806"/>
                <a:gd name="connsiteX6" fmla="*/ 158534 w 247470"/>
                <a:gd name="connsiteY6" fmla="*/ 453017 h 1457806"/>
                <a:gd name="connsiteX7" fmla="*/ 247434 w 247470"/>
                <a:gd name="connsiteY7" fmla="*/ 50 h 145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470" h="1457806">
                  <a:moveTo>
                    <a:pt x="247434" y="50"/>
                  </a:moveTo>
                  <a:cubicBezTo>
                    <a:pt x="245317" y="-4183"/>
                    <a:pt x="155712" y="261106"/>
                    <a:pt x="145834" y="427617"/>
                  </a:cubicBezTo>
                  <a:cubicBezTo>
                    <a:pt x="135956" y="594128"/>
                    <a:pt x="212156" y="829078"/>
                    <a:pt x="188167" y="999117"/>
                  </a:cubicBezTo>
                  <a:cubicBezTo>
                    <a:pt x="164178" y="1169156"/>
                    <a:pt x="16718" y="1401283"/>
                    <a:pt x="1901" y="1447850"/>
                  </a:cubicBezTo>
                  <a:cubicBezTo>
                    <a:pt x="-12916" y="1494417"/>
                    <a:pt x="62578" y="1367417"/>
                    <a:pt x="99267" y="1278517"/>
                  </a:cubicBezTo>
                  <a:cubicBezTo>
                    <a:pt x="135956" y="1189617"/>
                    <a:pt x="212156" y="1052033"/>
                    <a:pt x="222034" y="914450"/>
                  </a:cubicBezTo>
                  <a:cubicBezTo>
                    <a:pt x="231912" y="776867"/>
                    <a:pt x="157123" y="599772"/>
                    <a:pt x="158534" y="453017"/>
                  </a:cubicBezTo>
                  <a:cubicBezTo>
                    <a:pt x="159945" y="306262"/>
                    <a:pt x="249551" y="4283"/>
                    <a:pt x="247434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A3D06010-350C-60C3-443F-5B423C8EDAB1}"/>
                </a:ext>
              </a:extLst>
            </p:cNvPr>
            <p:cNvSpPr/>
            <p:nvPr/>
          </p:nvSpPr>
          <p:spPr>
            <a:xfrm>
              <a:off x="3059171" y="3107082"/>
              <a:ext cx="340421" cy="1303736"/>
            </a:xfrm>
            <a:custGeom>
              <a:avLst/>
              <a:gdLst>
                <a:gd name="connsiteX0" fmla="*/ 340196 w 340421"/>
                <a:gd name="connsiteY0" fmla="*/ 8651 h 1303736"/>
                <a:gd name="connsiteX1" fmla="*/ 52329 w 340421"/>
                <a:gd name="connsiteY1" fmla="*/ 427751 h 1303736"/>
                <a:gd name="connsiteX2" fmla="*/ 43862 w 340421"/>
                <a:gd name="connsiteY2" fmla="*/ 1270185 h 1303736"/>
                <a:gd name="connsiteX3" fmla="*/ 39629 w 340421"/>
                <a:gd name="connsiteY3" fmla="*/ 1083918 h 1303736"/>
                <a:gd name="connsiteX4" fmla="*/ 1529 w 340421"/>
                <a:gd name="connsiteY4" fmla="*/ 597085 h 1303736"/>
                <a:gd name="connsiteX5" fmla="*/ 98896 w 340421"/>
                <a:gd name="connsiteY5" fmla="*/ 177985 h 1303736"/>
                <a:gd name="connsiteX6" fmla="*/ 340196 w 340421"/>
                <a:gd name="connsiteY6" fmla="*/ 8651 h 1303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421" h="1303736">
                  <a:moveTo>
                    <a:pt x="340196" y="8651"/>
                  </a:moveTo>
                  <a:cubicBezTo>
                    <a:pt x="332435" y="50279"/>
                    <a:pt x="101718" y="217495"/>
                    <a:pt x="52329" y="427751"/>
                  </a:cubicBezTo>
                  <a:cubicBezTo>
                    <a:pt x="2940" y="638007"/>
                    <a:pt x="45979" y="1160824"/>
                    <a:pt x="43862" y="1270185"/>
                  </a:cubicBezTo>
                  <a:cubicBezTo>
                    <a:pt x="41745" y="1379546"/>
                    <a:pt x="46684" y="1196101"/>
                    <a:pt x="39629" y="1083918"/>
                  </a:cubicBezTo>
                  <a:cubicBezTo>
                    <a:pt x="32574" y="971735"/>
                    <a:pt x="-8349" y="748074"/>
                    <a:pt x="1529" y="597085"/>
                  </a:cubicBezTo>
                  <a:cubicBezTo>
                    <a:pt x="11407" y="446096"/>
                    <a:pt x="44568" y="271824"/>
                    <a:pt x="98896" y="177985"/>
                  </a:cubicBezTo>
                  <a:cubicBezTo>
                    <a:pt x="153224" y="84146"/>
                    <a:pt x="347957" y="-32977"/>
                    <a:pt x="340196" y="86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6709C079-8811-D449-2B26-9C49CE3951CA}"/>
                </a:ext>
              </a:extLst>
            </p:cNvPr>
            <p:cNvSpPr/>
            <p:nvPr/>
          </p:nvSpPr>
          <p:spPr>
            <a:xfrm>
              <a:off x="2556203" y="3678754"/>
              <a:ext cx="311554" cy="1662339"/>
            </a:xfrm>
            <a:custGeom>
              <a:avLst/>
              <a:gdLst>
                <a:gd name="connsiteX0" fmla="*/ 250497 w 311554"/>
                <a:gd name="connsiteY0" fmla="*/ 4246 h 1662339"/>
                <a:gd name="connsiteX1" fmla="*/ 301297 w 311554"/>
                <a:gd name="connsiteY1" fmla="*/ 753546 h 1662339"/>
                <a:gd name="connsiteX2" fmla="*/ 9197 w 311554"/>
                <a:gd name="connsiteY2" fmla="*/ 1629846 h 1662339"/>
                <a:gd name="connsiteX3" fmla="*/ 93864 w 311554"/>
                <a:gd name="connsiteY3" fmla="*/ 1380079 h 1662339"/>
                <a:gd name="connsiteX4" fmla="*/ 301297 w 311554"/>
                <a:gd name="connsiteY4" fmla="*/ 491079 h 1662339"/>
                <a:gd name="connsiteX5" fmla="*/ 250497 w 311554"/>
                <a:gd name="connsiteY5" fmla="*/ 4246 h 166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554" h="1662339">
                  <a:moveTo>
                    <a:pt x="250497" y="4246"/>
                  </a:moveTo>
                  <a:cubicBezTo>
                    <a:pt x="250497" y="47990"/>
                    <a:pt x="341514" y="482613"/>
                    <a:pt x="301297" y="753546"/>
                  </a:cubicBezTo>
                  <a:cubicBezTo>
                    <a:pt x="261080" y="1024479"/>
                    <a:pt x="43769" y="1525424"/>
                    <a:pt x="9197" y="1629846"/>
                  </a:cubicBezTo>
                  <a:cubicBezTo>
                    <a:pt x="-25375" y="1734268"/>
                    <a:pt x="45181" y="1569873"/>
                    <a:pt x="93864" y="1380079"/>
                  </a:cubicBezTo>
                  <a:cubicBezTo>
                    <a:pt x="142547" y="1190285"/>
                    <a:pt x="275192" y="718268"/>
                    <a:pt x="301297" y="491079"/>
                  </a:cubicBezTo>
                  <a:cubicBezTo>
                    <a:pt x="327402" y="263890"/>
                    <a:pt x="250497" y="-39498"/>
                    <a:pt x="250497" y="42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9AF2B088-F495-D543-6609-9CC349DC0296}"/>
                </a:ext>
              </a:extLst>
            </p:cNvPr>
            <p:cNvSpPr/>
            <p:nvPr/>
          </p:nvSpPr>
          <p:spPr>
            <a:xfrm>
              <a:off x="2109789" y="4303908"/>
              <a:ext cx="598085" cy="1719511"/>
            </a:xfrm>
            <a:custGeom>
              <a:avLst/>
              <a:gdLst>
                <a:gd name="connsiteX0" fmla="*/ 595311 w 598085"/>
                <a:gd name="connsiteY0" fmla="*/ 14092 h 1719511"/>
                <a:gd name="connsiteX1" fmla="*/ 231244 w 598085"/>
                <a:gd name="connsiteY1" fmla="*/ 1080892 h 1719511"/>
                <a:gd name="connsiteX2" fmla="*/ 6878 w 598085"/>
                <a:gd name="connsiteY2" fmla="*/ 1698959 h 1719511"/>
                <a:gd name="connsiteX3" fmla="*/ 87311 w 598085"/>
                <a:gd name="connsiteY3" fmla="*/ 1474592 h 1719511"/>
                <a:gd name="connsiteX4" fmla="*/ 383644 w 598085"/>
                <a:gd name="connsiteY4" fmla="*/ 534792 h 1719511"/>
                <a:gd name="connsiteX5" fmla="*/ 595311 w 598085"/>
                <a:gd name="connsiteY5" fmla="*/ 14092 h 1719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8085" h="1719511">
                  <a:moveTo>
                    <a:pt x="595311" y="14092"/>
                  </a:moveTo>
                  <a:cubicBezTo>
                    <a:pt x="569911" y="105109"/>
                    <a:pt x="329316" y="800081"/>
                    <a:pt x="231244" y="1080892"/>
                  </a:cubicBezTo>
                  <a:cubicBezTo>
                    <a:pt x="133172" y="1361703"/>
                    <a:pt x="30867" y="1633342"/>
                    <a:pt x="6878" y="1698959"/>
                  </a:cubicBezTo>
                  <a:cubicBezTo>
                    <a:pt x="-17111" y="1764576"/>
                    <a:pt x="24517" y="1668620"/>
                    <a:pt x="87311" y="1474592"/>
                  </a:cubicBezTo>
                  <a:cubicBezTo>
                    <a:pt x="150105" y="1280564"/>
                    <a:pt x="301799" y="776092"/>
                    <a:pt x="383644" y="534792"/>
                  </a:cubicBezTo>
                  <a:cubicBezTo>
                    <a:pt x="465488" y="293492"/>
                    <a:pt x="620711" y="-76925"/>
                    <a:pt x="595311" y="140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B558D7FA-75D8-76B6-411C-B1564DB6DA1C}"/>
                </a:ext>
              </a:extLst>
            </p:cNvPr>
            <p:cNvSpPr/>
            <p:nvPr/>
          </p:nvSpPr>
          <p:spPr>
            <a:xfrm>
              <a:off x="2098822" y="4655233"/>
              <a:ext cx="360776" cy="1377497"/>
            </a:xfrm>
            <a:custGeom>
              <a:avLst/>
              <a:gdLst>
                <a:gd name="connsiteX0" fmla="*/ 360745 w 360776"/>
                <a:gd name="connsiteY0" fmla="*/ 1434 h 1377497"/>
                <a:gd name="connsiteX1" fmla="*/ 106745 w 360776"/>
                <a:gd name="connsiteY1" fmla="*/ 683000 h 1377497"/>
                <a:gd name="connsiteX2" fmla="*/ 5145 w 360776"/>
                <a:gd name="connsiteY2" fmla="*/ 1368800 h 1377497"/>
                <a:gd name="connsiteX3" fmla="*/ 26311 w 360776"/>
                <a:gd name="connsiteY3" fmla="*/ 1034367 h 1377497"/>
                <a:gd name="connsiteX4" fmla="*/ 123678 w 360776"/>
                <a:gd name="connsiteY4" fmla="*/ 517900 h 1377497"/>
                <a:gd name="connsiteX5" fmla="*/ 360745 w 360776"/>
                <a:gd name="connsiteY5" fmla="*/ 1434 h 1377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776" h="1377497">
                  <a:moveTo>
                    <a:pt x="360745" y="1434"/>
                  </a:moveTo>
                  <a:cubicBezTo>
                    <a:pt x="357923" y="28951"/>
                    <a:pt x="166012" y="455106"/>
                    <a:pt x="106745" y="683000"/>
                  </a:cubicBezTo>
                  <a:cubicBezTo>
                    <a:pt x="47478" y="910894"/>
                    <a:pt x="18551" y="1310239"/>
                    <a:pt x="5145" y="1368800"/>
                  </a:cubicBezTo>
                  <a:cubicBezTo>
                    <a:pt x="-8261" y="1427361"/>
                    <a:pt x="6556" y="1176184"/>
                    <a:pt x="26311" y="1034367"/>
                  </a:cubicBezTo>
                  <a:cubicBezTo>
                    <a:pt x="46066" y="892550"/>
                    <a:pt x="70761" y="686528"/>
                    <a:pt x="123678" y="517900"/>
                  </a:cubicBezTo>
                  <a:cubicBezTo>
                    <a:pt x="176595" y="349272"/>
                    <a:pt x="363567" y="-26083"/>
                    <a:pt x="360745" y="1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E47EBE68-7576-449E-CEE6-4AC7E47DDDF8}"/>
                </a:ext>
              </a:extLst>
            </p:cNvPr>
            <p:cNvSpPr/>
            <p:nvPr/>
          </p:nvSpPr>
          <p:spPr>
            <a:xfrm>
              <a:off x="3455795" y="4538133"/>
              <a:ext cx="366943" cy="1273903"/>
            </a:xfrm>
            <a:custGeom>
              <a:avLst/>
              <a:gdLst>
                <a:gd name="connsiteX0" fmla="*/ 49405 w 366943"/>
                <a:gd name="connsiteY0" fmla="*/ 0 h 1273903"/>
                <a:gd name="connsiteX1" fmla="*/ 15538 w 366943"/>
                <a:gd name="connsiteY1" fmla="*/ 330200 h 1273903"/>
                <a:gd name="connsiteX2" fmla="*/ 341505 w 366943"/>
                <a:gd name="connsiteY2" fmla="*/ 1037167 h 1273903"/>
                <a:gd name="connsiteX3" fmla="*/ 345738 w 366943"/>
                <a:gd name="connsiteY3" fmla="*/ 1270000 h 1273903"/>
                <a:gd name="connsiteX4" fmla="*/ 345738 w 366943"/>
                <a:gd name="connsiteY4" fmla="*/ 1155700 h 1273903"/>
                <a:gd name="connsiteX5" fmla="*/ 303405 w 366943"/>
                <a:gd name="connsiteY5" fmla="*/ 812800 h 1273903"/>
                <a:gd name="connsiteX6" fmla="*/ 24005 w 366943"/>
                <a:gd name="connsiteY6" fmla="*/ 330200 h 1273903"/>
                <a:gd name="connsiteX7" fmla="*/ 49405 w 366943"/>
                <a:gd name="connsiteY7" fmla="*/ 0 h 127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6943" h="1273903">
                  <a:moveTo>
                    <a:pt x="49405" y="0"/>
                  </a:moveTo>
                  <a:cubicBezTo>
                    <a:pt x="47994" y="0"/>
                    <a:pt x="-33145" y="157339"/>
                    <a:pt x="15538" y="330200"/>
                  </a:cubicBezTo>
                  <a:cubicBezTo>
                    <a:pt x="64221" y="503061"/>
                    <a:pt x="286472" y="880534"/>
                    <a:pt x="341505" y="1037167"/>
                  </a:cubicBezTo>
                  <a:cubicBezTo>
                    <a:pt x="396538" y="1193800"/>
                    <a:pt x="345033" y="1250245"/>
                    <a:pt x="345738" y="1270000"/>
                  </a:cubicBezTo>
                  <a:cubicBezTo>
                    <a:pt x="346443" y="1289755"/>
                    <a:pt x="352793" y="1231900"/>
                    <a:pt x="345738" y="1155700"/>
                  </a:cubicBezTo>
                  <a:cubicBezTo>
                    <a:pt x="338683" y="1079500"/>
                    <a:pt x="357027" y="950383"/>
                    <a:pt x="303405" y="812800"/>
                  </a:cubicBezTo>
                  <a:cubicBezTo>
                    <a:pt x="249783" y="675217"/>
                    <a:pt x="68455" y="467078"/>
                    <a:pt x="24005" y="330200"/>
                  </a:cubicBezTo>
                  <a:cubicBezTo>
                    <a:pt x="-20445" y="193322"/>
                    <a:pt x="50816" y="0"/>
                    <a:pt x="4940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85F308E6-06A0-2271-E2C5-971CE83D7375}"/>
                </a:ext>
              </a:extLst>
            </p:cNvPr>
            <p:cNvSpPr/>
            <p:nvPr/>
          </p:nvSpPr>
          <p:spPr>
            <a:xfrm>
              <a:off x="3169383" y="4496907"/>
              <a:ext cx="340275" cy="1901348"/>
            </a:xfrm>
            <a:custGeom>
              <a:avLst/>
              <a:gdLst>
                <a:gd name="connsiteX0" fmla="*/ 183417 w 340275"/>
                <a:gd name="connsiteY0" fmla="*/ 7360 h 1901348"/>
                <a:gd name="connsiteX1" fmla="*/ 276550 w 340275"/>
                <a:gd name="connsiteY1" fmla="*/ 837093 h 1901348"/>
                <a:gd name="connsiteX2" fmla="*/ 5617 w 340275"/>
                <a:gd name="connsiteY2" fmla="*/ 1870026 h 1901348"/>
                <a:gd name="connsiteX3" fmla="*/ 111450 w 340275"/>
                <a:gd name="connsiteY3" fmla="*/ 1556760 h 1901348"/>
                <a:gd name="connsiteX4" fmla="*/ 327350 w 340275"/>
                <a:gd name="connsiteY4" fmla="*/ 773593 h 1901348"/>
                <a:gd name="connsiteX5" fmla="*/ 301950 w 340275"/>
                <a:gd name="connsiteY5" fmla="*/ 447626 h 1901348"/>
                <a:gd name="connsiteX6" fmla="*/ 183417 w 340275"/>
                <a:gd name="connsiteY6" fmla="*/ 7360 h 19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275" h="1901348">
                  <a:moveTo>
                    <a:pt x="183417" y="7360"/>
                  </a:moveTo>
                  <a:cubicBezTo>
                    <a:pt x="179184" y="72271"/>
                    <a:pt x="306183" y="526649"/>
                    <a:pt x="276550" y="837093"/>
                  </a:cubicBezTo>
                  <a:cubicBezTo>
                    <a:pt x="246917" y="1147537"/>
                    <a:pt x="33134" y="1750081"/>
                    <a:pt x="5617" y="1870026"/>
                  </a:cubicBezTo>
                  <a:cubicBezTo>
                    <a:pt x="-21900" y="1989971"/>
                    <a:pt x="57828" y="1739499"/>
                    <a:pt x="111450" y="1556760"/>
                  </a:cubicBezTo>
                  <a:cubicBezTo>
                    <a:pt x="165072" y="1374021"/>
                    <a:pt x="295600" y="958449"/>
                    <a:pt x="327350" y="773593"/>
                  </a:cubicBezTo>
                  <a:cubicBezTo>
                    <a:pt x="359100" y="588737"/>
                    <a:pt x="325233" y="570393"/>
                    <a:pt x="301950" y="447626"/>
                  </a:cubicBezTo>
                  <a:cubicBezTo>
                    <a:pt x="278667" y="324859"/>
                    <a:pt x="187650" y="-57551"/>
                    <a:pt x="183417" y="7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59548E5D-F09C-1277-A813-5CD4A29C3422}"/>
                </a:ext>
              </a:extLst>
            </p:cNvPr>
            <p:cNvSpPr/>
            <p:nvPr/>
          </p:nvSpPr>
          <p:spPr>
            <a:xfrm>
              <a:off x="2822063" y="4455815"/>
              <a:ext cx="285414" cy="1594121"/>
            </a:xfrm>
            <a:custGeom>
              <a:avLst/>
              <a:gdLst>
                <a:gd name="connsiteX0" fmla="*/ 285204 w 285414"/>
                <a:gd name="connsiteY0" fmla="*/ 1885 h 1594121"/>
                <a:gd name="connsiteX1" fmla="*/ 65070 w 285414"/>
                <a:gd name="connsiteY1" fmla="*/ 666518 h 1594121"/>
                <a:gd name="connsiteX2" fmla="*/ 175137 w 285414"/>
                <a:gd name="connsiteY2" fmla="*/ 1538585 h 1594121"/>
                <a:gd name="connsiteX3" fmla="*/ 162437 w 285414"/>
                <a:gd name="connsiteY3" fmla="*/ 1441218 h 1594121"/>
                <a:gd name="connsiteX4" fmla="*/ 35437 w 285414"/>
                <a:gd name="connsiteY4" fmla="*/ 916285 h 1594121"/>
                <a:gd name="connsiteX5" fmla="*/ 18504 w 285414"/>
                <a:gd name="connsiteY5" fmla="*/ 480252 h 1594121"/>
                <a:gd name="connsiteX6" fmla="*/ 285204 w 285414"/>
                <a:gd name="connsiteY6" fmla="*/ 1885 h 1594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414" h="1594121">
                  <a:moveTo>
                    <a:pt x="285204" y="1885"/>
                  </a:moveTo>
                  <a:cubicBezTo>
                    <a:pt x="292965" y="32929"/>
                    <a:pt x="83414" y="410401"/>
                    <a:pt x="65070" y="666518"/>
                  </a:cubicBezTo>
                  <a:cubicBezTo>
                    <a:pt x="46725" y="922635"/>
                    <a:pt x="158909" y="1409468"/>
                    <a:pt x="175137" y="1538585"/>
                  </a:cubicBezTo>
                  <a:cubicBezTo>
                    <a:pt x="191365" y="1667702"/>
                    <a:pt x="185720" y="1544935"/>
                    <a:pt x="162437" y="1441218"/>
                  </a:cubicBezTo>
                  <a:cubicBezTo>
                    <a:pt x="139154" y="1337501"/>
                    <a:pt x="59426" y="1076446"/>
                    <a:pt x="35437" y="916285"/>
                  </a:cubicBezTo>
                  <a:cubicBezTo>
                    <a:pt x="11448" y="756124"/>
                    <a:pt x="-21007" y="629124"/>
                    <a:pt x="18504" y="480252"/>
                  </a:cubicBezTo>
                  <a:cubicBezTo>
                    <a:pt x="58015" y="331380"/>
                    <a:pt x="277443" y="-29159"/>
                    <a:pt x="285204" y="1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075C0826-D7BD-AF05-FE9F-4CACF037DE83}"/>
                </a:ext>
              </a:extLst>
            </p:cNvPr>
            <p:cNvSpPr/>
            <p:nvPr/>
          </p:nvSpPr>
          <p:spPr>
            <a:xfrm>
              <a:off x="2571509" y="5609119"/>
              <a:ext cx="862817" cy="1896780"/>
            </a:xfrm>
            <a:custGeom>
              <a:avLst/>
              <a:gdLst>
                <a:gd name="connsiteX0" fmla="*/ 201324 w 862817"/>
                <a:gd name="connsiteY0" fmla="*/ 48 h 1896780"/>
                <a:gd name="connsiteX1" fmla="*/ 95491 w 862817"/>
                <a:gd name="connsiteY1" fmla="*/ 723948 h 1896780"/>
                <a:gd name="connsiteX2" fmla="*/ 802458 w 862817"/>
                <a:gd name="connsiteY2" fmla="*/ 1816148 h 1896780"/>
                <a:gd name="connsiteX3" fmla="*/ 772824 w 862817"/>
                <a:gd name="connsiteY3" fmla="*/ 1748414 h 1896780"/>
                <a:gd name="connsiteX4" fmla="*/ 345258 w 862817"/>
                <a:gd name="connsiteY4" fmla="*/ 1215014 h 1896780"/>
                <a:gd name="connsiteX5" fmla="*/ 2358 w 862817"/>
                <a:gd name="connsiteY5" fmla="*/ 690081 h 1896780"/>
                <a:gd name="connsiteX6" fmla="*/ 201324 w 862817"/>
                <a:gd name="connsiteY6" fmla="*/ 48 h 189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817" h="1896780">
                  <a:moveTo>
                    <a:pt x="201324" y="48"/>
                  </a:moveTo>
                  <a:cubicBezTo>
                    <a:pt x="216846" y="5693"/>
                    <a:pt x="-4698" y="421265"/>
                    <a:pt x="95491" y="723948"/>
                  </a:cubicBezTo>
                  <a:cubicBezTo>
                    <a:pt x="195680" y="1026631"/>
                    <a:pt x="689569" y="1645404"/>
                    <a:pt x="802458" y="1816148"/>
                  </a:cubicBezTo>
                  <a:cubicBezTo>
                    <a:pt x="915347" y="1986892"/>
                    <a:pt x="849024" y="1848603"/>
                    <a:pt x="772824" y="1748414"/>
                  </a:cubicBezTo>
                  <a:cubicBezTo>
                    <a:pt x="696624" y="1648225"/>
                    <a:pt x="473669" y="1391403"/>
                    <a:pt x="345258" y="1215014"/>
                  </a:cubicBezTo>
                  <a:cubicBezTo>
                    <a:pt x="216847" y="1038625"/>
                    <a:pt x="29169" y="892575"/>
                    <a:pt x="2358" y="690081"/>
                  </a:cubicBezTo>
                  <a:cubicBezTo>
                    <a:pt x="-24453" y="487587"/>
                    <a:pt x="185802" y="-5597"/>
                    <a:pt x="201324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24F62AD2-093E-E61A-97CB-EA276D236BAF}"/>
                </a:ext>
              </a:extLst>
            </p:cNvPr>
            <p:cNvSpPr/>
            <p:nvPr/>
          </p:nvSpPr>
          <p:spPr>
            <a:xfrm>
              <a:off x="2398923" y="5604776"/>
              <a:ext cx="853757" cy="1925369"/>
            </a:xfrm>
            <a:custGeom>
              <a:avLst/>
              <a:gdLst>
                <a:gd name="connsiteX0" fmla="*/ 145310 w 853757"/>
                <a:gd name="connsiteY0" fmla="*/ 12857 h 1925369"/>
                <a:gd name="connsiteX1" fmla="*/ 73344 w 853757"/>
                <a:gd name="connsiteY1" fmla="*/ 982291 h 1925369"/>
                <a:gd name="connsiteX2" fmla="*/ 335810 w 853757"/>
                <a:gd name="connsiteY2" fmla="*/ 1600357 h 1925369"/>
                <a:gd name="connsiteX3" fmla="*/ 831110 w 853757"/>
                <a:gd name="connsiteY3" fmla="*/ 1909391 h 1925369"/>
                <a:gd name="connsiteX4" fmla="*/ 776077 w 853757"/>
                <a:gd name="connsiteY4" fmla="*/ 1883991 h 1925369"/>
                <a:gd name="connsiteX5" fmla="*/ 356977 w 853757"/>
                <a:gd name="connsiteY5" fmla="*/ 1693491 h 1925369"/>
                <a:gd name="connsiteX6" fmla="*/ 90277 w 853757"/>
                <a:gd name="connsiteY6" fmla="*/ 1206657 h 1925369"/>
                <a:gd name="connsiteX7" fmla="*/ 1377 w 853757"/>
                <a:gd name="connsiteY7" fmla="*/ 588591 h 1925369"/>
                <a:gd name="connsiteX8" fmla="*/ 35244 w 853757"/>
                <a:gd name="connsiteY8" fmla="*/ 685957 h 1925369"/>
                <a:gd name="connsiteX9" fmla="*/ 22544 w 853757"/>
                <a:gd name="connsiteY9" fmla="*/ 440424 h 1925369"/>
                <a:gd name="connsiteX10" fmla="*/ 145310 w 853757"/>
                <a:gd name="connsiteY10" fmla="*/ 12857 h 1925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3757" h="1925369">
                  <a:moveTo>
                    <a:pt x="145310" y="12857"/>
                  </a:moveTo>
                  <a:cubicBezTo>
                    <a:pt x="153777" y="103168"/>
                    <a:pt x="41594" y="717708"/>
                    <a:pt x="73344" y="982291"/>
                  </a:cubicBezTo>
                  <a:cubicBezTo>
                    <a:pt x="105094" y="1246874"/>
                    <a:pt x="209516" y="1445840"/>
                    <a:pt x="335810" y="1600357"/>
                  </a:cubicBezTo>
                  <a:cubicBezTo>
                    <a:pt x="462104" y="1754874"/>
                    <a:pt x="757732" y="1862119"/>
                    <a:pt x="831110" y="1909391"/>
                  </a:cubicBezTo>
                  <a:cubicBezTo>
                    <a:pt x="904488" y="1956663"/>
                    <a:pt x="776077" y="1883991"/>
                    <a:pt x="776077" y="1883991"/>
                  </a:cubicBezTo>
                  <a:cubicBezTo>
                    <a:pt x="697055" y="1848008"/>
                    <a:pt x="471277" y="1806380"/>
                    <a:pt x="356977" y="1693491"/>
                  </a:cubicBezTo>
                  <a:cubicBezTo>
                    <a:pt x="242677" y="1580602"/>
                    <a:pt x="149544" y="1390807"/>
                    <a:pt x="90277" y="1206657"/>
                  </a:cubicBezTo>
                  <a:cubicBezTo>
                    <a:pt x="31010" y="1022507"/>
                    <a:pt x="10549" y="675374"/>
                    <a:pt x="1377" y="588591"/>
                  </a:cubicBezTo>
                  <a:cubicBezTo>
                    <a:pt x="-7795" y="501808"/>
                    <a:pt x="31716" y="710651"/>
                    <a:pt x="35244" y="685957"/>
                  </a:cubicBezTo>
                  <a:cubicBezTo>
                    <a:pt x="38772" y="661263"/>
                    <a:pt x="7022" y="546963"/>
                    <a:pt x="22544" y="440424"/>
                  </a:cubicBezTo>
                  <a:cubicBezTo>
                    <a:pt x="38066" y="333885"/>
                    <a:pt x="136843" y="-77454"/>
                    <a:pt x="145310" y="128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77B86AAD-C4AB-3ED6-363C-73D41F52C1DF}"/>
                </a:ext>
              </a:extLst>
            </p:cNvPr>
            <p:cNvSpPr/>
            <p:nvPr/>
          </p:nvSpPr>
          <p:spPr>
            <a:xfrm>
              <a:off x="3555737" y="5409900"/>
              <a:ext cx="248318" cy="1654145"/>
            </a:xfrm>
            <a:custGeom>
              <a:avLst/>
              <a:gdLst>
                <a:gd name="connsiteX0" fmla="*/ 263 w 248318"/>
                <a:gd name="connsiteY0" fmla="*/ 300 h 1654145"/>
                <a:gd name="connsiteX1" fmla="*/ 123030 w 248318"/>
                <a:gd name="connsiteY1" fmla="*/ 542167 h 1654145"/>
                <a:gd name="connsiteX2" fmla="*/ 84930 w 248318"/>
                <a:gd name="connsiteY2" fmla="*/ 1037467 h 1654145"/>
                <a:gd name="connsiteX3" fmla="*/ 237330 w 248318"/>
                <a:gd name="connsiteY3" fmla="*/ 1617433 h 1654145"/>
                <a:gd name="connsiteX4" fmla="*/ 216163 w 248318"/>
                <a:gd name="connsiteY4" fmla="*/ 1537000 h 1654145"/>
                <a:gd name="connsiteX5" fmla="*/ 55296 w 248318"/>
                <a:gd name="connsiteY5" fmla="*/ 1067100 h 1654145"/>
                <a:gd name="connsiteX6" fmla="*/ 89163 w 248318"/>
                <a:gd name="connsiteY6" fmla="*/ 474433 h 1654145"/>
                <a:gd name="connsiteX7" fmla="*/ 263 w 248318"/>
                <a:gd name="connsiteY7" fmla="*/ 300 h 1654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18" h="1654145">
                  <a:moveTo>
                    <a:pt x="263" y="300"/>
                  </a:moveTo>
                  <a:cubicBezTo>
                    <a:pt x="5908" y="11589"/>
                    <a:pt x="108919" y="369306"/>
                    <a:pt x="123030" y="542167"/>
                  </a:cubicBezTo>
                  <a:cubicBezTo>
                    <a:pt x="137141" y="715028"/>
                    <a:pt x="65880" y="858256"/>
                    <a:pt x="84930" y="1037467"/>
                  </a:cubicBezTo>
                  <a:cubicBezTo>
                    <a:pt x="103980" y="1216678"/>
                    <a:pt x="215458" y="1534178"/>
                    <a:pt x="237330" y="1617433"/>
                  </a:cubicBezTo>
                  <a:cubicBezTo>
                    <a:pt x="259202" y="1700688"/>
                    <a:pt x="246502" y="1628722"/>
                    <a:pt x="216163" y="1537000"/>
                  </a:cubicBezTo>
                  <a:cubicBezTo>
                    <a:pt x="185824" y="1445278"/>
                    <a:pt x="76463" y="1244195"/>
                    <a:pt x="55296" y="1067100"/>
                  </a:cubicBezTo>
                  <a:cubicBezTo>
                    <a:pt x="34129" y="890006"/>
                    <a:pt x="96924" y="650822"/>
                    <a:pt x="89163" y="474433"/>
                  </a:cubicBezTo>
                  <a:cubicBezTo>
                    <a:pt x="81402" y="298044"/>
                    <a:pt x="-5382" y="-10989"/>
                    <a:pt x="263" y="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51A1E439-575D-F858-719E-44FFEDA9C6FE}"/>
                </a:ext>
              </a:extLst>
            </p:cNvPr>
            <p:cNvSpPr/>
            <p:nvPr/>
          </p:nvSpPr>
          <p:spPr>
            <a:xfrm>
              <a:off x="3583284" y="4402578"/>
              <a:ext cx="290348" cy="951201"/>
            </a:xfrm>
            <a:custGeom>
              <a:avLst/>
              <a:gdLst>
                <a:gd name="connsiteX0" fmla="*/ 36216 w 290348"/>
                <a:gd name="connsiteY0" fmla="*/ 89 h 951201"/>
                <a:gd name="connsiteX1" fmla="*/ 12933 w 290348"/>
                <a:gd name="connsiteY1" fmla="*/ 192705 h 951201"/>
                <a:gd name="connsiteX2" fmla="*/ 258466 w 290348"/>
                <a:gd name="connsiteY2" fmla="*/ 723989 h 951201"/>
                <a:gd name="connsiteX3" fmla="*/ 209783 w 290348"/>
                <a:gd name="connsiteY3" fmla="*/ 946239 h 951201"/>
                <a:gd name="connsiteX4" fmla="*/ 249999 w 290348"/>
                <a:gd name="connsiteY4" fmla="*/ 870039 h 951201"/>
                <a:gd name="connsiteX5" fmla="*/ 288099 w 290348"/>
                <a:gd name="connsiteY5" fmla="*/ 772672 h 951201"/>
                <a:gd name="connsiteX6" fmla="*/ 180149 w 290348"/>
                <a:gd name="connsiteY6" fmla="*/ 478455 h 951201"/>
                <a:gd name="connsiteX7" fmla="*/ 106066 w 290348"/>
                <a:gd name="connsiteY7" fmla="*/ 317589 h 951201"/>
                <a:gd name="connsiteX8" fmla="*/ 53149 w 290348"/>
                <a:gd name="connsiteY8" fmla="*/ 169422 h 951201"/>
                <a:gd name="connsiteX9" fmla="*/ 36216 w 290348"/>
                <a:gd name="connsiteY9" fmla="*/ 89 h 95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0348" h="951201">
                  <a:moveTo>
                    <a:pt x="36216" y="89"/>
                  </a:moveTo>
                  <a:cubicBezTo>
                    <a:pt x="29513" y="3969"/>
                    <a:pt x="-24109" y="72055"/>
                    <a:pt x="12933" y="192705"/>
                  </a:cubicBezTo>
                  <a:cubicBezTo>
                    <a:pt x="49975" y="313355"/>
                    <a:pt x="225658" y="598400"/>
                    <a:pt x="258466" y="723989"/>
                  </a:cubicBezTo>
                  <a:cubicBezTo>
                    <a:pt x="291274" y="849578"/>
                    <a:pt x="211194" y="921897"/>
                    <a:pt x="209783" y="946239"/>
                  </a:cubicBezTo>
                  <a:cubicBezTo>
                    <a:pt x="208372" y="970581"/>
                    <a:pt x="236946" y="898967"/>
                    <a:pt x="249999" y="870039"/>
                  </a:cubicBezTo>
                  <a:cubicBezTo>
                    <a:pt x="263052" y="841111"/>
                    <a:pt x="299741" y="837936"/>
                    <a:pt x="288099" y="772672"/>
                  </a:cubicBezTo>
                  <a:cubicBezTo>
                    <a:pt x="276457" y="707408"/>
                    <a:pt x="210488" y="554302"/>
                    <a:pt x="180149" y="478455"/>
                  </a:cubicBezTo>
                  <a:cubicBezTo>
                    <a:pt x="149810" y="402608"/>
                    <a:pt x="127233" y="369095"/>
                    <a:pt x="106066" y="317589"/>
                  </a:cubicBezTo>
                  <a:cubicBezTo>
                    <a:pt x="84899" y="266083"/>
                    <a:pt x="64791" y="219164"/>
                    <a:pt x="53149" y="169422"/>
                  </a:cubicBezTo>
                  <a:cubicBezTo>
                    <a:pt x="41507" y="119680"/>
                    <a:pt x="42919" y="-3791"/>
                    <a:pt x="36216" y="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C481E390-4A64-DE3B-228A-8451E0A5A0EF}"/>
                </a:ext>
              </a:extLst>
            </p:cNvPr>
            <p:cNvSpPr/>
            <p:nvPr/>
          </p:nvSpPr>
          <p:spPr>
            <a:xfrm>
              <a:off x="5202132" y="3246390"/>
              <a:ext cx="367534" cy="685575"/>
            </a:xfrm>
            <a:custGeom>
              <a:avLst/>
              <a:gdLst>
                <a:gd name="connsiteX0" fmla="*/ 112818 w 367534"/>
                <a:gd name="connsiteY0" fmla="*/ 52435 h 685575"/>
                <a:gd name="connsiteX1" fmla="*/ 236643 w 367534"/>
                <a:gd name="connsiteY1" fmla="*/ 327073 h 685575"/>
                <a:gd name="connsiteX2" fmla="*/ 231881 w 367534"/>
                <a:gd name="connsiteY2" fmla="*/ 304848 h 685575"/>
                <a:gd name="connsiteX3" fmla="*/ 236643 w 367534"/>
                <a:gd name="connsiteY3" fmla="*/ 425498 h 685575"/>
                <a:gd name="connsiteX4" fmla="*/ 362056 w 367534"/>
                <a:gd name="connsiteY4" fmla="*/ 617585 h 685575"/>
                <a:gd name="connsiteX5" fmla="*/ 335068 w 367534"/>
                <a:gd name="connsiteY5" fmla="*/ 585835 h 685575"/>
                <a:gd name="connsiteX6" fmla="*/ 244581 w 367534"/>
                <a:gd name="connsiteY6" fmla="*/ 462010 h 685575"/>
                <a:gd name="connsiteX7" fmla="*/ 328718 w 367534"/>
                <a:gd name="connsiteY7" fmla="*/ 615998 h 685575"/>
                <a:gd name="connsiteX8" fmla="*/ 241406 w 367534"/>
                <a:gd name="connsiteY8" fmla="*/ 544560 h 685575"/>
                <a:gd name="connsiteX9" fmla="*/ 223943 w 367534"/>
                <a:gd name="connsiteY9" fmla="*/ 519160 h 685575"/>
                <a:gd name="connsiteX10" fmla="*/ 225531 w 367534"/>
                <a:gd name="connsiteY10" fmla="*/ 352473 h 685575"/>
                <a:gd name="connsiteX11" fmla="*/ 190606 w 367534"/>
                <a:gd name="connsiteY11" fmla="*/ 457248 h 685575"/>
                <a:gd name="connsiteX12" fmla="*/ 179493 w 367534"/>
                <a:gd name="connsiteY12" fmla="*/ 500110 h 685575"/>
                <a:gd name="connsiteX13" fmla="*/ 200131 w 367534"/>
                <a:gd name="connsiteY13" fmla="*/ 682673 h 685575"/>
                <a:gd name="connsiteX14" fmla="*/ 154093 w 367534"/>
                <a:gd name="connsiteY14" fmla="*/ 601710 h 685575"/>
                <a:gd name="connsiteX15" fmla="*/ 109643 w 367534"/>
                <a:gd name="connsiteY15" fmla="*/ 462010 h 685575"/>
                <a:gd name="connsiteX16" fmla="*/ 57256 w 367534"/>
                <a:gd name="connsiteY16" fmla="*/ 511223 h 685575"/>
                <a:gd name="connsiteX17" fmla="*/ 82656 w 367534"/>
                <a:gd name="connsiteY17" fmla="*/ 401685 h 685575"/>
                <a:gd name="connsiteX18" fmla="*/ 25506 w 367534"/>
                <a:gd name="connsiteY18" fmla="*/ 503285 h 685575"/>
                <a:gd name="connsiteX19" fmla="*/ 49318 w 367534"/>
                <a:gd name="connsiteY19" fmla="*/ 404860 h 685575"/>
                <a:gd name="connsiteX20" fmla="*/ 106 w 367534"/>
                <a:gd name="connsiteY20" fmla="*/ 315960 h 685575"/>
                <a:gd name="connsiteX21" fmla="*/ 65193 w 367534"/>
                <a:gd name="connsiteY21" fmla="*/ 400098 h 685575"/>
                <a:gd name="connsiteX22" fmla="*/ 46143 w 367534"/>
                <a:gd name="connsiteY22" fmla="*/ 327073 h 685575"/>
                <a:gd name="connsiteX23" fmla="*/ 101706 w 367534"/>
                <a:gd name="connsiteY23" fmla="*/ 176260 h 685575"/>
                <a:gd name="connsiteX24" fmla="*/ 89006 w 367534"/>
                <a:gd name="connsiteY24" fmla="*/ 263573 h 685575"/>
                <a:gd name="connsiteX25" fmla="*/ 119168 w 367534"/>
                <a:gd name="connsiteY25" fmla="*/ 217535 h 685575"/>
                <a:gd name="connsiteX26" fmla="*/ 101706 w 367534"/>
                <a:gd name="connsiteY26" fmla="*/ 163560 h 685575"/>
                <a:gd name="connsiteX27" fmla="*/ 81068 w 367534"/>
                <a:gd name="connsiteY27" fmla="*/ 48 h 685575"/>
                <a:gd name="connsiteX28" fmla="*/ 133456 w 367534"/>
                <a:gd name="connsiteY28" fmla="*/ 181023 h 685575"/>
                <a:gd name="connsiteX29" fmla="*/ 112818 w 367534"/>
                <a:gd name="connsiteY29" fmla="*/ 52435 h 68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67534" h="685575">
                  <a:moveTo>
                    <a:pt x="112818" y="52435"/>
                  </a:moveTo>
                  <a:cubicBezTo>
                    <a:pt x="130016" y="76777"/>
                    <a:pt x="216799" y="285004"/>
                    <a:pt x="236643" y="327073"/>
                  </a:cubicBezTo>
                  <a:cubicBezTo>
                    <a:pt x="256487" y="369142"/>
                    <a:pt x="231881" y="288444"/>
                    <a:pt x="231881" y="304848"/>
                  </a:cubicBezTo>
                  <a:cubicBezTo>
                    <a:pt x="231881" y="321252"/>
                    <a:pt x="214947" y="373375"/>
                    <a:pt x="236643" y="425498"/>
                  </a:cubicBezTo>
                  <a:cubicBezTo>
                    <a:pt x="258339" y="477621"/>
                    <a:pt x="345652" y="590862"/>
                    <a:pt x="362056" y="617585"/>
                  </a:cubicBezTo>
                  <a:cubicBezTo>
                    <a:pt x="378460" y="644308"/>
                    <a:pt x="354647" y="611764"/>
                    <a:pt x="335068" y="585835"/>
                  </a:cubicBezTo>
                  <a:cubicBezTo>
                    <a:pt x="315489" y="559906"/>
                    <a:pt x="245639" y="456983"/>
                    <a:pt x="244581" y="462010"/>
                  </a:cubicBezTo>
                  <a:cubicBezTo>
                    <a:pt x="243523" y="467037"/>
                    <a:pt x="329247" y="602240"/>
                    <a:pt x="328718" y="615998"/>
                  </a:cubicBezTo>
                  <a:cubicBezTo>
                    <a:pt x="328189" y="629756"/>
                    <a:pt x="258869" y="560700"/>
                    <a:pt x="241406" y="544560"/>
                  </a:cubicBezTo>
                  <a:cubicBezTo>
                    <a:pt x="223944" y="528420"/>
                    <a:pt x="226589" y="551175"/>
                    <a:pt x="223943" y="519160"/>
                  </a:cubicBezTo>
                  <a:cubicBezTo>
                    <a:pt x="221297" y="487145"/>
                    <a:pt x="231087" y="362792"/>
                    <a:pt x="225531" y="352473"/>
                  </a:cubicBezTo>
                  <a:cubicBezTo>
                    <a:pt x="219975" y="342154"/>
                    <a:pt x="198279" y="432642"/>
                    <a:pt x="190606" y="457248"/>
                  </a:cubicBezTo>
                  <a:cubicBezTo>
                    <a:pt x="182933" y="481854"/>
                    <a:pt x="177906" y="462539"/>
                    <a:pt x="179493" y="500110"/>
                  </a:cubicBezTo>
                  <a:cubicBezTo>
                    <a:pt x="181080" y="537681"/>
                    <a:pt x="204364" y="665740"/>
                    <a:pt x="200131" y="682673"/>
                  </a:cubicBezTo>
                  <a:cubicBezTo>
                    <a:pt x="195898" y="699606"/>
                    <a:pt x="169174" y="638487"/>
                    <a:pt x="154093" y="601710"/>
                  </a:cubicBezTo>
                  <a:cubicBezTo>
                    <a:pt x="139012" y="564933"/>
                    <a:pt x="125783" y="477091"/>
                    <a:pt x="109643" y="462010"/>
                  </a:cubicBezTo>
                  <a:cubicBezTo>
                    <a:pt x="93503" y="446929"/>
                    <a:pt x="61754" y="521277"/>
                    <a:pt x="57256" y="511223"/>
                  </a:cubicBezTo>
                  <a:cubicBezTo>
                    <a:pt x="52758" y="501169"/>
                    <a:pt x="87948" y="403008"/>
                    <a:pt x="82656" y="401685"/>
                  </a:cubicBezTo>
                  <a:cubicBezTo>
                    <a:pt x="77364" y="400362"/>
                    <a:pt x="31062" y="502756"/>
                    <a:pt x="25506" y="503285"/>
                  </a:cubicBezTo>
                  <a:cubicBezTo>
                    <a:pt x="19950" y="503814"/>
                    <a:pt x="53551" y="436081"/>
                    <a:pt x="49318" y="404860"/>
                  </a:cubicBezTo>
                  <a:cubicBezTo>
                    <a:pt x="45085" y="373639"/>
                    <a:pt x="-2540" y="316754"/>
                    <a:pt x="106" y="315960"/>
                  </a:cubicBezTo>
                  <a:cubicBezTo>
                    <a:pt x="2752" y="315166"/>
                    <a:pt x="57520" y="398246"/>
                    <a:pt x="65193" y="400098"/>
                  </a:cubicBezTo>
                  <a:cubicBezTo>
                    <a:pt x="72866" y="401950"/>
                    <a:pt x="40058" y="364379"/>
                    <a:pt x="46143" y="327073"/>
                  </a:cubicBezTo>
                  <a:cubicBezTo>
                    <a:pt x="52228" y="289767"/>
                    <a:pt x="94562" y="186843"/>
                    <a:pt x="101706" y="176260"/>
                  </a:cubicBezTo>
                  <a:cubicBezTo>
                    <a:pt x="108850" y="165677"/>
                    <a:pt x="86096" y="256694"/>
                    <a:pt x="89006" y="263573"/>
                  </a:cubicBezTo>
                  <a:cubicBezTo>
                    <a:pt x="91916" y="270452"/>
                    <a:pt x="117051" y="234204"/>
                    <a:pt x="119168" y="217535"/>
                  </a:cubicBezTo>
                  <a:cubicBezTo>
                    <a:pt x="121285" y="200866"/>
                    <a:pt x="108056" y="199808"/>
                    <a:pt x="101706" y="163560"/>
                  </a:cubicBezTo>
                  <a:cubicBezTo>
                    <a:pt x="95356" y="127312"/>
                    <a:pt x="75776" y="-2862"/>
                    <a:pt x="81068" y="48"/>
                  </a:cubicBezTo>
                  <a:cubicBezTo>
                    <a:pt x="86360" y="2958"/>
                    <a:pt x="127371" y="167000"/>
                    <a:pt x="133456" y="181023"/>
                  </a:cubicBezTo>
                  <a:cubicBezTo>
                    <a:pt x="139541" y="195046"/>
                    <a:pt x="95620" y="28093"/>
                    <a:pt x="112818" y="524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11CB7CA4-41BD-45EB-7763-1F1E85E6C323}"/>
              </a:ext>
            </a:extLst>
          </p:cNvPr>
          <p:cNvSpPr/>
          <p:nvPr/>
        </p:nvSpPr>
        <p:spPr>
          <a:xfrm>
            <a:off x="3824444" y="4645667"/>
            <a:ext cx="560254" cy="1115800"/>
          </a:xfrm>
          <a:custGeom>
            <a:avLst/>
            <a:gdLst>
              <a:gd name="connsiteX0" fmla="*/ 1431 w 560254"/>
              <a:gd name="connsiteY0" fmla="*/ 2533 h 1115800"/>
              <a:gd name="connsiteX1" fmla="*/ 71281 w 560254"/>
              <a:gd name="connsiteY1" fmla="*/ 370833 h 1115800"/>
              <a:gd name="connsiteX2" fmla="*/ 538006 w 560254"/>
              <a:gd name="connsiteY2" fmla="*/ 1088383 h 1115800"/>
              <a:gd name="connsiteX3" fmla="*/ 464981 w 560254"/>
              <a:gd name="connsiteY3" fmla="*/ 939158 h 1115800"/>
              <a:gd name="connsiteX4" fmla="*/ 284006 w 560254"/>
              <a:gd name="connsiteY4" fmla="*/ 678808 h 1115800"/>
              <a:gd name="connsiteX5" fmla="*/ 68106 w 560254"/>
              <a:gd name="connsiteY5" fmla="*/ 313683 h 1115800"/>
              <a:gd name="connsiteX6" fmla="*/ 26831 w 560254"/>
              <a:gd name="connsiteY6" fmla="*/ 212083 h 1115800"/>
              <a:gd name="connsiteX7" fmla="*/ 1431 w 560254"/>
              <a:gd name="connsiteY7" fmla="*/ 2533 h 111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254" h="1115800">
                <a:moveTo>
                  <a:pt x="1431" y="2533"/>
                </a:moveTo>
                <a:cubicBezTo>
                  <a:pt x="8839" y="28991"/>
                  <a:pt x="-18148" y="189858"/>
                  <a:pt x="71281" y="370833"/>
                </a:cubicBezTo>
                <a:cubicBezTo>
                  <a:pt x="160710" y="551808"/>
                  <a:pt x="472389" y="993662"/>
                  <a:pt x="538006" y="1088383"/>
                </a:cubicBezTo>
                <a:cubicBezTo>
                  <a:pt x="603623" y="1183104"/>
                  <a:pt x="507314" y="1007420"/>
                  <a:pt x="464981" y="939158"/>
                </a:cubicBezTo>
                <a:cubicBezTo>
                  <a:pt x="422648" y="870896"/>
                  <a:pt x="350152" y="783054"/>
                  <a:pt x="284006" y="678808"/>
                </a:cubicBezTo>
                <a:cubicBezTo>
                  <a:pt x="217860" y="574562"/>
                  <a:pt x="110968" y="391470"/>
                  <a:pt x="68106" y="313683"/>
                </a:cubicBezTo>
                <a:cubicBezTo>
                  <a:pt x="25244" y="235896"/>
                  <a:pt x="36356" y="259708"/>
                  <a:pt x="26831" y="212083"/>
                </a:cubicBezTo>
                <a:cubicBezTo>
                  <a:pt x="17306" y="164458"/>
                  <a:pt x="-5977" y="-23925"/>
                  <a:pt x="1431" y="2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49907D5-63D8-0160-3CEA-969F8DA898E5}"/>
              </a:ext>
            </a:extLst>
          </p:cNvPr>
          <p:cNvSpPr/>
          <p:nvPr/>
        </p:nvSpPr>
        <p:spPr>
          <a:xfrm>
            <a:off x="4374001" y="5656985"/>
            <a:ext cx="453342" cy="897780"/>
          </a:xfrm>
          <a:custGeom>
            <a:avLst/>
            <a:gdLst>
              <a:gd name="connsiteX0" fmla="*/ 1149 w 453342"/>
              <a:gd name="connsiteY0" fmla="*/ 865 h 897780"/>
              <a:gd name="connsiteX1" fmla="*/ 115449 w 453342"/>
              <a:gd name="connsiteY1" fmla="*/ 216765 h 897780"/>
              <a:gd name="connsiteX2" fmla="*/ 277374 w 453342"/>
              <a:gd name="connsiteY2" fmla="*/ 362815 h 897780"/>
              <a:gd name="connsiteX3" fmla="*/ 232924 w 453342"/>
              <a:gd name="connsiteY3" fmla="*/ 343765 h 897780"/>
              <a:gd name="connsiteX4" fmla="*/ 324999 w 453342"/>
              <a:gd name="connsiteY4" fmla="*/ 505690 h 897780"/>
              <a:gd name="connsiteX5" fmla="*/ 398024 w 453342"/>
              <a:gd name="connsiteY5" fmla="*/ 702540 h 897780"/>
              <a:gd name="connsiteX6" fmla="*/ 451999 w 453342"/>
              <a:gd name="connsiteY6" fmla="*/ 896215 h 897780"/>
              <a:gd name="connsiteX7" fmla="*/ 436124 w 453342"/>
              <a:gd name="connsiteY7" fmla="*/ 788265 h 897780"/>
              <a:gd name="connsiteX8" fmla="*/ 426599 w 453342"/>
              <a:gd name="connsiteY8" fmla="*/ 686665 h 897780"/>
              <a:gd name="connsiteX9" fmla="*/ 194824 w 453342"/>
              <a:gd name="connsiteY9" fmla="*/ 321540 h 897780"/>
              <a:gd name="connsiteX10" fmla="*/ 226574 w 453342"/>
              <a:gd name="connsiteY10" fmla="*/ 365990 h 897780"/>
              <a:gd name="connsiteX11" fmla="*/ 93224 w 453342"/>
              <a:gd name="connsiteY11" fmla="*/ 248515 h 897780"/>
              <a:gd name="connsiteX12" fmla="*/ 58299 w 453342"/>
              <a:gd name="connsiteY12" fmla="*/ 143740 h 897780"/>
              <a:gd name="connsiteX13" fmla="*/ 1149 w 453342"/>
              <a:gd name="connsiteY13" fmla="*/ 865 h 89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3342" h="897780">
                <a:moveTo>
                  <a:pt x="1149" y="865"/>
                </a:moveTo>
                <a:cubicBezTo>
                  <a:pt x="10674" y="13036"/>
                  <a:pt x="69412" y="156440"/>
                  <a:pt x="115449" y="216765"/>
                </a:cubicBezTo>
                <a:cubicBezTo>
                  <a:pt x="161486" y="277090"/>
                  <a:pt x="257795" y="341648"/>
                  <a:pt x="277374" y="362815"/>
                </a:cubicBezTo>
                <a:cubicBezTo>
                  <a:pt x="296953" y="383982"/>
                  <a:pt x="224987" y="319953"/>
                  <a:pt x="232924" y="343765"/>
                </a:cubicBezTo>
                <a:cubicBezTo>
                  <a:pt x="240862" y="367578"/>
                  <a:pt x="297482" y="445894"/>
                  <a:pt x="324999" y="505690"/>
                </a:cubicBezTo>
                <a:cubicBezTo>
                  <a:pt x="352516" y="565486"/>
                  <a:pt x="376857" y="637453"/>
                  <a:pt x="398024" y="702540"/>
                </a:cubicBezTo>
                <a:cubicBezTo>
                  <a:pt x="419191" y="767628"/>
                  <a:pt x="445649" y="881927"/>
                  <a:pt x="451999" y="896215"/>
                </a:cubicBezTo>
                <a:cubicBezTo>
                  <a:pt x="458349" y="910503"/>
                  <a:pt x="440357" y="823190"/>
                  <a:pt x="436124" y="788265"/>
                </a:cubicBezTo>
                <a:cubicBezTo>
                  <a:pt x="431891" y="753340"/>
                  <a:pt x="466816" y="764452"/>
                  <a:pt x="426599" y="686665"/>
                </a:cubicBezTo>
                <a:cubicBezTo>
                  <a:pt x="386382" y="608878"/>
                  <a:pt x="228161" y="374986"/>
                  <a:pt x="194824" y="321540"/>
                </a:cubicBezTo>
                <a:cubicBezTo>
                  <a:pt x="161487" y="268094"/>
                  <a:pt x="243507" y="378161"/>
                  <a:pt x="226574" y="365990"/>
                </a:cubicBezTo>
                <a:cubicBezTo>
                  <a:pt x="209641" y="353819"/>
                  <a:pt x="121270" y="285557"/>
                  <a:pt x="93224" y="248515"/>
                </a:cubicBezTo>
                <a:cubicBezTo>
                  <a:pt x="65178" y="211473"/>
                  <a:pt x="72587" y="179194"/>
                  <a:pt x="58299" y="143740"/>
                </a:cubicBezTo>
                <a:cubicBezTo>
                  <a:pt x="44012" y="108286"/>
                  <a:pt x="-8376" y="-11306"/>
                  <a:pt x="1149" y="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1AB62C1-88EF-00E7-A062-1D7BAB12FF16}"/>
              </a:ext>
            </a:extLst>
          </p:cNvPr>
          <p:cNvSpPr/>
          <p:nvPr/>
        </p:nvSpPr>
        <p:spPr>
          <a:xfrm>
            <a:off x="5132703" y="5318708"/>
            <a:ext cx="413367" cy="558865"/>
          </a:xfrm>
          <a:custGeom>
            <a:avLst/>
            <a:gdLst>
              <a:gd name="connsiteX0" fmla="*/ 410847 w 413367"/>
              <a:gd name="connsiteY0" fmla="*/ 2592 h 558865"/>
              <a:gd name="connsiteX1" fmla="*/ 258447 w 413367"/>
              <a:gd name="connsiteY1" fmla="*/ 154992 h 558865"/>
              <a:gd name="connsiteX2" fmla="*/ 4447 w 413367"/>
              <a:gd name="connsiteY2" fmla="*/ 555042 h 558865"/>
              <a:gd name="connsiteX3" fmla="*/ 90172 w 413367"/>
              <a:gd name="connsiteY3" fmla="*/ 367717 h 558865"/>
              <a:gd name="connsiteX4" fmla="*/ 137797 w 413367"/>
              <a:gd name="connsiteY4" fmla="*/ 262942 h 558865"/>
              <a:gd name="connsiteX5" fmla="*/ 410847 w 413367"/>
              <a:gd name="connsiteY5" fmla="*/ 2592 h 55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367" h="558865">
                <a:moveTo>
                  <a:pt x="410847" y="2592"/>
                </a:moveTo>
                <a:cubicBezTo>
                  <a:pt x="430955" y="-15400"/>
                  <a:pt x="326180" y="62917"/>
                  <a:pt x="258447" y="154992"/>
                </a:cubicBezTo>
                <a:cubicBezTo>
                  <a:pt x="190714" y="247067"/>
                  <a:pt x="32493" y="519588"/>
                  <a:pt x="4447" y="555042"/>
                </a:cubicBezTo>
                <a:cubicBezTo>
                  <a:pt x="-23599" y="590496"/>
                  <a:pt x="90172" y="367717"/>
                  <a:pt x="90172" y="367717"/>
                </a:cubicBezTo>
                <a:cubicBezTo>
                  <a:pt x="112397" y="319034"/>
                  <a:pt x="83293" y="322209"/>
                  <a:pt x="137797" y="262942"/>
                </a:cubicBezTo>
                <a:cubicBezTo>
                  <a:pt x="192301" y="203675"/>
                  <a:pt x="390739" y="20584"/>
                  <a:pt x="410847" y="2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1286FC5-61E0-58F7-BBD5-FD8A5BF25D7C}"/>
              </a:ext>
            </a:extLst>
          </p:cNvPr>
          <p:cNvSpPr/>
          <p:nvPr/>
        </p:nvSpPr>
        <p:spPr>
          <a:xfrm>
            <a:off x="4828982" y="5701293"/>
            <a:ext cx="470314" cy="375805"/>
          </a:xfrm>
          <a:custGeom>
            <a:avLst/>
            <a:gdLst>
              <a:gd name="connsiteX0" fmla="*/ 470093 w 470314"/>
              <a:gd name="connsiteY0" fmla="*/ 1007 h 375805"/>
              <a:gd name="connsiteX1" fmla="*/ 263718 w 470314"/>
              <a:gd name="connsiteY1" fmla="*/ 229607 h 375805"/>
              <a:gd name="connsiteX2" fmla="*/ 193 w 470314"/>
              <a:gd name="connsiteY2" fmla="*/ 375657 h 375805"/>
              <a:gd name="connsiteX3" fmla="*/ 222443 w 470314"/>
              <a:gd name="connsiteY3" fmla="*/ 255007 h 375805"/>
              <a:gd name="connsiteX4" fmla="*/ 301818 w 470314"/>
              <a:gd name="connsiteY4" fmla="*/ 150232 h 375805"/>
              <a:gd name="connsiteX5" fmla="*/ 470093 w 470314"/>
              <a:gd name="connsiteY5" fmla="*/ 1007 h 37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314" h="375805">
                <a:moveTo>
                  <a:pt x="470093" y="1007"/>
                </a:moveTo>
                <a:cubicBezTo>
                  <a:pt x="463743" y="14236"/>
                  <a:pt x="342035" y="167165"/>
                  <a:pt x="263718" y="229607"/>
                </a:cubicBezTo>
                <a:cubicBezTo>
                  <a:pt x="185401" y="292049"/>
                  <a:pt x="7072" y="371424"/>
                  <a:pt x="193" y="375657"/>
                </a:cubicBezTo>
                <a:cubicBezTo>
                  <a:pt x="-6686" y="379890"/>
                  <a:pt x="172172" y="292578"/>
                  <a:pt x="222443" y="255007"/>
                </a:cubicBezTo>
                <a:cubicBezTo>
                  <a:pt x="272714" y="217436"/>
                  <a:pt x="258955" y="192036"/>
                  <a:pt x="301818" y="150232"/>
                </a:cubicBezTo>
                <a:cubicBezTo>
                  <a:pt x="344681" y="108428"/>
                  <a:pt x="476443" y="-12222"/>
                  <a:pt x="470093" y="1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2E698D7-2138-F20B-5898-B3F40F8F1B86}"/>
              </a:ext>
            </a:extLst>
          </p:cNvPr>
          <p:cNvSpPr/>
          <p:nvPr/>
        </p:nvSpPr>
        <p:spPr>
          <a:xfrm>
            <a:off x="4786114" y="5958040"/>
            <a:ext cx="304373" cy="113463"/>
          </a:xfrm>
          <a:custGeom>
            <a:avLst/>
            <a:gdLst>
              <a:gd name="connsiteX0" fmla="*/ 303411 w 304373"/>
              <a:gd name="connsiteY0" fmla="*/ 1435 h 113463"/>
              <a:gd name="connsiteX1" fmla="*/ 8136 w 304373"/>
              <a:gd name="connsiteY1" fmla="*/ 112560 h 113463"/>
              <a:gd name="connsiteX2" fmla="*/ 100211 w 304373"/>
              <a:gd name="connsiteY2" fmla="*/ 52235 h 113463"/>
              <a:gd name="connsiteX3" fmla="*/ 303411 w 304373"/>
              <a:gd name="connsiteY3" fmla="*/ 1435 h 1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373" h="113463">
                <a:moveTo>
                  <a:pt x="303411" y="1435"/>
                </a:moveTo>
                <a:cubicBezTo>
                  <a:pt x="288065" y="11489"/>
                  <a:pt x="42003" y="104093"/>
                  <a:pt x="8136" y="112560"/>
                </a:cubicBezTo>
                <a:cubicBezTo>
                  <a:pt x="-25731" y="121027"/>
                  <a:pt x="54173" y="67581"/>
                  <a:pt x="100211" y="52235"/>
                </a:cubicBezTo>
                <a:cubicBezTo>
                  <a:pt x="146249" y="36889"/>
                  <a:pt x="318757" y="-8619"/>
                  <a:pt x="303411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36B6D12-87A0-90BA-7803-E2D10A9F6A26}"/>
              </a:ext>
            </a:extLst>
          </p:cNvPr>
          <p:cNvSpPr/>
          <p:nvPr/>
        </p:nvSpPr>
        <p:spPr>
          <a:xfrm>
            <a:off x="4797425" y="5535751"/>
            <a:ext cx="651084" cy="998399"/>
          </a:xfrm>
          <a:custGeom>
            <a:avLst/>
            <a:gdLst>
              <a:gd name="connsiteX0" fmla="*/ 650875 w 651084"/>
              <a:gd name="connsiteY0" fmla="*/ 1449 h 998399"/>
              <a:gd name="connsiteX1" fmla="*/ 511175 w 651084"/>
              <a:gd name="connsiteY1" fmla="*/ 185599 h 998399"/>
              <a:gd name="connsiteX2" fmla="*/ 358775 w 651084"/>
              <a:gd name="connsiteY2" fmla="*/ 541199 h 998399"/>
              <a:gd name="connsiteX3" fmla="*/ 307975 w 651084"/>
              <a:gd name="connsiteY3" fmla="*/ 684074 h 998399"/>
              <a:gd name="connsiteX4" fmla="*/ 85725 w 651084"/>
              <a:gd name="connsiteY4" fmla="*/ 922199 h 998399"/>
              <a:gd name="connsiteX5" fmla="*/ 0 w 651084"/>
              <a:gd name="connsiteY5" fmla="*/ 998399 h 998399"/>
              <a:gd name="connsiteX6" fmla="*/ 85725 w 651084"/>
              <a:gd name="connsiteY6" fmla="*/ 922199 h 998399"/>
              <a:gd name="connsiteX7" fmla="*/ 231775 w 651084"/>
              <a:gd name="connsiteY7" fmla="*/ 826949 h 998399"/>
              <a:gd name="connsiteX8" fmla="*/ 377825 w 651084"/>
              <a:gd name="connsiteY8" fmla="*/ 591999 h 998399"/>
              <a:gd name="connsiteX9" fmla="*/ 479425 w 651084"/>
              <a:gd name="connsiteY9" fmla="*/ 277674 h 998399"/>
              <a:gd name="connsiteX10" fmla="*/ 650875 w 651084"/>
              <a:gd name="connsiteY10" fmla="*/ 1449 h 99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1084" h="998399">
                <a:moveTo>
                  <a:pt x="650875" y="1449"/>
                </a:moveTo>
                <a:cubicBezTo>
                  <a:pt x="656167" y="-13897"/>
                  <a:pt x="559858" y="95641"/>
                  <a:pt x="511175" y="185599"/>
                </a:cubicBezTo>
                <a:cubicBezTo>
                  <a:pt x="462492" y="275557"/>
                  <a:pt x="392642" y="458120"/>
                  <a:pt x="358775" y="541199"/>
                </a:cubicBezTo>
                <a:cubicBezTo>
                  <a:pt x="324908" y="624278"/>
                  <a:pt x="353483" y="620574"/>
                  <a:pt x="307975" y="684074"/>
                </a:cubicBezTo>
                <a:cubicBezTo>
                  <a:pt x="262467" y="747574"/>
                  <a:pt x="137054" y="869811"/>
                  <a:pt x="85725" y="922199"/>
                </a:cubicBezTo>
                <a:cubicBezTo>
                  <a:pt x="34396" y="974587"/>
                  <a:pt x="0" y="998399"/>
                  <a:pt x="0" y="998399"/>
                </a:cubicBezTo>
                <a:cubicBezTo>
                  <a:pt x="0" y="998399"/>
                  <a:pt x="47096" y="950774"/>
                  <a:pt x="85725" y="922199"/>
                </a:cubicBezTo>
                <a:cubicBezTo>
                  <a:pt x="124354" y="893624"/>
                  <a:pt x="183092" y="881982"/>
                  <a:pt x="231775" y="826949"/>
                </a:cubicBezTo>
                <a:cubicBezTo>
                  <a:pt x="280458" y="771916"/>
                  <a:pt x="336550" y="683545"/>
                  <a:pt x="377825" y="591999"/>
                </a:cubicBezTo>
                <a:cubicBezTo>
                  <a:pt x="419100" y="500453"/>
                  <a:pt x="434446" y="373982"/>
                  <a:pt x="479425" y="277674"/>
                </a:cubicBezTo>
                <a:cubicBezTo>
                  <a:pt x="524404" y="181366"/>
                  <a:pt x="645583" y="16795"/>
                  <a:pt x="650875" y="1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BC0270C-4485-498E-EA3D-7A903C9F38ED}"/>
              </a:ext>
            </a:extLst>
          </p:cNvPr>
          <p:cNvSpPr/>
          <p:nvPr/>
        </p:nvSpPr>
        <p:spPr>
          <a:xfrm>
            <a:off x="3834695" y="5241925"/>
            <a:ext cx="227965" cy="394648"/>
          </a:xfrm>
          <a:custGeom>
            <a:avLst/>
            <a:gdLst>
              <a:gd name="connsiteX0" fmla="*/ 92780 w 227965"/>
              <a:gd name="connsiteY0" fmla="*/ 0 h 394648"/>
              <a:gd name="connsiteX1" fmla="*/ 45155 w 227965"/>
              <a:gd name="connsiteY1" fmla="*/ 174625 h 394648"/>
              <a:gd name="connsiteX2" fmla="*/ 219780 w 227965"/>
              <a:gd name="connsiteY2" fmla="*/ 387350 h 394648"/>
              <a:gd name="connsiteX3" fmla="*/ 181680 w 227965"/>
              <a:gd name="connsiteY3" fmla="*/ 333375 h 394648"/>
              <a:gd name="connsiteX4" fmla="*/ 26105 w 227965"/>
              <a:gd name="connsiteY4" fmla="*/ 215900 h 394648"/>
              <a:gd name="connsiteX5" fmla="*/ 3880 w 227965"/>
              <a:gd name="connsiteY5" fmla="*/ 174625 h 394648"/>
              <a:gd name="connsiteX6" fmla="*/ 92780 w 227965"/>
              <a:gd name="connsiteY6" fmla="*/ 0 h 39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965" h="394648">
                <a:moveTo>
                  <a:pt x="92780" y="0"/>
                </a:moveTo>
                <a:cubicBezTo>
                  <a:pt x="99659" y="0"/>
                  <a:pt x="23988" y="110067"/>
                  <a:pt x="45155" y="174625"/>
                </a:cubicBezTo>
                <a:cubicBezTo>
                  <a:pt x="66322" y="239183"/>
                  <a:pt x="197026" y="360892"/>
                  <a:pt x="219780" y="387350"/>
                </a:cubicBezTo>
                <a:cubicBezTo>
                  <a:pt x="242534" y="413808"/>
                  <a:pt x="213959" y="361950"/>
                  <a:pt x="181680" y="333375"/>
                </a:cubicBezTo>
                <a:cubicBezTo>
                  <a:pt x="149401" y="304800"/>
                  <a:pt x="55738" y="242358"/>
                  <a:pt x="26105" y="215900"/>
                </a:cubicBezTo>
                <a:cubicBezTo>
                  <a:pt x="-3528" y="189442"/>
                  <a:pt x="-2999" y="206904"/>
                  <a:pt x="3880" y="174625"/>
                </a:cubicBezTo>
                <a:cubicBezTo>
                  <a:pt x="10759" y="142346"/>
                  <a:pt x="85901" y="0"/>
                  <a:pt x="927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D955C9EE-0685-A55C-E060-D8CA39D3413F}"/>
              </a:ext>
            </a:extLst>
          </p:cNvPr>
          <p:cNvSpPr/>
          <p:nvPr/>
        </p:nvSpPr>
        <p:spPr>
          <a:xfrm>
            <a:off x="5404794" y="5324265"/>
            <a:ext cx="262582" cy="650608"/>
          </a:xfrm>
          <a:custGeom>
            <a:avLst/>
            <a:gdLst>
              <a:gd name="connsiteX0" fmla="*/ 262581 w 262582"/>
              <a:gd name="connsiteY0" fmla="*/ 210 h 650608"/>
              <a:gd name="connsiteX1" fmla="*/ 202256 w 262582"/>
              <a:gd name="connsiteY1" fmla="*/ 104985 h 650608"/>
              <a:gd name="connsiteX2" fmla="*/ 148281 w 262582"/>
              <a:gd name="connsiteY2" fmla="*/ 290723 h 650608"/>
              <a:gd name="connsiteX3" fmla="*/ 178444 w 262582"/>
              <a:gd name="connsiteY3" fmla="*/ 224048 h 650608"/>
              <a:gd name="connsiteX4" fmla="*/ 86369 w 262582"/>
              <a:gd name="connsiteY4" fmla="*/ 374860 h 650608"/>
              <a:gd name="connsiteX5" fmla="*/ 2231 w 262582"/>
              <a:gd name="connsiteY5" fmla="*/ 644735 h 650608"/>
              <a:gd name="connsiteX6" fmla="*/ 32394 w 262582"/>
              <a:gd name="connsiteY6" fmla="*/ 544723 h 650608"/>
              <a:gd name="connsiteX7" fmla="*/ 118119 w 262582"/>
              <a:gd name="connsiteY7" fmla="*/ 358985 h 650608"/>
              <a:gd name="connsiteX8" fmla="*/ 113356 w 262582"/>
              <a:gd name="connsiteY8" fmla="*/ 374860 h 650608"/>
              <a:gd name="connsiteX9" fmla="*/ 203844 w 262582"/>
              <a:gd name="connsiteY9" fmla="*/ 171660 h 650608"/>
              <a:gd name="connsiteX10" fmla="*/ 203844 w 262582"/>
              <a:gd name="connsiteY10" fmla="*/ 130385 h 650608"/>
              <a:gd name="connsiteX11" fmla="*/ 262581 w 262582"/>
              <a:gd name="connsiteY11" fmla="*/ 210 h 65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582" h="650608">
                <a:moveTo>
                  <a:pt x="262581" y="210"/>
                </a:moveTo>
                <a:cubicBezTo>
                  <a:pt x="262316" y="-4023"/>
                  <a:pt x="221306" y="56566"/>
                  <a:pt x="202256" y="104985"/>
                </a:cubicBezTo>
                <a:cubicBezTo>
                  <a:pt x="183206" y="153404"/>
                  <a:pt x="152250" y="270879"/>
                  <a:pt x="148281" y="290723"/>
                </a:cubicBezTo>
                <a:cubicBezTo>
                  <a:pt x="144312" y="310567"/>
                  <a:pt x="188763" y="210025"/>
                  <a:pt x="178444" y="224048"/>
                </a:cubicBezTo>
                <a:cubicBezTo>
                  <a:pt x="168125" y="238071"/>
                  <a:pt x="115738" y="304746"/>
                  <a:pt x="86369" y="374860"/>
                </a:cubicBezTo>
                <a:cubicBezTo>
                  <a:pt x="57000" y="444974"/>
                  <a:pt x="11227" y="616425"/>
                  <a:pt x="2231" y="644735"/>
                </a:cubicBezTo>
                <a:cubicBezTo>
                  <a:pt x="-6765" y="673045"/>
                  <a:pt x="13079" y="592348"/>
                  <a:pt x="32394" y="544723"/>
                </a:cubicBezTo>
                <a:cubicBezTo>
                  <a:pt x="51709" y="497098"/>
                  <a:pt x="104625" y="387296"/>
                  <a:pt x="118119" y="358985"/>
                </a:cubicBezTo>
                <a:cubicBezTo>
                  <a:pt x="131613" y="330675"/>
                  <a:pt x="99068" y="406081"/>
                  <a:pt x="113356" y="374860"/>
                </a:cubicBezTo>
                <a:cubicBezTo>
                  <a:pt x="127643" y="343639"/>
                  <a:pt x="188763" y="212406"/>
                  <a:pt x="203844" y="171660"/>
                </a:cubicBezTo>
                <a:cubicBezTo>
                  <a:pt x="218925" y="130914"/>
                  <a:pt x="196171" y="153933"/>
                  <a:pt x="203844" y="130385"/>
                </a:cubicBezTo>
                <a:cubicBezTo>
                  <a:pt x="211517" y="106837"/>
                  <a:pt x="262846" y="4443"/>
                  <a:pt x="262581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87AC908-613F-FA4E-CFAB-A474CB5A25A4}"/>
              </a:ext>
            </a:extLst>
          </p:cNvPr>
          <p:cNvSpPr/>
          <p:nvPr/>
        </p:nvSpPr>
        <p:spPr>
          <a:xfrm>
            <a:off x="5189308" y="5579881"/>
            <a:ext cx="290742" cy="403450"/>
          </a:xfrm>
          <a:custGeom>
            <a:avLst/>
            <a:gdLst>
              <a:gd name="connsiteX0" fmla="*/ 290742 w 290742"/>
              <a:gd name="connsiteY0" fmla="*/ 182 h 403450"/>
              <a:gd name="connsiteX1" fmla="*/ 193905 w 290742"/>
              <a:gd name="connsiteY1" fmla="*/ 179569 h 403450"/>
              <a:gd name="connsiteX2" fmla="*/ 189142 w 290742"/>
              <a:gd name="connsiteY2" fmla="*/ 265294 h 403450"/>
              <a:gd name="connsiteX3" fmla="*/ 74842 w 290742"/>
              <a:gd name="connsiteY3" fmla="*/ 324032 h 403450"/>
              <a:gd name="connsiteX4" fmla="*/ 189142 w 290742"/>
              <a:gd name="connsiteY4" fmla="*/ 311332 h 403450"/>
              <a:gd name="connsiteX5" fmla="*/ 230 w 290742"/>
              <a:gd name="connsiteY5" fmla="*/ 403407 h 403450"/>
              <a:gd name="connsiteX6" fmla="*/ 151042 w 290742"/>
              <a:gd name="connsiteY6" fmla="*/ 322444 h 403450"/>
              <a:gd name="connsiteX7" fmla="*/ 184380 w 290742"/>
              <a:gd name="connsiteY7" fmla="*/ 249419 h 403450"/>
              <a:gd name="connsiteX8" fmla="*/ 176442 w 290742"/>
              <a:gd name="connsiteY8" fmla="*/ 195444 h 403450"/>
              <a:gd name="connsiteX9" fmla="*/ 192317 w 290742"/>
              <a:gd name="connsiteY9" fmla="*/ 146232 h 403450"/>
              <a:gd name="connsiteX10" fmla="*/ 290742 w 290742"/>
              <a:gd name="connsiteY10" fmla="*/ 182 h 40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742" h="403450">
                <a:moveTo>
                  <a:pt x="290742" y="182"/>
                </a:moveTo>
                <a:cubicBezTo>
                  <a:pt x="291007" y="5738"/>
                  <a:pt x="210838" y="135384"/>
                  <a:pt x="193905" y="179569"/>
                </a:cubicBezTo>
                <a:cubicBezTo>
                  <a:pt x="176972" y="223754"/>
                  <a:pt x="208986" y="241217"/>
                  <a:pt x="189142" y="265294"/>
                </a:cubicBezTo>
                <a:cubicBezTo>
                  <a:pt x="169298" y="289371"/>
                  <a:pt x="74842" y="316359"/>
                  <a:pt x="74842" y="324032"/>
                </a:cubicBezTo>
                <a:cubicBezTo>
                  <a:pt x="74842" y="331705"/>
                  <a:pt x="201577" y="298103"/>
                  <a:pt x="189142" y="311332"/>
                </a:cubicBezTo>
                <a:cubicBezTo>
                  <a:pt x="176707" y="324561"/>
                  <a:pt x="6580" y="401555"/>
                  <a:pt x="230" y="403407"/>
                </a:cubicBezTo>
                <a:cubicBezTo>
                  <a:pt x="-6120" y="405259"/>
                  <a:pt x="120350" y="348109"/>
                  <a:pt x="151042" y="322444"/>
                </a:cubicBezTo>
                <a:cubicBezTo>
                  <a:pt x="181734" y="296779"/>
                  <a:pt x="180147" y="270586"/>
                  <a:pt x="184380" y="249419"/>
                </a:cubicBezTo>
                <a:cubicBezTo>
                  <a:pt x="188613" y="228252"/>
                  <a:pt x="175119" y="212642"/>
                  <a:pt x="176442" y="195444"/>
                </a:cubicBezTo>
                <a:cubicBezTo>
                  <a:pt x="177765" y="178246"/>
                  <a:pt x="171680" y="174807"/>
                  <a:pt x="192317" y="146232"/>
                </a:cubicBezTo>
                <a:cubicBezTo>
                  <a:pt x="212954" y="117657"/>
                  <a:pt x="290477" y="-5374"/>
                  <a:pt x="290742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03B9BDF9-B3B4-CFC3-42C5-3184B8F2B290}"/>
              </a:ext>
            </a:extLst>
          </p:cNvPr>
          <p:cNvSpPr/>
          <p:nvPr/>
        </p:nvSpPr>
        <p:spPr>
          <a:xfrm>
            <a:off x="5402021" y="5338703"/>
            <a:ext cx="324114" cy="651146"/>
          </a:xfrm>
          <a:custGeom>
            <a:avLst/>
            <a:gdLst>
              <a:gd name="connsiteX0" fmla="*/ 324092 w 324114"/>
              <a:gd name="connsiteY0" fmla="*/ 60 h 651146"/>
              <a:gd name="connsiteX1" fmla="*/ 216142 w 324114"/>
              <a:gd name="connsiteY1" fmla="*/ 198497 h 651146"/>
              <a:gd name="connsiteX2" fmla="*/ 255829 w 324114"/>
              <a:gd name="connsiteY2" fmla="*/ 274697 h 651146"/>
              <a:gd name="connsiteX3" fmla="*/ 187567 w 324114"/>
              <a:gd name="connsiteY3" fmla="*/ 295335 h 651146"/>
              <a:gd name="connsiteX4" fmla="*/ 214554 w 324114"/>
              <a:gd name="connsiteY4" fmla="*/ 331847 h 651146"/>
              <a:gd name="connsiteX5" fmla="*/ 133592 w 324114"/>
              <a:gd name="connsiteY5" fmla="*/ 425510 h 651146"/>
              <a:gd name="connsiteX6" fmla="*/ 179629 w 324114"/>
              <a:gd name="connsiteY6" fmla="*/ 406460 h 651146"/>
              <a:gd name="connsiteX7" fmla="*/ 78029 w 324114"/>
              <a:gd name="connsiteY7" fmla="*/ 590610 h 651146"/>
              <a:gd name="connsiteX8" fmla="*/ 242 w 324114"/>
              <a:gd name="connsiteY8" fmla="*/ 649347 h 651146"/>
              <a:gd name="connsiteX9" fmla="*/ 103429 w 324114"/>
              <a:gd name="connsiteY9" fmla="*/ 535047 h 651146"/>
              <a:gd name="connsiteX10" fmla="*/ 205029 w 324114"/>
              <a:gd name="connsiteY10" fmla="*/ 352485 h 651146"/>
              <a:gd name="connsiteX11" fmla="*/ 219317 w 324114"/>
              <a:gd name="connsiteY11" fmla="*/ 244535 h 651146"/>
              <a:gd name="connsiteX12" fmla="*/ 225667 w 324114"/>
              <a:gd name="connsiteY12" fmla="*/ 177860 h 651146"/>
              <a:gd name="connsiteX13" fmla="*/ 324092 w 324114"/>
              <a:gd name="connsiteY13" fmla="*/ 60 h 65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114" h="651146">
                <a:moveTo>
                  <a:pt x="324092" y="60"/>
                </a:moveTo>
                <a:cubicBezTo>
                  <a:pt x="322505" y="3499"/>
                  <a:pt x="227519" y="152724"/>
                  <a:pt x="216142" y="198497"/>
                </a:cubicBezTo>
                <a:cubicBezTo>
                  <a:pt x="204765" y="244270"/>
                  <a:pt x="260591" y="258557"/>
                  <a:pt x="255829" y="274697"/>
                </a:cubicBezTo>
                <a:cubicBezTo>
                  <a:pt x="251066" y="290837"/>
                  <a:pt x="194446" y="285810"/>
                  <a:pt x="187567" y="295335"/>
                </a:cubicBezTo>
                <a:cubicBezTo>
                  <a:pt x="180688" y="304860"/>
                  <a:pt x="223550" y="310151"/>
                  <a:pt x="214554" y="331847"/>
                </a:cubicBezTo>
                <a:cubicBezTo>
                  <a:pt x="205558" y="353543"/>
                  <a:pt x="139413" y="413075"/>
                  <a:pt x="133592" y="425510"/>
                </a:cubicBezTo>
                <a:cubicBezTo>
                  <a:pt x="127771" y="437946"/>
                  <a:pt x="188889" y="378943"/>
                  <a:pt x="179629" y="406460"/>
                </a:cubicBezTo>
                <a:cubicBezTo>
                  <a:pt x="170369" y="433977"/>
                  <a:pt x="107927" y="550129"/>
                  <a:pt x="78029" y="590610"/>
                </a:cubicBezTo>
                <a:cubicBezTo>
                  <a:pt x="48131" y="631091"/>
                  <a:pt x="-3991" y="658607"/>
                  <a:pt x="242" y="649347"/>
                </a:cubicBezTo>
                <a:cubicBezTo>
                  <a:pt x="4475" y="640087"/>
                  <a:pt x="69298" y="584524"/>
                  <a:pt x="103429" y="535047"/>
                </a:cubicBezTo>
                <a:cubicBezTo>
                  <a:pt x="137560" y="485570"/>
                  <a:pt x="185714" y="400904"/>
                  <a:pt x="205029" y="352485"/>
                </a:cubicBezTo>
                <a:cubicBezTo>
                  <a:pt x="224344" y="304066"/>
                  <a:pt x="215877" y="273639"/>
                  <a:pt x="219317" y="244535"/>
                </a:cubicBezTo>
                <a:cubicBezTo>
                  <a:pt x="222757" y="215431"/>
                  <a:pt x="209792" y="215960"/>
                  <a:pt x="225667" y="177860"/>
                </a:cubicBezTo>
                <a:cubicBezTo>
                  <a:pt x="241542" y="139760"/>
                  <a:pt x="325679" y="-3379"/>
                  <a:pt x="324092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D3A0761F-0E95-9FD1-4C60-0F518D59056E}"/>
              </a:ext>
            </a:extLst>
          </p:cNvPr>
          <p:cNvSpPr/>
          <p:nvPr/>
        </p:nvSpPr>
        <p:spPr>
          <a:xfrm>
            <a:off x="5784693" y="5276747"/>
            <a:ext cx="56062" cy="308223"/>
          </a:xfrm>
          <a:custGeom>
            <a:avLst/>
            <a:gdLst>
              <a:gd name="connsiteX0" fmla="*/ 16032 w 56062"/>
              <a:gd name="connsiteY0" fmla="*/ 103 h 308223"/>
              <a:gd name="connsiteX1" fmla="*/ 38257 w 56062"/>
              <a:gd name="connsiteY1" fmla="*/ 158853 h 308223"/>
              <a:gd name="connsiteX2" fmla="*/ 157 w 56062"/>
              <a:gd name="connsiteY2" fmla="*/ 308078 h 308223"/>
              <a:gd name="connsiteX3" fmla="*/ 55720 w 56062"/>
              <a:gd name="connsiteY3" fmla="*/ 182666 h 308223"/>
              <a:gd name="connsiteX4" fmla="*/ 16032 w 56062"/>
              <a:gd name="connsiteY4" fmla="*/ 103 h 30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62" h="308223">
                <a:moveTo>
                  <a:pt x="16032" y="103"/>
                </a:moveTo>
                <a:cubicBezTo>
                  <a:pt x="13122" y="-3866"/>
                  <a:pt x="40903" y="107524"/>
                  <a:pt x="38257" y="158853"/>
                </a:cubicBezTo>
                <a:cubicBezTo>
                  <a:pt x="35611" y="210182"/>
                  <a:pt x="-2753" y="304109"/>
                  <a:pt x="157" y="308078"/>
                </a:cubicBezTo>
                <a:cubicBezTo>
                  <a:pt x="3067" y="312047"/>
                  <a:pt x="51222" y="233731"/>
                  <a:pt x="55720" y="182666"/>
                </a:cubicBezTo>
                <a:cubicBezTo>
                  <a:pt x="60218" y="131602"/>
                  <a:pt x="18942" y="4072"/>
                  <a:pt x="16032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617D4712-F6CC-CE4B-1353-CF97934F82C5}"/>
              </a:ext>
            </a:extLst>
          </p:cNvPr>
          <p:cNvSpPr/>
          <p:nvPr/>
        </p:nvSpPr>
        <p:spPr>
          <a:xfrm>
            <a:off x="5585290" y="5229118"/>
            <a:ext cx="316163" cy="883128"/>
          </a:xfrm>
          <a:custGeom>
            <a:avLst/>
            <a:gdLst>
              <a:gd name="connsiteX0" fmla="*/ 264648 w 316163"/>
              <a:gd name="connsiteY0" fmla="*/ 107 h 883128"/>
              <a:gd name="connsiteX1" fmla="*/ 315448 w 316163"/>
              <a:gd name="connsiteY1" fmla="*/ 155682 h 883128"/>
              <a:gd name="connsiteX2" fmla="*/ 294810 w 316163"/>
              <a:gd name="connsiteY2" fmla="*/ 135045 h 883128"/>
              <a:gd name="connsiteX3" fmla="*/ 299573 w 316163"/>
              <a:gd name="connsiteY3" fmla="*/ 204895 h 883128"/>
              <a:gd name="connsiteX4" fmla="*/ 274173 w 316163"/>
              <a:gd name="connsiteY4" fmla="*/ 176320 h 883128"/>
              <a:gd name="connsiteX5" fmla="*/ 239248 w 316163"/>
              <a:gd name="connsiteY5" fmla="*/ 290620 h 883128"/>
              <a:gd name="connsiteX6" fmla="*/ 191623 w 316163"/>
              <a:gd name="connsiteY6" fmla="*/ 414445 h 883128"/>
              <a:gd name="connsiteX7" fmla="*/ 193210 w 316163"/>
              <a:gd name="connsiteY7" fmla="*/ 423970 h 883128"/>
              <a:gd name="connsiteX8" fmla="*/ 167810 w 316163"/>
              <a:gd name="connsiteY8" fmla="*/ 501757 h 883128"/>
              <a:gd name="connsiteX9" fmla="*/ 121773 w 316163"/>
              <a:gd name="connsiteY9" fmla="*/ 625582 h 883128"/>
              <a:gd name="connsiteX10" fmla="*/ 36048 w 316163"/>
              <a:gd name="connsiteY10" fmla="*/ 692257 h 883128"/>
              <a:gd name="connsiteX11" fmla="*/ 1123 w 316163"/>
              <a:gd name="connsiteY11" fmla="*/ 881170 h 883128"/>
              <a:gd name="connsiteX12" fmla="*/ 9060 w 316163"/>
              <a:gd name="connsiteY12" fmla="*/ 784332 h 883128"/>
              <a:gd name="connsiteX13" fmla="*/ 13823 w 316163"/>
              <a:gd name="connsiteY13" fmla="*/ 681145 h 883128"/>
              <a:gd name="connsiteX14" fmla="*/ 145585 w 316163"/>
              <a:gd name="connsiteY14" fmla="*/ 609707 h 883128"/>
              <a:gd name="connsiteX15" fmla="*/ 213848 w 316163"/>
              <a:gd name="connsiteY15" fmla="*/ 404920 h 883128"/>
              <a:gd name="connsiteX16" fmla="*/ 272585 w 316163"/>
              <a:gd name="connsiteY16" fmla="*/ 184257 h 883128"/>
              <a:gd name="connsiteX17" fmla="*/ 296398 w 316163"/>
              <a:gd name="connsiteY17" fmla="*/ 131870 h 883128"/>
              <a:gd name="connsiteX18" fmla="*/ 264648 w 316163"/>
              <a:gd name="connsiteY18" fmla="*/ 107 h 88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6163" h="883128">
                <a:moveTo>
                  <a:pt x="264648" y="107"/>
                </a:moveTo>
                <a:cubicBezTo>
                  <a:pt x="267823" y="4076"/>
                  <a:pt x="310421" y="133192"/>
                  <a:pt x="315448" y="155682"/>
                </a:cubicBezTo>
                <a:cubicBezTo>
                  <a:pt x="320475" y="178172"/>
                  <a:pt x="297456" y="126843"/>
                  <a:pt x="294810" y="135045"/>
                </a:cubicBezTo>
                <a:cubicBezTo>
                  <a:pt x="292164" y="143247"/>
                  <a:pt x="303012" y="198016"/>
                  <a:pt x="299573" y="204895"/>
                </a:cubicBezTo>
                <a:cubicBezTo>
                  <a:pt x="296134" y="211774"/>
                  <a:pt x="284227" y="162033"/>
                  <a:pt x="274173" y="176320"/>
                </a:cubicBezTo>
                <a:cubicBezTo>
                  <a:pt x="264119" y="190607"/>
                  <a:pt x="253006" y="250933"/>
                  <a:pt x="239248" y="290620"/>
                </a:cubicBezTo>
                <a:cubicBezTo>
                  <a:pt x="225490" y="330307"/>
                  <a:pt x="199296" y="392220"/>
                  <a:pt x="191623" y="414445"/>
                </a:cubicBezTo>
                <a:cubicBezTo>
                  <a:pt x="183950" y="436670"/>
                  <a:pt x="197179" y="409418"/>
                  <a:pt x="193210" y="423970"/>
                </a:cubicBezTo>
                <a:cubicBezTo>
                  <a:pt x="189241" y="438522"/>
                  <a:pt x="179716" y="468155"/>
                  <a:pt x="167810" y="501757"/>
                </a:cubicBezTo>
                <a:cubicBezTo>
                  <a:pt x="155904" y="535359"/>
                  <a:pt x="143733" y="593832"/>
                  <a:pt x="121773" y="625582"/>
                </a:cubicBezTo>
                <a:cubicBezTo>
                  <a:pt x="99813" y="657332"/>
                  <a:pt x="56156" y="649659"/>
                  <a:pt x="36048" y="692257"/>
                </a:cubicBezTo>
                <a:cubicBezTo>
                  <a:pt x="15940" y="734855"/>
                  <a:pt x="5621" y="865824"/>
                  <a:pt x="1123" y="881170"/>
                </a:cubicBezTo>
                <a:cubicBezTo>
                  <a:pt x="-3375" y="896516"/>
                  <a:pt x="6943" y="817669"/>
                  <a:pt x="9060" y="784332"/>
                </a:cubicBezTo>
                <a:cubicBezTo>
                  <a:pt x="11177" y="750995"/>
                  <a:pt x="-8931" y="710249"/>
                  <a:pt x="13823" y="681145"/>
                </a:cubicBezTo>
                <a:cubicBezTo>
                  <a:pt x="36577" y="652041"/>
                  <a:pt x="112247" y="655745"/>
                  <a:pt x="145585" y="609707"/>
                </a:cubicBezTo>
                <a:cubicBezTo>
                  <a:pt x="178922" y="563670"/>
                  <a:pt x="192681" y="475828"/>
                  <a:pt x="213848" y="404920"/>
                </a:cubicBezTo>
                <a:cubicBezTo>
                  <a:pt x="235015" y="334012"/>
                  <a:pt x="258827" y="229765"/>
                  <a:pt x="272585" y="184257"/>
                </a:cubicBezTo>
                <a:cubicBezTo>
                  <a:pt x="286343" y="138749"/>
                  <a:pt x="296927" y="160180"/>
                  <a:pt x="296398" y="131870"/>
                </a:cubicBezTo>
                <a:cubicBezTo>
                  <a:pt x="295869" y="103560"/>
                  <a:pt x="261473" y="-3862"/>
                  <a:pt x="26464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AB56D46-42A3-DE7E-8448-4F48EEFC6227}"/>
              </a:ext>
            </a:extLst>
          </p:cNvPr>
          <p:cNvSpPr/>
          <p:nvPr/>
        </p:nvSpPr>
        <p:spPr>
          <a:xfrm>
            <a:off x="5859391" y="4862511"/>
            <a:ext cx="150903" cy="474280"/>
          </a:xfrm>
          <a:custGeom>
            <a:avLst/>
            <a:gdLst>
              <a:gd name="connsiteX0" fmla="*/ 150884 w 150903"/>
              <a:gd name="connsiteY0" fmla="*/ 2 h 474280"/>
              <a:gd name="connsiteX1" fmla="*/ 66747 w 150903"/>
              <a:gd name="connsiteY1" fmla="*/ 223839 h 474280"/>
              <a:gd name="connsiteX2" fmla="*/ 52459 w 150903"/>
              <a:gd name="connsiteY2" fmla="*/ 361952 h 474280"/>
              <a:gd name="connsiteX3" fmla="*/ 58809 w 150903"/>
              <a:gd name="connsiteY3" fmla="*/ 473077 h 474280"/>
              <a:gd name="connsiteX4" fmla="*/ 52459 w 150903"/>
              <a:gd name="connsiteY4" fmla="*/ 415927 h 474280"/>
              <a:gd name="connsiteX5" fmla="*/ 72 w 150903"/>
              <a:gd name="connsiteY5" fmla="*/ 338139 h 474280"/>
              <a:gd name="connsiteX6" fmla="*/ 65159 w 150903"/>
              <a:gd name="connsiteY6" fmla="*/ 393702 h 474280"/>
              <a:gd name="connsiteX7" fmla="*/ 77859 w 150903"/>
              <a:gd name="connsiteY7" fmla="*/ 265114 h 474280"/>
              <a:gd name="connsiteX8" fmla="*/ 74684 w 150903"/>
              <a:gd name="connsiteY8" fmla="*/ 228602 h 474280"/>
              <a:gd name="connsiteX9" fmla="*/ 150884 w 150903"/>
              <a:gd name="connsiteY9" fmla="*/ 2 h 4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903" h="474280">
                <a:moveTo>
                  <a:pt x="150884" y="2"/>
                </a:moveTo>
                <a:cubicBezTo>
                  <a:pt x="149561" y="-792"/>
                  <a:pt x="83151" y="163514"/>
                  <a:pt x="66747" y="223839"/>
                </a:cubicBezTo>
                <a:cubicBezTo>
                  <a:pt x="50343" y="284164"/>
                  <a:pt x="53782" y="320412"/>
                  <a:pt x="52459" y="361952"/>
                </a:cubicBezTo>
                <a:cubicBezTo>
                  <a:pt x="51136" y="403492"/>
                  <a:pt x="58809" y="464081"/>
                  <a:pt x="58809" y="473077"/>
                </a:cubicBezTo>
                <a:cubicBezTo>
                  <a:pt x="58809" y="482073"/>
                  <a:pt x="62248" y="438417"/>
                  <a:pt x="52459" y="415927"/>
                </a:cubicBezTo>
                <a:cubicBezTo>
                  <a:pt x="42670" y="393437"/>
                  <a:pt x="-2045" y="341843"/>
                  <a:pt x="72" y="338139"/>
                </a:cubicBezTo>
                <a:cubicBezTo>
                  <a:pt x="2189" y="334435"/>
                  <a:pt x="52195" y="405873"/>
                  <a:pt x="65159" y="393702"/>
                </a:cubicBezTo>
                <a:cubicBezTo>
                  <a:pt x="78123" y="381531"/>
                  <a:pt x="76272" y="292631"/>
                  <a:pt x="77859" y="265114"/>
                </a:cubicBezTo>
                <a:cubicBezTo>
                  <a:pt x="79446" y="237597"/>
                  <a:pt x="63307" y="272523"/>
                  <a:pt x="74684" y="228602"/>
                </a:cubicBezTo>
                <a:cubicBezTo>
                  <a:pt x="86061" y="184681"/>
                  <a:pt x="152207" y="796"/>
                  <a:pt x="15088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6976A273-C992-2725-2E17-3C544997C448}"/>
              </a:ext>
            </a:extLst>
          </p:cNvPr>
          <p:cNvSpPr/>
          <p:nvPr/>
        </p:nvSpPr>
        <p:spPr>
          <a:xfrm>
            <a:off x="6006674" y="4852459"/>
            <a:ext cx="239791" cy="905322"/>
          </a:xfrm>
          <a:custGeom>
            <a:avLst/>
            <a:gdLst>
              <a:gd name="connsiteX0" fmla="*/ 426 w 239791"/>
              <a:gd name="connsiteY0" fmla="*/ 529 h 905322"/>
              <a:gd name="connsiteX1" fmla="*/ 133776 w 239791"/>
              <a:gd name="connsiteY1" fmla="*/ 218016 h 905322"/>
              <a:gd name="connsiteX2" fmla="*/ 121076 w 239791"/>
              <a:gd name="connsiteY2" fmla="*/ 218016 h 905322"/>
              <a:gd name="connsiteX3" fmla="*/ 202039 w 239791"/>
              <a:gd name="connsiteY3" fmla="*/ 395816 h 905322"/>
              <a:gd name="connsiteX4" fmla="*/ 238551 w 239791"/>
              <a:gd name="connsiteY4" fmla="*/ 527579 h 905322"/>
              <a:gd name="connsiteX5" fmla="*/ 230614 w 239791"/>
              <a:gd name="connsiteY5" fmla="*/ 764116 h 905322"/>
              <a:gd name="connsiteX6" fmla="*/ 224264 w 239791"/>
              <a:gd name="connsiteY6" fmla="*/ 902229 h 905322"/>
              <a:gd name="connsiteX7" fmla="*/ 227439 w 239791"/>
              <a:gd name="connsiteY7" fmla="*/ 633941 h 905322"/>
              <a:gd name="connsiteX8" fmla="*/ 227439 w 239791"/>
              <a:gd name="connsiteY8" fmla="*/ 494241 h 905322"/>
              <a:gd name="connsiteX9" fmla="*/ 95676 w 239791"/>
              <a:gd name="connsiteY9" fmla="*/ 167216 h 905322"/>
              <a:gd name="connsiteX10" fmla="*/ 426 w 239791"/>
              <a:gd name="connsiteY10" fmla="*/ 529 h 90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791" h="905322">
                <a:moveTo>
                  <a:pt x="426" y="529"/>
                </a:moveTo>
                <a:cubicBezTo>
                  <a:pt x="6776" y="8996"/>
                  <a:pt x="113668" y="181768"/>
                  <a:pt x="133776" y="218016"/>
                </a:cubicBezTo>
                <a:cubicBezTo>
                  <a:pt x="153884" y="254264"/>
                  <a:pt x="109699" y="188383"/>
                  <a:pt x="121076" y="218016"/>
                </a:cubicBezTo>
                <a:cubicBezTo>
                  <a:pt x="132453" y="247649"/>
                  <a:pt x="182460" y="344222"/>
                  <a:pt x="202039" y="395816"/>
                </a:cubicBezTo>
                <a:cubicBezTo>
                  <a:pt x="221618" y="447410"/>
                  <a:pt x="233789" y="466196"/>
                  <a:pt x="238551" y="527579"/>
                </a:cubicBezTo>
                <a:cubicBezTo>
                  <a:pt x="243313" y="588962"/>
                  <a:pt x="232995" y="701674"/>
                  <a:pt x="230614" y="764116"/>
                </a:cubicBezTo>
                <a:cubicBezTo>
                  <a:pt x="228233" y="826558"/>
                  <a:pt x="224793" y="923925"/>
                  <a:pt x="224264" y="902229"/>
                </a:cubicBezTo>
                <a:cubicBezTo>
                  <a:pt x="223735" y="880533"/>
                  <a:pt x="226910" y="701939"/>
                  <a:pt x="227439" y="633941"/>
                </a:cubicBezTo>
                <a:cubicBezTo>
                  <a:pt x="227968" y="565943"/>
                  <a:pt x="249399" y="572028"/>
                  <a:pt x="227439" y="494241"/>
                </a:cubicBezTo>
                <a:cubicBezTo>
                  <a:pt x="205479" y="416454"/>
                  <a:pt x="131130" y="247649"/>
                  <a:pt x="95676" y="167216"/>
                </a:cubicBezTo>
                <a:cubicBezTo>
                  <a:pt x="60222" y="86783"/>
                  <a:pt x="-5924" y="-7938"/>
                  <a:pt x="426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CA668EC-C571-45CB-FDA9-42904114C4D8}"/>
              </a:ext>
            </a:extLst>
          </p:cNvPr>
          <p:cNvSpPr/>
          <p:nvPr/>
        </p:nvSpPr>
        <p:spPr>
          <a:xfrm>
            <a:off x="6217492" y="5408612"/>
            <a:ext cx="51549" cy="757742"/>
          </a:xfrm>
          <a:custGeom>
            <a:avLst/>
            <a:gdLst>
              <a:gd name="connsiteX0" fmla="*/ 49958 w 51549"/>
              <a:gd name="connsiteY0" fmla="*/ 1 h 757742"/>
              <a:gd name="connsiteX1" fmla="*/ 48371 w 51549"/>
              <a:gd name="connsiteY1" fmla="*/ 241301 h 757742"/>
              <a:gd name="connsiteX2" fmla="*/ 22971 w 51549"/>
              <a:gd name="connsiteY2" fmla="*/ 439738 h 757742"/>
              <a:gd name="connsiteX3" fmla="*/ 13446 w 51549"/>
              <a:gd name="connsiteY3" fmla="*/ 757238 h 757742"/>
              <a:gd name="connsiteX4" fmla="*/ 746 w 51549"/>
              <a:gd name="connsiteY4" fmla="*/ 506413 h 757742"/>
              <a:gd name="connsiteX5" fmla="*/ 37258 w 51549"/>
              <a:gd name="connsiteY5" fmla="*/ 238126 h 757742"/>
              <a:gd name="connsiteX6" fmla="*/ 49958 w 51549"/>
              <a:gd name="connsiteY6" fmla="*/ 1 h 75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49" h="757742">
                <a:moveTo>
                  <a:pt x="49958" y="1"/>
                </a:moveTo>
                <a:cubicBezTo>
                  <a:pt x="51810" y="530"/>
                  <a:pt x="52869" y="168012"/>
                  <a:pt x="48371" y="241301"/>
                </a:cubicBezTo>
                <a:cubicBezTo>
                  <a:pt x="43873" y="314591"/>
                  <a:pt x="28792" y="353749"/>
                  <a:pt x="22971" y="439738"/>
                </a:cubicBezTo>
                <a:cubicBezTo>
                  <a:pt x="17150" y="525727"/>
                  <a:pt x="17150" y="746126"/>
                  <a:pt x="13446" y="757238"/>
                </a:cubicBezTo>
                <a:cubicBezTo>
                  <a:pt x="9742" y="768350"/>
                  <a:pt x="-3223" y="592932"/>
                  <a:pt x="746" y="506413"/>
                </a:cubicBezTo>
                <a:cubicBezTo>
                  <a:pt x="4715" y="419894"/>
                  <a:pt x="27733" y="320941"/>
                  <a:pt x="37258" y="238126"/>
                </a:cubicBezTo>
                <a:cubicBezTo>
                  <a:pt x="46783" y="155311"/>
                  <a:pt x="48106" y="-528"/>
                  <a:pt x="4995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25D2111D-34F2-E2C9-4BB9-5776591F2748}"/>
              </a:ext>
            </a:extLst>
          </p:cNvPr>
          <p:cNvSpPr/>
          <p:nvPr/>
        </p:nvSpPr>
        <p:spPr>
          <a:xfrm>
            <a:off x="5529511" y="6008688"/>
            <a:ext cx="95024" cy="489398"/>
          </a:xfrm>
          <a:custGeom>
            <a:avLst/>
            <a:gdLst>
              <a:gd name="connsiteX0" fmla="*/ 12452 w 95024"/>
              <a:gd name="connsiteY0" fmla="*/ 0 h 489398"/>
              <a:gd name="connsiteX1" fmla="*/ 95002 w 95024"/>
              <a:gd name="connsiteY1" fmla="*/ 152400 h 489398"/>
              <a:gd name="connsiteX2" fmla="*/ 2927 w 95024"/>
              <a:gd name="connsiteY2" fmla="*/ 301625 h 489398"/>
              <a:gd name="connsiteX3" fmla="*/ 47377 w 95024"/>
              <a:gd name="connsiteY3" fmla="*/ 487362 h 489398"/>
              <a:gd name="connsiteX4" fmla="*/ 34677 w 95024"/>
              <a:gd name="connsiteY4" fmla="*/ 395287 h 489398"/>
              <a:gd name="connsiteX5" fmla="*/ 1339 w 95024"/>
              <a:gd name="connsiteY5" fmla="*/ 311150 h 489398"/>
              <a:gd name="connsiteX6" fmla="*/ 85477 w 95024"/>
              <a:gd name="connsiteY6" fmla="*/ 152400 h 489398"/>
              <a:gd name="connsiteX7" fmla="*/ 12452 w 95024"/>
              <a:gd name="connsiteY7" fmla="*/ 0 h 48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24" h="489398">
                <a:moveTo>
                  <a:pt x="12452" y="0"/>
                </a:moveTo>
                <a:cubicBezTo>
                  <a:pt x="14039" y="0"/>
                  <a:pt x="96589" y="102129"/>
                  <a:pt x="95002" y="152400"/>
                </a:cubicBezTo>
                <a:cubicBezTo>
                  <a:pt x="93415" y="202671"/>
                  <a:pt x="10864" y="245798"/>
                  <a:pt x="2927" y="301625"/>
                </a:cubicBezTo>
                <a:cubicBezTo>
                  <a:pt x="-5011" y="357452"/>
                  <a:pt x="42085" y="471752"/>
                  <a:pt x="47377" y="487362"/>
                </a:cubicBezTo>
                <a:cubicBezTo>
                  <a:pt x="52669" y="502972"/>
                  <a:pt x="42350" y="424656"/>
                  <a:pt x="34677" y="395287"/>
                </a:cubicBezTo>
                <a:cubicBezTo>
                  <a:pt x="27004" y="365918"/>
                  <a:pt x="-7128" y="351631"/>
                  <a:pt x="1339" y="311150"/>
                </a:cubicBezTo>
                <a:cubicBezTo>
                  <a:pt x="9806" y="270669"/>
                  <a:pt x="82037" y="200554"/>
                  <a:pt x="85477" y="152400"/>
                </a:cubicBezTo>
                <a:cubicBezTo>
                  <a:pt x="88917" y="104246"/>
                  <a:pt x="10865" y="0"/>
                  <a:pt x="124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3093FB3-704C-F078-84B5-F70637270458}"/>
              </a:ext>
            </a:extLst>
          </p:cNvPr>
          <p:cNvSpPr/>
          <p:nvPr/>
        </p:nvSpPr>
        <p:spPr>
          <a:xfrm>
            <a:off x="6077468" y="6016348"/>
            <a:ext cx="134777" cy="594926"/>
          </a:xfrm>
          <a:custGeom>
            <a:avLst/>
            <a:gdLst>
              <a:gd name="connsiteX0" fmla="*/ 131245 w 134777"/>
              <a:gd name="connsiteY0" fmla="*/ 1865 h 594926"/>
              <a:gd name="connsiteX1" fmla="*/ 116957 w 134777"/>
              <a:gd name="connsiteY1" fmla="*/ 120927 h 594926"/>
              <a:gd name="connsiteX2" fmla="*/ 131245 w 134777"/>
              <a:gd name="connsiteY2" fmla="*/ 249515 h 594926"/>
              <a:gd name="connsiteX3" fmla="*/ 47107 w 134777"/>
              <a:gd name="connsiteY3" fmla="*/ 311427 h 594926"/>
              <a:gd name="connsiteX4" fmla="*/ 29645 w 134777"/>
              <a:gd name="connsiteY4" fmla="*/ 432077 h 594926"/>
              <a:gd name="connsiteX5" fmla="*/ 7420 w 134777"/>
              <a:gd name="connsiteY5" fmla="*/ 478115 h 594926"/>
              <a:gd name="connsiteX6" fmla="*/ 12182 w 134777"/>
              <a:gd name="connsiteY6" fmla="*/ 592415 h 594926"/>
              <a:gd name="connsiteX7" fmla="*/ 5832 w 134777"/>
              <a:gd name="connsiteY7" fmla="*/ 547965 h 594926"/>
              <a:gd name="connsiteX8" fmla="*/ 2657 w 134777"/>
              <a:gd name="connsiteY8" fmla="*/ 443190 h 594926"/>
              <a:gd name="connsiteX9" fmla="*/ 47107 w 134777"/>
              <a:gd name="connsiteY9" fmla="*/ 298727 h 594926"/>
              <a:gd name="connsiteX10" fmla="*/ 131245 w 134777"/>
              <a:gd name="connsiteY10" fmla="*/ 244752 h 594926"/>
              <a:gd name="connsiteX11" fmla="*/ 109020 w 134777"/>
              <a:gd name="connsiteY11" fmla="*/ 171727 h 594926"/>
              <a:gd name="connsiteX12" fmla="*/ 132832 w 134777"/>
              <a:gd name="connsiteY12" fmla="*/ 55840 h 594926"/>
              <a:gd name="connsiteX13" fmla="*/ 131245 w 134777"/>
              <a:gd name="connsiteY13" fmla="*/ 1865 h 59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777" h="594926">
                <a:moveTo>
                  <a:pt x="131245" y="1865"/>
                </a:moveTo>
                <a:cubicBezTo>
                  <a:pt x="128599" y="12713"/>
                  <a:pt x="116957" y="79652"/>
                  <a:pt x="116957" y="120927"/>
                </a:cubicBezTo>
                <a:cubicBezTo>
                  <a:pt x="116957" y="162202"/>
                  <a:pt x="142887" y="217765"/>
                  <a:pt x="131245" y="249515"/>
                </a:cubicBezTo>
                <a:cubicBezTo>
                  <a:pt x="119603" y="281265"/>
                  <a:pt x="64040" y="281000"/>
                  <a:pt x="47107" y="311427"/>
                </a:cubicBezTo>
                <a:cubicBezTo>
                  <a:pt x="30174" y="341854"/>
                  <a:pt x="36260" y="404296"/>
                  <a:pt x="29645" y="432077"/>
                </a:cubicBezTo>
                <a:cubicBezTo>
                  <a:pt x="23030" y="459858"/>
                  <a:pt x="10330" y="451392"/>
                  <a:pt x="7420" y="478115"/>
                </a:cubicBezTo>
                <a:cubicBezTo>
                  <a:pt x="4510" y="504838"/>
                  <a:pt x="12447" y="580773"/>
                  <a:pt x="12182" y="592415"/>
                </a:cubicBezTo>
                <a:cubicBezTo>
                  <a:pt x="11917" y="604057"/>
                  <a:pt x="7419" y="572836"/>
                  <a:pt x="5832" y="547965"/>
                </a:cubicBezTo>
                <a:cubicBezTo>
                  <a:pt x="4244" y="523094"/>
                  <a:pt x="-4222" y="484730"/>
                  <a:pt x="2657" y="443190"/>
                </a:cubicBezTo>
                <a:cubicBezTo>
                  <a:pt x="9536" y="401650"/>
                  <a:pt x="25676" y="331800"/>
                  <a:pt x="47107" y="298727"/>
                </a:cubicBezTo>
                <a:cubicBezTo>
                  <a:pt x="68538" y="265654"/>
                  <a:pt x="120926" y="265919"/>
                  <a:pt x="131245" y="244752"/>
                </a:cubicBezTo>
                <a:cubicBezTo>
                  <a:pt x="141564" y="223585"/>
                  <a:pt x="108755" y="203212"/>
                  <a:pt x="109020" y="171727"/>
                </a:cubicBezTo>
                <a:cubicBezTo>
                  <a:pt x="109284" y="140242"/>
                  <a:pt x="128863" y="81769"/>
                  <a:pt x="132832" y="55840"/>
                </a:cubicBezTo>
                <a:cubicBezTo>
                  <a:pt x="136801" y="29911"/>
                  <a:pt x="133891" y="-8983"/>
                  <a:pt x="131245" y="1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AF6741D6-4675-5298-D753-F7C0D3ABCB2D}"/>
              </a:ext>
            </a:extLst>
          </p:cNvPr>
          <p:cNvSpPr/>
          <p:nvPr/>
        </p:nvSpPr>
        <p:spPr>
          <a:xfrm>
            <a:off x="5927773" y="6503878"/>
            <a:ext cx="163839" cy="328701"/>
          </a:xfrm>
          <a:custGeom>
            <a:avLst/>
            <a:gdLst>
              <a:gd name="connsiteX0" fmla="*/ 163465 w 163839"/>
              <a:gd name="connsiteY0" fmla="*/ 110 h 328701"/>
              <a:gd name="connsiteX1" fmla="*/ 60277 w 163839"/>
              <a:gd name="connsiteY1" fmla="*/ 128697 h 328701"/>
              <a:gd name="connsiteX2" fmla="*/ 1540 w 163839"/>
              <a:gd name="connsiteY2" fmla="*/ 325547 h 328701"/>
              <a:gd name="connsiteX3" fmla="*/ 17415 w 163839"/>
              <a:gd name="connsiteY3" fmla="*/ 242997 h 328701"/>
              <a:gd name="connsiteX4" fmla="*/ 20590 w 163839"/>
              <a:gd name="connsiteY4" fmla="*/ 149335 h 328701"/>
              <a:gd name="connsiteX5" fmla="*/ 163465 w 163839"/>
              <a:gd name="connsiteY5" fmla="*/ 110 h 32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839" h="328701">
                <a:moveTo>
                  <a:pt x="163465" y="110"/>
                </a:moveTo>
                <a:cubicBezTo>
                  <a:pt x="170079" y="-3330"/>
                  <a:pt x="87264" y="74458"/>
                  <a:pt x="60277" y="128697"/>
                </a:cubicBezTo>
                <a:cubicBezTo>
                  <a:pt x="33290" y="182936"/>
                  <a:pt x="8684" y="306497"/>
                  <a:pt x="1540" y="325547"/>
                </a:cubicBezTo>
                <a:cubicBezTo>
                  <a:pt x="-5604" y="344597"/>
                  <a:pt x="14240" y="272366"/>
                  <a:pt x="17415" y="242997"/>
                </a:cubicBezTo>
                <a:cubicBezTo>
                  <a:pt x="20590" y="213628"/>
                  <a:pt x="-3487" y="187170"/>
                  <a:pt x="20590" y="149335"/>
                </a:cubicBezTo>
                <a:cubicBezTo>
                  <a:pt x="44667" y="111500"/>
                  <a:pt x="156851" y="3550"/>
                  <a:pt x="163465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14CAC4CD-4F32-D368-85EF-78BB2192302C}"/>
              </a:ext>
            </a:extLst>
          </p:cNvPr>
          <p:cNvSpPr/>
          <p:nvPr/>
        </p:nvSpPr>
        <p:spPr>
          <a:xfrm>
            <a:off x="5466626" y="6772117"/>
            <a:ext cx="472255" cy="443825"/>
          </a:xfrm>
          <a:custGeom>
            <a:avLst/>
            <a:gdLst>
              <a:gd name="connsiteX0" fmla="*/ 472212 w 472255"/>
              <a:gd name="connsiteY0" fmla="*/ 158 h 443825"/>
              <a:gd name="connsiteX1" fmla="*/ 372199 w 472255"/>
              <a:gd name="connsiteY1" fmla="*/ 123983 h 443825"/>
              <a:gd name="connsiteX2" fmla="*/ 310287 w 472255"/>
              <a:gd name="connsiteY2" fmla="*/ 160496 h 443825"/>
              <a:gd name="connsiteX3" fmla="*/ 86449 w 472255"/>
              <a:gd name="connsiteY3" fmla="*/ 217646 h 443825"/>
              <a:gd name="connsiteX4" fmla="*/ 343624 w 472255"/>
              <a:gd name="connsiteY4" fmla="*/ 177958 h 443825"/>
              <a:gd name="connsiteX5" fmla="*/ 289649 w 472255"/>
              <a:gd name="connsiteY5" fmla="*/ 211296 h 443825"/>
              <a:gd name="connsiteX6" fmla="*/ 221387 w 472255"/>
              <a:gd name="connsiteY6" fmla="*/ 277971 h 443825"/>
              <a:gd name="connsiteX7" fmla="*/ 724 w 472255"/>
              <a:gd name="connsiteY7" fmla="*/ 443071 h 443825"/>
              <a:gd name="connsiteX8" fmla="*/ 303937 w 472255"/>
              <a:gd name="connsiteY8" fmla="*/ 204946 h 443825"/>
              <a:gd name="connsiteX9" fmla="*/ 359499 w 472255"/>
              <a:gd name="connsiteY9" fmla="*/ 100171 h 443825"/>
              <a:gd name="connsiteX10" fmla="*/ 472212 w 472255"/>
              <a:gd name="connsiteY10" fmla="*/ 158 h 44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255" h="443825">
                <a:moveTo>
                  <a:pt x="472212" y="158"/>
                </a:moveTo>
                <a:cubicBezTo>
                  <a:pt x="474329" y="4127"/>
                  <a:pt x="399186" y="97260"/>
                  <a:pt x="372199" y="123983"/>
                </a:cubicBezTo>
                <a:cubicBezTo>
                  <a:pt x="345212" y="150706"/>
                  <a:pt x="357912" y="144885"/>
                  <a:pt x="310287" y="160496"/>
                </a:cubicBezTo>
                <a:cubicBezTo>
                  <a:pt x="262662" y="176107"/>
                  <a:pt x="80893" y="214736"/>
                  <a:pt x="86449" y="217646"/>
                </a:cubicBezTo>
                <a:cubicBezTo>
                  <a:pt x="92005" y="220556"/>
                  <a:pt x="309757" y="179016"/>
                  <a:pt x="343624" y="177958"/>
                </a:cubicBezTo>
                <a:cubicBezTo>
                  <a:pt x="377491" y="176900"/>
                  <a:pt x="310022" y="194627"/>
                  <a:pt x="289649" y="211296"/>
                </a:cubicBezTo>
                <a:cubicBezTo>
                  <a:pt x="269276" y="227965"/>
                  <a:pt x="269541" y="239342"/>
                  <a:pt x="221387" y="277971"/>
                </a:cubicBezTo>
                <a:cubicBezTo>
                  <a:pt x="173233" y="316600"/>
                  <a:pt x="-13034" y="455242"/>
                  <a:pt x="724" y="443071"/>
                </a:cubicBezTo>
                <a:cubicBezTo>
                  <a:pt x="14482" y="430900"/>
                  <a:pt x="244141" y="262096"/>
                  <a:pt x="303937" y="204946"/>
                </a:cubicBezTo>
                <a:cubicBezTo>
                  <a:pt x="363733" y="147796"/>
                  <a:pt x="330660" y="132450"/>
                  <a:pt x="359499" y="100171"/>
                </a:cubicBezTo>
                <a:cubicBezTo>
                  <a:pt x="388338" y="67892"/>
                  <a:pt x="470095" y="-3811"/>
                  <a:pt x="472212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A18DF5EC-1F4D-4D33-A748-887CDC77FC5E}"/>
              </a:ext>
            </a:extLst>
          </p:cNvPr>
          <p:cNvSpPr/>
          <p:nvPr/>
        </p:nvSpPr>
        <p:spPr>
          <a:xfrm>
            <a:off x="4998559" y="6057316"/>
            <a:ext cx="367298" cy="481172"/>
          </a:xfrm>
          <a:custGeom>
            <a:avLst/>
            <a:gdLst>
              <a:gd name="connsiteX0" fmla="*/ 356608 w 367298"/>
              <a:gd name="connsiteY0" fmla="*/ 584 h 481172"/>
              <a:gd name="connsiteX1" fmla="*/ 341791 w 367298"/>
              <a:gd name="connsiteY1" fmla="*/ 129701 h 481172"/>
              <a:gd name="connsiteX2" fmla="*/ 155524 w 367298"/>
              <a:gd name="connsiteY2" fmla="*/ 294801 h 481172"/>
              <a:gd name="connsiteX3" fmla="*/ 1008 w 367298"/>
              <a:gd name="connsiteY3" fmla="*/ 362534 h 481172"/>
              <a:gd name="connsiteX4" fmla="*/ 231724 w 367298"/>
              <a:gd name="connsiteY4" fmla="*/ 275751 h 481172"/>
              <a:gd name="connsiteX5" fmla="*/ 191508 w 367298"/>
              <a:gd name="connsiteY5" fmla="*/ 326551 h 481172"/>
              <a:gd name="connsiteX6" fmla="*/ 7358 w 367298"/>
              <a:gd name="connsiteY6" fmla="*/ 481067 h 481172"/>
              <a:gd name="connsiteX7" fmla="*/ 208441 w 367298"/>
              <a:gd name="connsiteY7" fmla="*/ 301151 h 481172"/>
              <a:gd name="connsiteX8" fmla="*/ 322741 w 367298"/>
              <a:gd name="connsiteY8" fmla="*/ 176267 h 481172"/>
              <a:gd name="connsiteX9" fmla="*/ 365074 w 367298"/>
              <a:gd name="connsiteY9" fmla="*/ 85251 h 481172"/>
              <a:gd name="connsiteX10" fmla="*/ 356608 w 367298"/>
              <a:gd name="connsiteY10" fmla="*/ 584 h 48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7298" h="481172">
                <a:moveTo>
                  <a:pt x="356608" y="584"/>
                </a:moveTo>
                <a:cubicBezTo>
                  <a:pt x="352727" y="7992"/>
                  <a:pt x="375305" y="80665"/>
                  <a:pt x="341791" y="129701"/>
                </a:cubicBezTo>
                <a:cubicBezTo>
                  <a:pt x="308277" y="178737"/>
                  <a:pt x="212321" y="255996"/>
                  <a:pt x="155524" y="294801"/>
                </a:cubicBezTo>
                <a:cubicBezTo>
                  <a:pt x="98727" y="333607"/>
                  <a:pt x="-11692" y="365709"/>
                  <a:pt x="1008" y="362534"/>
                </a:cubicBezTo>
                <a:cubicBezTo>
                  <a:pt x="13708" y="359359"/>
                  <a:pt x="199974" y="281748"/>
                  <a:pt x="231724" y="275751"/>
                </a:cubicBezTo>
                <a:cubicBezTo>
                  <a:pt x="263474" y="269754"/>
                  <a:pt x="228902" y="292332"/>
                  <a:pt x="191508" y="326551"/>
                </a:cubicBezTo>
                <a:cubicBezTo>
                  <a:pt x="154114" y="360770"/>
                  <a:pt x="4536" y="485300"/>
                  <a:pt x="7358" y="481067"/>
                </a:cubicBezTo>
                <a:cubicBezTo>
                  <a:pt x="10180" y="476834"/>
                  <a:pt x="155877" y="351951"/>
                  <a:pt x="208441" y="301151"/>
                </a:cubicBezTo>
                <a:cubicBezTo>
                  <a:pt x="261005" y="250351"/>
                  <a:pt x="296636" y="212250"/>
                  <a:pt x="322741" y="176267"/>
                </a:cubicBezTo>
                <a:cubicBezTo>
                  <a:pt x="348846" y="140284"/>
                  <a:pt x="358019" y="112415"/>
                  <a:pt x="365074" y="85251"/>
                </a:cubicBezTo>
                <a:cubicBezTo>
                  <a:pt x="372129" y="58087"/>
                  <a:pt x="360489" y="-6824"/>
                  <a:pt x="356608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C8BF08F-CB3A-B2AE-CAFA-FED2A7305985}"/>
              </a:ext>
            </a:extLst>
          </p:cNvPr>
          <p:cNvSpPr/>
          <p:nvPr/>
        </p:nvSpPr>
        <p:spPr>
          <a:xfrm>
            <a:off x="4118319" y="5700679"/>
            <a:ext cx="731572" cy="880625"/>
          </a:xfrm>
          <a:custGeom>
            <a:avLst/>
            <a:gdLst>
              <a:gd name="connsiteX0" fmla="*/ 32464 w 731572"/>
              <a:gd name="connsiteY0" fmla="*/ 1621 h 880625"/>
              <a:gd name="connsiteX1" fmla="*/ 66331 w 731572"/>
              <a:gd name="connsiteY1" fmla="*/ 190004 h 880625"/>
              <a:gd name="connsiteX2" fmla="*/ 250481 w 731572"/>
              <a:gd name="connsiteY2" fmla="*/ 416488 h 880625"/>
              <a:gd name="connsiteX3" fmla="*/ 189098 w 731572"/>
              <a:gd name="connsiteY3" fmla="*/ 361454 h 880625"/>
              <a:gd name="connsiteX4" fmla="*/ 292814 w 731572"/>
              <a:gd name="connsiteY4" fmla="*/ 488454 h 880625"/>
              <a:gd name="connsiteX5" fmla="*/ 330914 w 731572"/>
              <a:gd name="connsiteY5" fmla="*/ 543488 h 880625"/>
              <a:gd name="connsiteX6" fmla="*/ 375364 w 731572"/>
              <a:gd name="connsiteY6" fmla="*/ 619688 h 880625"/>
              <a:gd name="connsiteX7" fmla="*/ 714031 w 731572"/>
              <a:gd name="connsiteY7" fmla="*/ 869454 h 880625"/>
              <a:gd name="connsiteX8" fmla="*/ 667464 w 731572"/>
              <a:gd name="connsiteY8" fmla="*/ 827121 h 880625"/>
              <a:gd name="connsiteX9" fmla="*/ 531998 w 731572"/>
              <a:gd name="connsiteY9" fmla="*/ 736104 h 880625"/>
              <a:gd name="connsiteX10" fmla="*/ 385948 w 731572"/>
              <a:gd name="connsiteY10" fmla="*/ 708588 h 880625"/>
              <a:gd name="connsiteX11" fmla="*/ 341498 w 731572"/>
              <a:gd name="connsiteY11" fmla="*/ 484221 h 880625"/>
              <a:gd name="connsiteX12" fmla="*/ 104431 w 731572"/>
              <a:gd name="connsiteY12" fmla="*/ 276788 h 880625"/>
              <a:gd name="connsiteX13" fmla="*/ 2831 w 731572"/>
              <a:gd name="connsiteY13" fmla="*/ 109571 h 880625"/>
              <a:gd name="connsiteX14" fmla="*/ 32464 w 731572"/>
              <a:gd name="connsiteY14" fmla="*/ 1621 h 8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1572" h="880625">
                <a:moveTo>
                  <a:pt x="32464" y="1621"/>
                </a:moveTo>
                <a:cubicBezTo>
                  <a:pt x="43047" y="15026"/>
                  <a:pt x="29995" y="120860"/>
                  <a:pt x="66331" y="190004"/>
                </a:cubicBezTo>
                <a:cubicBezTo>
                  <a:pt x="102667" y="259148"/>
                  <a:pt x="230020" y="387913"/>
                  <a:pt x="250481" y="416488"/>
                </a:cubicBezTo>
                <a:cubicBezTo>
                  <a:pt x="270942" y="445063"/>
                  <a:pt x="182043" y="349460"/>
                  <a:pt x="189098" y="361454"/>
                </a:cubicBezTo>
                <a:cubicBezTo>
                  <a:pt x="196153" y="373448"/>
                  <a:pt x="269178" y="458115"/>
                  <a:pt x="292814" y="488454"/>
                </a:cubicBezTo>
                <a:cubicBezTo>
                  <a:pt x="316450" y="518793"/>
                  <a:pt x="317156" y="521616"/>
                  <a:pt x="330914" y="543488"/>
                </a:cubicBezTo>
                <a:cubicBezTo>
                  <a:pt x="344672" y="565360"/>
                  <a:pt x="311511" y="565360"/>
                  <a:pt x="375364" y="619688"/>
                </a:cubicBezTo>
                <a:cubicBezTo>
                  <a:pt x="439217" y="674016"/>
                  <a:pt x="665348" y="834882"/>
                  <a:pt x="714031" y="869454"/>
                </a:cubicBezTo>
                <a:cubicBezTo>
                  <a:pt x="762714" y="904026"/>
                  <a:pt x="697803" y="849346"/>
                  <a:pt x="667464" y="827121"/>
                </a:cubicBezTo>
                <a:cubicBezTo>
                  <a:pt x="637125" y="804896"/>
                  <a:pt x="578917" y="755859"/>
                  <a:pt x="531998" y="736104"/>
                </a:cubicBezTo>
                <a:cubicBezTo>
                  <a:pt x="485079" y="716349"/>
                  <a:pt x="417698" y="750568"/>
                  <a:pt x="385948" y="708588"/>
                </a:cubicBezTo>
                <a:cubicBezTo>
                  <a:pt x="354198" y="666608"/>
                  <a:pt x="388417" y="556188"/>
                  <a:pt x="341498" y="484221"/>
                </a:cubicBezTo>
                <a:cubicBezTo>
                  <a:pt x="294579" y="412254"/>
                  <a:pt x="160875" y="339230"/>
                  <a:pt x="104431" y="276788"/>
                </a:cubicBezTo>
                <a:cubicBezTo>
                  <a:pt x="47987" y="214346"/>
                  <a:pt x="15178" y="158254"/>
                  <a:pt x="2831" y="109571"/>
                </a:cubicBezTo>
                <a:cubicBezTo>
                  <a:pt x="-9516" y="60888"/>
                  <a:pt x="21881" y="-11784"/>
                  <a:pt x="32464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A9FA5C65-E0AE-1863-2ED4-2BE4C6A7160A}"/>
              </a:ext>
            </a:extLst>
          </p:cNvPr>
          <p:cNvSpPr/>
          <p:nvPr/>
        </p:nvSpPr>
        <p:spPr>
          <a:xfrm>
            <a:off x="3635841" y="5371172"/>
            <a:ext cx="290815" cy="726183"/>
          </a:xfrm>
          <a:custGeom>
            <a:avLst/>
            <a:gdLst>
              <a:gd name="connsiteX0" fmla="*/ 592 w 290815"/>
              <a:gd name="connsiteY0" fmla="*/ 928 h 726183"/>
              <a:gd name="connsiteX1" fmla="*/ 133942 w 290815"/>
              <a:gd name="connsiteY1" fmla="*/ 246461 h 726183"/>
              <a:gd name="connsiteX2" fmla="*/ 104309 w 290815"/>
              <a:gd name="connsiteY2" fmla="*/ 451778 h 726183"/>
              <a:gd name="connsiteX3" fmla="*/ 284226 w 290815"/>
              <a:gd name="connsiteY3" fmla="*/ 716361 h 726183"/>
              <a:gd name="connsiteX4" fmla="*/ 239776 w 290815"/>
              <a:gd name="connsiteY4" fmla="*/ 657095 h 726183"/>
              <a:gd name="connsiteX5" fmla="*/ 125476 w 290815"/>
              <a:gd name="connsiteY5" fmla="*/ 538561 h 726183"/>
              <a:gd name="connsiteX6" fmla="*/ 172042 w 290815"/>
              <a:gd name="connsiteY6" fmla="*/ 574545 h 726183"/>
              <a:gd name="connsiteX7" fmla="*/ 119126 w 290815"/>
              <a:gd name="connsiteY7" fmla="*/ 426378 h 726183"/>
              <a:gd name="connsiteX8" fmla="*/ 155109 w 290815"/>
              <a:gd name="connsiteY8" fmla="*/ 282445 h 726183"/>
              <a:gd name="connsiteX9" fmla="*/ 87376 w 290815"/>
              <a:gd name="connsiteY9" fmla="*/ 166028 h 726183"/>
              <a:gd name="connsiteX10" fmla="*/ 592 w 290815"/>
              <a:gd name="connsiteY10" fmla="*/ 928 h 72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815" h="726183">
                <a:moveTo>
                  <a:pt x="592" y="928"/>
                </a:moveTo>
                <a:cubicBezTo>
                  <a:pt x="8353" y="14333"/>
                  <a:pt x="116656" y="171319"/>
                  <a:pt x="133942" y="246461"/>
                </a:cubicBezTo>
                <a:cubicBezTo>
                  <a:pt x="151228" y="321603"/>
                  <a:pt x="79262" y="373461"/>
                  <a:pt x="104309" y="451778"/>
                </a:cubicBezTo>
                <a:cubicBezTo>
                  <a:pt x="129356" y="530095"/>
                  <a:pt x="261648" y="682142"/>
                  <a:pt x="284226" y="716361"/>
                </a:cubicBezTo>
                <a:cubicBezTo>
                  <a:pt x="306804" y="750580"/>
                  <a:pt x="266234" y="686728"/>
                  <a:pt x="239776" y="657095"/>
                </a:cubicBezTo>
                <a:cubicBezTo>
                  <a:pt x="213318" y="627462"/>
                  <a:pt x="136765" y="552319"/>
                  <a:pt x="125476" y="538561"/>
                </a:cubicBezTo>
                <a:cubicBezTo>
                  <a:pt x="114187" y="524803"/>
                  <a:pt x="173100" y="593242"/>
                  <a:pt x="172042" y="574545"/>
                </a:cubicBezTo>
                <a:cubicBezTo>
                  <a:pt x="170984" y="555848"/>
                  <a:pt x="121948" y="475061"/>
                  <a:pt x="119126" y="426378"/>
                </a:cubicBezTo>
                <a:cubicBezTo>
                  <a:pt x="116304" y="377695"/>
                  <a:pt x="160401" y="325837"/>
                  <a:pt x="155109" y="282445"/>
                </a:cubicBezTo>
                <a:cubicBezTo>
                  <a:pt x="149817" y="239053"/>
                  <a:pt x="111365" y="209067"/>
                  <a:pt x="87376" y="166028"/>
                </a:cubicBezTo>
                <a:cubicBezTo>
                  <a:pt x="63387" y="122989"/>
                  <a:pt x="-7169" y="-12477"/>
                  <a:pt x="592" y="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C224BF8B-A68B-EEF7-9984-B7439DBC6A51}"/>
              </a:ext>
            </a:extLst>
          </p:cNvPr>
          <p:cNvSpPr/>
          <p:nvPr/>
        </p:nvSpPr>
        <p:spPr>
          <a:xfrm>
            <a:off x="3684566" y="5741450"/>
            <a:ext cx="115895" cy="865239"/>
          </a:xfrm>
          <a:custGeom>
            <a:avLst/>
            <a:gdLst>
              <a:gd name="connsiteX0" fmla="*/ 551 w 115895"/>
              <a:gd name="connsiteY0" fmla="*/ 5300 h 865239"/>
              <a:gd name="connsiteX1" fmla="*/ 110617 w 115895"/>
              <a:gd name="connsiteY1" fmla="*/ 473083 h 865239"/>
              <a:gd name="connsiteX2" fmla="*/ 97917 w 115895"/>
              <a:gd name="connsiteY2" fmla="*/ 337617 h 865239"/>
              <a:gd name="connsiteX3" fmla="*/ 93684 w 115895"/>
              <a:gd name="connsiteY3" fmla="*/ 492133 h 865239"/>
              <a:gd name="connsiteX4" fmla="*/ 89451 w 115895"/>
              <a:gd name="connsiteY4" fmla="*/ 710150 h 865239"/>
              <a:gd name="connsiteX5" fmla="*/ 70401 w 115895"/>
              <a:gd name="connsiteY5" fmla="*/ 864667 h 865239"/>
              <a:gd name="connsiteX6" fmla="*/ 83101 w 115895"/>
              <a:gd name="connsiteY6" fmla="*/ 748250 h 865239"/>
              <a:gd name="connsiteX7" fmla="*/ 80984 w 115895"/>
              <a:gd name="connsiteY7" fmla="*/ 409583 h 865239"/>
              <a:gd name="connsiteX8" fmla="*/ 78867 w 115895"/>
              <a:gd name="connsiteY8" fmla="*/ 441333 h 865239"/>
              <a:gd name="connsiteX9" fmla="*/ 68284 w 115895"/>
              <a:gd name="connsiteY9" fmla="*/ 231783 h 865239"/>
              <a:gd name="connsiteX10" fmla="*/ 551 w 115895"/>
              <a:gd name="connsiteY10" fmla="*/ 5300 h 86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95" h="865239">
                <a:moveTo>
                  <a:pt x="551" y="5300"/>
                </a:moveTo>
                <a:cubicBezTo>
                  <a:pt x="7606" y="45517"/>
                  <a:pt x="94389" y="417697"/>
                  <a:pt x="110617" y="473083"/>
                </a:cubicBezTo>
                <a:cubicBezTo>
                  <a:pt x="126845" y="528469"/>
                  <a:pt x="100739" y="334442"/>
                  <a:pt x="97917" y="337617"/>
                </a:cubicBezTo>
                <a:cubicBezTo>
                  <a:pt x="95095" y="340792"/>
                  <a:pt x="95095" y="430044"/>
                  <a:pt x="93684" y="492133"/>
                </a:cubicBezTo>
                <a:cubicBezTo>
                  <a:pt x="92273" y="554222"/>
                  <a:pt x="93331" y="648061"/>
                  <a:pt x="89451" y="710150"/>
                </a:cubicBezTo>
                <a:cubicBezTo>
                  <a:pt x="85571" y="772239"/>
                  <a:pt x="71459" y="858317"/>
                  <a:pt x="70401" y="864667"/>
                </a:cubicBezTo>
                <a:cubicBezTo>
                  <a:pt x="69343" y="871017"/>
                  <a:pt x="81337" y="824097"/>
                  <a:pt x="83101" y="748250"/>
                </a:cubicBezTo>
                <a:cubicBezTo>
                  <a:pt x="84865" y="672403"/>
                  <a:pt x="81690" y="460736"/>
                  <a:pt x="80984" y="409583"/>
                </a:cubicBezTo>
                <a:cubicBezTo>
                  <a:pt x="80278" y="358430"/>
                  <a:pt x="80984" y="470966"/>
                  <a:pt x="78867" y="441333"/>
                </a:cubicBezTo>
                <a:cubicBezTo>
                  <a:pt x="76750" y="411700"/>
                  <a:pt x="80278" y="298811"/>
                  <a:pt x="68284" y="231783"/>
                </a:cubicBezTo>
                <a:cubicBezTo>
                  <a:pt x="56290" y="164755"/>
                  <a:pt x="-6504" y="-34917"/>
                  <a:pt x="551" y="5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7C9093E7-EB34-D141-37A9-35ADBC1C4E9A}"/>
              </a:ext>
            </a:extLst>
          </p:cNvPr>
          <p:cNvSpPr/>
          <p:nvPr/>
        </p:nvSpPr>
        <p:spPr>
          <a:xfrm>
            <a:off x="3673246" y="5871388"/>
            <a:ext cx="74744" cy="752408"/>
          </a:xfrm>
          <a:custGeom>
            <a:avLst/>
            <a:gdLst>
              <a:gd name="connsiteX0" fmla="*/ 45737 w 74744"/>
              <a:gd name="connsiteY0" fmla="*/ 245 h 752408"/>
              <a:gd name="connsiteX1" fmla="*/ 3404 w 74744"/>
              <a:gd name="connsiteY1" fmla="*/ 330445 h 752408"/>
              <a:gd name="connsiteX2" fmla="*/ 7637 w 74744"/>
              <a:gd name="connsiteY2" fmla="*/ 296579 h 752408"/>
              <a:gd name="connsiteX3" fmla="*/ 47854 w 74744"/>
              <a:gd name="connsiteY3" fmla="*/ 446862 h 752408"/>
              <a:gd name="connsiteX4" fmla="*/ 33037 w 74744"/>
              <a:gd name="connsiteY4" fmla="*/ 476495 h 752408"/>
              <a:gd name="connsiteX5" fmla="*/ 41504 w 74744"/>
              <a:gd name="connsiteY5" fmla="*/ 533645 h 752408"/>
              <a:gd name="connsiteX6" fmla="*/ 16104 w 74744"/>
              <a:gd name="connsiteY6" fmla="*/ 569629 h 752408"/>
              <a:gd name="connsiteX7" fmla="*/ 56321 w 74744"/>
              <a:gd name="connsiteY7" fmla="*/ 658529 h 752408"/>
              <a:gd name="connsiteX8" fmla="*/ 73254 w 74744"/>
              <a:gd name="connsiteY8" fmla="*/ 751662 h 752408"/>
              <a:gd name="connsiteX9" fmla="*/ 20337 w 74744"/>
              <a:gd name="connsiteY9" fmla="*/ 605612 h 752408"/>
              <a:gd name="connsiteX10" fmla="*/ 22454 w 74744"/>
              <a:gd name="connsiteY10" fmla="*/ 281762 h 752408"/>
              <a:gd name="connsiteX11" fmla="*/ 45737 w 74744"/>
              <a:gd name="connsiteY11" fmla="*/ 245 h 75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744" h="752408">
                <a:moveTo>
                  <a:pt x="45737" y="245"/>
                </a:moveTo>
                <a:cubicBezTo>
                  <a:pt x="42562" y="8359"/>
                  <a:pt x="9754" y="281056"/>
                  <a:pt x="3404" y="330445"/>
                </a:cubicBezTo>
                <a:cubicBezTo>
                  <a:pt x="-2946" y="379834"/>
                  <a:pt x="229" y="277176"/>
                  <a:pt x="7637" y="296579"/>
                </a:cubicBezTo>
                <a:cubicBezTo>
                  <a:pt x="15045" y="315982"/>
                  <a:pt x="43621" y="416876"/>
                  <a:pt x="47854" y="446862"/>
                </a:cubicBezTo>
                <a:cubicBezTo>
                  <a:pt x="52087" y="476848"/>
                  <a:pt x="34095" y="462031"/>
                  <a:pt x="33037" y="476495"/>
                </a:cubicBezTo>
                <a:cubicBezTo>
                  <a:pt x="31979" y="490959"/>
                  <a:pt x="44326" y="518123"/>
                  <a:pt x="41504" y="533645"/>
                </a:cubicBezTo>
                <a:cubicBezTo>
                  <a:pt x="38682" y="549167"/>
                  <a:pt x="13635" y="548815"/>
                  <a:pt x="16104" y="569629"/>
                </a:cubicBezTo>
                <a:cubicBezTo>
                  <a:pt x="18573" y="590443"/>
                  <a:pt x="46796" y="628190"/>
                  <a:pt x="56321" y="658529"/>
                </a:cubicBezTo>
                <a:cubicBezTo>
                  <a:pt x="65846" y="688868"/>
                  <a:pt x="79251" y="760481"/>
                  <a:pt x="73254" y="751662"/>
                </a:cubicBezTo>
                <a:cubicBezTo>
                  <a:pt x="67257" y="742843"/>
                  <a:pt x="28804" y="683929"/>
                  <a:pt x="20337" y="605612"/>
                </a:cubicBezTo>
                <a:cubicBezTo>
                  <a:pt x="11870" y="527295"/>
                  <a:pt x="17162" y="376659"/>
                  <a:pt x="22454" y="281762"/>
                </a:cubicBezTo>
                <a:cubicBezTo>
                  <a:pt x="27746" y="186865"/>
                  <a:pt x="48912" y="-7869"/>
                  <a:pt x="45737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2463E241-BA05-B2BB-E584-4BC8EE94FEF3}"/>
              </a:ext>
            </a:extLst>
          </p:cNvPr>
          <p:cNvSpPr/>
          <p:nvPr/>
        </p:nvSpPr>
        <p:spPr>
          <a:xfrm>
            <a:off x="3875553" y="5992283"/>
            <a:ext cx="93392" cy="307124"/>
          </a:xfrm>
          <a:custGeom>
            <a:avLst/>
            <a:gdLst>
              <a:gd name="connsiteX0" fmla="*/ 31814 w 93392"/>
              <a:gd name="connsiteY0" fmla="*/ 0 h 307124"/>
              <a:gd name="connsiteX1" fmla="*/ 14880 w 93392"/>
              <a:gd name="connsiteY1" fmla="*/ 167217 h 307124"/>
              <a:gd name="connsiteX2" fmla="*/ 93197 w 93392"/>
              <a:gd name="connsiteY2" fmla="*/ 304800 h 307124"/>
              <a:gd name="connsiteX3" fmla="*/ 36047 w 93392"/>
              <a:gd name="connsiteY3" fmla="*/ 247650 h 307124"/>
              <a:gd name="connsiteX4" fmla="*/ 64 w 93392"/>
              <a:gd name="connsiteY4" fmla="*/ 169334 h 307124"/>
              <a:gd name="connsiteX5" fmla="*/ 31814 w 93392"/>
              <a:gd name="connsiteY5" fmla="*/ 0 h 30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92" h="307124">
                <a:moveTo>
                  <a:pt x="31814" y="0"/>
                </a:moveTo>
                <a:cubicBezTo>
                  <a:pt x="34283" y="-353"/>
                  <a:pt x="4650" y="116417"/>
                  <a:pt x="14880" y="167217"/>
                </a:cubicBezTo>
                <a:cubicBezTo>
                  <a:pt x="25110" y="218017"/>
                  <a:pt x="89669" y="291395"/>
                  <a:pt x="93197" y="304800"/>
                </a:cubicBezTo>
                <a:cubicBezTo>
                  <a:pt x="96725" y="318205"/>
                  <a:pt x="51569" y="270228"/>
                  <a:pt x="36047" y="247650"/>
                </a:cubicBezTo>
                <a:cubicBezTo>
                  <a:pt x="20525" y="225072"/>
                  <a:pt x="-1347" y="208139"/>
                  <a:pt x="64" y="169334"/>
                </a:cubicBezTo>
                <a:cubicBezTo>
                  <a:pt x="1475" y="130529"/>
                  <a:pt x="29345" y="353"/>
                  <a:pt x="318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A09930F7-744A-EBC7-F46E-00905D3D77CA}"/>
              </a:ext>
            </a:extLst>
          </p:cNvPr>
          <p:cNvSpPr/>
          <p:nvPr/>
        </p:nvSpPr>
        <p:spPr>
          <a:xfrm>
            <a:off x="3764668" y="5955910"/>
            <a:ext cx="1042446" cy="749573"/>
          </a:xfrm>
          <a:custGeom>
            <a:avLst/>
            <a:gdLst>
              <a:gd name="connsiteX0" fmla="*/ 51682 w 1042446"/>
              <a:gd name="connsiteY0" fmla="*/ 390 h 749573"/>
              <a:gd name="connsiteX1" fmla="*/ 60149 w 1042446"/>
              <a:gd name="connsiteY1" fmla="*/ 258623 h 749573"/>
              <a:gd name="connsiteX2" fmla="*/ 60149 w 1042446"/>
              <a:gd name="connsiteY2" fmla="*/ 332707 h 749573"/>
              <a:gd name="connsiteX3" fmla="*/ 2999 w 1042446"/>
              <a:gd name="connsiteY3" fmla="*/ 339057 h 749573"/>
              <a:gd name="connsiteX4" fmla="*/ 49565 w 1042446"/>
              <a:gd name="connsiteY4" fmla="*/ 341173 h 749573"/>
              <a:gd name="connsiteX5" fmla="*/ 388232 w 1042446"/>
              <a:gd name="connsiteY5" fmla="*/ 525323 h 749573"/>
              <a:gd name="connsiteX6" fmla="*/ 316265 w 1042446"/>
              <a:gd name="connsiteY6" fmla="*/ 502040 h 749573"/>
              <a:gd name="connsiteX7" fmla="*/ 614715 w 1042446"/>
              <a:gd name="connsiteY7" fmla="*/ 620573 h 749573"/>
              <a:gd name="connsiteX8" fmla="*/ 883532 w 1042446"/>
              <a:gd name="connsiteY8" fmla="*/ 732757 h 749573"/>
              <a:gd name="connsiteX9" fmla="*/ 1042282 w 1042446"/>
              <a:gd name="connsiteY9" fmla="*/ 745457 h 749573"/>
              <a:gd name="connsiteX10" fmla="*/ 856015 w 1042446"/>
              <a:gd name="connsiteY10" fmla="*/ 696773 h 749573"/>
              <a:gd name="connsiteX11" fmla="*/ 398815 w 1042446"/>
              <a:gd name="connsiteY11" fmla="*/ 514740 h 749573"/>
              <a:gd name="connsiteX12" fmla="*/ 426332 w 1042446"/>
              <a:gd name="connsiteY12" fmla="*/ 495690 h 749573"/>
              <a:gd name="connsiteX13" fmla="*/ 47449 w 1042446"/>
              <a:gd name="connsiteY13" fmla="*/ 317890 h 749573"/>
              <a:gd name="connsiteX14" fmla="*/ 77082 w 1042446"/>
              <a:gd name="connsiteY14" fmla="*/ 284023 h 749573"/>
              <a:gd name="connsiteX15" fmla="*/ 66499 w 1042446"/>
              <a:gd name="connsiteY15" fmla="*/ 201473 h 749573"/>
              <a:gd name="connsiteX16" fmla="*/ 51682 w 1042446"/>
              <a:gd name="connsiteY16" fmla="*/ 390 h 7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2446" h="749573">
                <a:moveTo>
                  <a:pt x="51682" y="390"/>
                </a:moveTo>
                <a:cubicBezTo>
                  <a:pt x="50624" y="9915"/>
                  <a:pt x="58738" y="203237"/>
                  <a:pt x="60149" y="258623"/>
                </a:cubicBezTo>
                <a:cubicBezTo>
                  <a:pt x="61560" y="314009"/>
                  <a:pt x="69674" y="319301"/>
                  <a:pt x="60149" y="332707"/>
                </a:cubicBezTo>
                <a:cubicBezTo>
                  <a:pt x="50624" y="346113"/>
                  <a:pt x="4763" y="337646"/>
                  <a:pt x="2999" y="339057"/>
                </a:cubicBezTo>
                <a:cubicBezTo>
                  <a:pt x="1235" y="340468"/>
                  <a:pt x="-14640" y="310129"/>
                  <a:pt x="49565" y="341173"/>
                </a:cubicBezTo>
                <a:cubicBezTo>
                  <a:pt x="113770" y="372217"/>
                  <a:pt x="343782" y="498512"/>
                  <a:pt x="388232" y="525323"/>
                </a:cubicBezTo>
                <a:cubicBezTo>
                  <a:pt x="432682" y="552134"/>
                  <a:pt x="278518" y="486165"/>
                  <a:pt x="316265" y="502040"/>
                </a:cubicBezTo>
                <a:cubicBezTo>
                  <a:pt x="354012" y="517915"/>
                  <a:pt x="520171" y="582120"/>
                  <a:pt x="614715" y="620573"/>
                </a:cubicBezTo>
                <a:cubicBezTo>
                  <a:pt x="709260" y="659026"/>
                  <a:pt x="812271" y="711943"/>
                  <a:pt x="883532" y="732757"/>
                </a:cubicBezTo>
                <a:cubicBezTo>
                  <a:pt x="954793" y="753571"/>
                  <a:pt x="1046868" y="751454"/>
                  <a:pt x="1042282" y="745457"/>
                </a:cubicBezTo>
                <a:cubicBezTo>
                  <a:pt x="1037696" y="739460"/>
                  <a:pt x="963260" y="735226"/>
                  <a:pt x="856015" y="696773"/>
                </a:cubicBezTo>
                <a:cubicBezTo>
                  <a:pt x="748771" y="658320"/>
                  <a:pt x="470429" y="548254"/>
                  <a:pt x="398815" y="514740"/>
                </a:cubicBezTo>
                <a:cubicBezTo>
                  <a:pt x="327201" y="481226"/>
                  <a:pt x="484893" y="528498"/>
                  <a:pt x="426332" y="495690"/>
                </a:cubicBezTo>
                <a:cubicBezTo>
                  <a:pt x="367771" y="462882"/>
                  <a:pt x="105657" y="353168"/>
                  <a:pt x="47449" y="317890"/>
                </a:cubicBezTo>
                <a:cubicBezTo>
                  <a:pt x="-10759" y="282612"/>
                  <a:pt x="73907" y="303426"/>
                  <a:pt x="77082" y="284023"/>
                </a:cubicBezTo>
                <a:cubicBezTo>
                  <a:pt x="80257" y="264620"/>
                  <a:pt x="69674" y="244512"/>
                  <a:pt x="66499" y="201473"/>
                </a:cubicBezTo>
                <a:cubicBezTo>
                  <a:pt x="63324" y="158434"/>
                  <a:pt x="52740" y="-9135"/>
                  <a:pt x="51682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9F6A61AE-0D19-3362-BEF1-B7288F5203F7}"/>
              </a:ext>
            </a:extLst>
          </p:cNvPr>
          <p:cNvSpPr/>
          <p:nvPr/>
        </p:nvSpPr>
        <p:spPr>
          <a:xfrm>
            <a:off x="3795841" y="6328658"/>
            <a:ext cx="312649" cy="293710"/>
          </a:xfrm>
          <a:custGeom>
            <a:avLst/>
            <a:gdLst>
              <a:gd name="connsiteX0" fmla="*/ 1459 w 312649"/>
              <a:gd name="connsiteY0" fmla="*/ 4409 h 293710"/>
              <a:gd name="connsiteX1" fmla="*/ 189842 w 312649"/>
              <a:gd name="connsiteY1" fmla="*/ 127175 h 293710"/>
              <a:gd name="connsiteX2" fmla="*/ 268159 w 312649"/>
              <a:gd name="connsiteY2" fmla="*/ 292275 h 293710"/>
              <a:gd name="connsiteX3" fmla="*/ 230059 w 312649"/>
              <a:gd name="connsiteY3" fmla="*/ 205492 h 293710"/>
              <a:gd name="connsiteX4" fmla="*/ 244876 w 312649"/>
              <a:gd name="connsiteY4" fmla="*/ 171625 h 293710"/>
              <a:gd name="connsiteX5" fmla="*/ 312609 w 312649"/>
              <a:gd name="connsiteY5" fmla="*/ 139875 h 293710"/>
              <a:gd name="connsiteX6" fmla="*/ 234292 w 312649"/>
              <a:gd name="connsiteY6" fmla="*/ 146225 h 293710"/>
              <a:gd name="connsiteX7" fmla="*/ 113642 w 312649"/>
              <a:gd name="connsiteY7" fmla="*/ 57325 h 293710"/>
              <a:gd name="connsiteX8" fmla="*/ 103059 w 312649"/>
              <a:gd name="connsiteY8" fmla="*/ 29809 h 293710"/>
              <a:gd name="connsiteX9" fmla="*/ 1459 w 312649"/>
              <a:gd name="connsiteY9" fmla="*/ 4409 h 2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649" h="293710">
                <a:moveTo>
                  <a:pt x="1459" y="4409"/>
                </a:moveTo>
                <a:cubicBezTo>
                  <a:pt x="15923" y="20637"/>
                  <a:pt x="145392" y="79197"/>
                  <a:pt x="189842" y="127175"/>
                </a:cubicBezTo>
                <a:cubicBezTo>
                  <a:pt x="234292" y="175153"/>
                  <a:pt x="261456" y="279222"/>
                  <a:pt x="268159" y="292275"/>
                </a:cubicBezTo>
                <a:cubicBezTo>
                  <a:pt x="274862" y="305328"/>
                  <a:pt x="233939" y="225600"/>
                  <a:pt x="230059" y="205492"/>
                </a:cubicBezTo>
                <a:cubicBezTo>
                  <a:pt x="226179" y="185384"/>
                  <a:pt x="231118" y="182561"/>
                  <a:pt x="244876" y="171625"/>
                </a:cubicBezTo>
                <a:cubicBezTo>
                  <a:pt x="258634" y="160689"/>
                  <a:pt x="314373" y="144108"/>
                  <a:pt x="312609" y="139875"/>
                </a:cubicBezTo>
                <a:cubicBezTo>
                  <a:pt x="310845" y="135642"/>
                  <a:pt x="267453" y="159983"/>
                  <a:pt x="234292" y="146225"/>
                </a:cubicBezTo>
                <a:cubicBezTo>
                  <a:pt x="201131" y="132467"/>
                  <a:pt x="135514" y="76728"/>
                  <a:pt x="113642" y="57325"/>
                </a:cubicBezTo>
                <a:cubicBezTo>
                  <a:pt x="91770" y="37922"/>
                  <a:pt x="121756" y="38276"/>
                  <a:pt x="103059" y="29809"/>
                </a:cubicBezTo>
                <a:cubicBezTo>
                  <a:pt x="84362" y="21342"/>
                  <a:pt x="-13005" y="-11819"/>
                  <a:pt x="1459" y="4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37C01D22-0E94-029C-AFFE-4F8E3CC82373}"/>
              </a:ext>
            </a:extLst>
          </p:cNvPr>
          <p:cNvSpPr/>
          <p:nvPr/>
        </p:nvSpPr>
        <p:spPr>
          <a:xfrm>
            <a:off x="3771382" y="6404997"/>
            <a:ext cx="224966" cy="334485"/>
          </a:xfrm>
          <a:custGeom>
            <a:avLst/>
            <a:gdLst>
              <a:gd name="connsiteX0" fmla="*/ 93651 w 224966"/>
              <a:gd name="connsiteY0" fmla="*/ 36 h 334485"/>
              <a:gd name="connsiteX1" fmla="*/ 214301 w 224966"/>
              <a:gd name="connsiteY1" fmla="*/ 171486 h 334485"/>
              <a:gd name="connsiteX2" fmla="*/ 167735 w 224966"/>
              <a:gd name="connsiteY2" fmla="*/ 201120 h 334485"/>
              <a:gd name="connsiteX3" fmla="*/ 518 w 224966"/>
              <a:gd name="connsiteY3" fmla="*/ 334470 h 334485"/>
              <a:gd name="connsiteX4" fmla="*/ 119051 w 224966"/>
              <a:gd name="connsiteY4" fmla="*/ 209586 h 334485"/>
              <a:gd name="connsiteX5" fmla="*/ 224885 w 224966"/>
              <a:gd name="connsiteY5" fmla="*/ 156670 h 334485"/>
              <a:gd name="connsiteX6" fmla="*/ 93651 w 224966"/>
              <a:gd name="connsiteY6" fmla="*/ 36 h 33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966" h="334485">
                <a:moveTo>
                  <a:pt x="93651" y="36"/>
                </a:moveTo>
                <a:cubicBezTo>
                  <a:pt x="91887" y="2505"/>
                  <a:pt x="201954" y="137972"/>
                  <a:pt x="214301" y="171486"/>
                </a:cubicBezTo>
                <a:cubicBezTo>
                  <a:pt x="226648" y="205000"/>
                  <a:pt x="203365" y="173956"/>
                  <a:pt x="167735" y="201120"/>
                </a:cubicBezTo>
                <a:cubicBezTo>
                  <a:pt x="132105" y="228284"/>
                  <a:pt x="8632" y="333059"/>
                  <a:pt x="518" y="334470"/>
                </a:cubicBezTo>
                <a:cubicBezTo>
                  <a:pt x="-7596" y="335881"/>
                  <a:pt x="81657" y="239219"/>
                  <a:pt x="119051" y="209586"/>
                </a:cubicBezTo>
                <a:cubicBezTo>
                  <a:pt x="156445" y="179953"/>
                  <a:pt x="227707" y="193006"/>
                  <a:pt x="224885" y="156670"/>
                </a:cubicBezTo>
                <a:cubicBezTo>
                  <a:pt x="222063" y="120334"/>
                  <a:pt x="95415" y="-2433"/>
                  <a:pt x="9365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1B534844-B91B-8F8F-5429-B712F7EB5089}"/>
              </a:ext>
            </a:extLst>
          </p:cNvPr>
          <p:cNvSpPr/>
          <p:nvPr/>
        </p:nvSpPr>
        <p:spPr>
          <a:xfrm>
            <a:off x="3773777" y="6609861"/>
            <a:ext cx="298879" cy="123406"/>
          </a:xfrm>
          <a:custGeom>
            <a:avLst/>
            <a:gdLst>
              <a:gd name="connsiteX0" fmla="*/ 240 w 298879"/>
              <a:gd name="connsiteY0" fmla="*/ 123256 h 123406"/>
              <a:gd name="connsiteX1" fmla="*/ 184390 w 298879"/>
              <a:gd name="connsiteY1" fmla="*/ 95739 h 123406"/>
              <a:gd name="connsiteX2" fmla="*/ 298690 w 298879"/>
              <a:gd name="connsiteY2" fmla="*/ 489 h 123406"/>
              <a:gd name="connsiteX3" fmla="*/ 209790 w 298879"/>
              <a:gd name="connsiteY3" fmla="*/ 59756 h 123406"/>
              <a:gd name="connsiteX4" fmla="*/ 146290 w 298879"/>
              <a:gd name="connsiteY4" fmla="*/ 87272 h 123406"/>
              <a:gd name="connsiteX5" fmla="*/ 240 w 298879"/>
              <a:gd name="connsiteY5" fmla="*/ 123256 h 12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79" h="123406">
                <a:moveTo>
                  <a:pt x="240" y="123256"/>
                </a:moveTo>
                <a:cubicBezTo>
                  <a:pt x="6590" y="124667"/>
                  <a:pt x="134648" y="116200"/>
                  <a:pt x="184390" y="95739"/>
                </a:cubicBezTo>
                <a:cubicBezTo>
                  <a:pt x="234132" y="75278"/>
                  <a:pt x="294457" y="6486"/>
                  <a:pt x="298690" y="489"/>
                </a:cubicBezTo>
                <a:cubicBezTo>
                  <a:pt x="302923" y="-5508"/>
                  <a:pt x="235190" y="45292"/>
                  <a:pt x="209790" y="59756"/>
                </a:cubicBezTo>
                <a:cubicBezTo>
                  <a:pt x="184390" y="74220"/>
                  <a:pt x="177335" y="78100"/>
                  <a:pt x="146290" y="87272"/>
                </a:cubicBezTo>
                <a:cubicBezTo>
                  <a:pt x="115245" y="96444"/>
                  <a:pt x="-6110" y="121845"/>
                  <a:pt x="240" y="123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9E1B48BD-0ECA-49E9-1566-AD7451B774AB}"/>
              </a:ext>
            </a:extLst>
          </p:cNvPr>
          <p:cNvSpPr/>
          <p:nvPr/>
        </p:nvSpPr>
        <p:spPr>
          <a:xfrm>
            <a:off x="3852232" y="6762745"/>
            <a:ext cx="101866" cy="267252"/>
          </a:xfrm>
          <a:custGeom>
            <a:avLst/>
            <a:gdLst>
              <a:gd name="connsiteX0" fmla="*/ 33968 w 101866"/>
              <a:gd name="connsiteY0" fmla="*/ 5 h 267252"/>
              <a:gd name="connsiteX1" fmla="*/ 25501 w 101866"/>
              <a:gd name="connsiteY1" fmla="*/ 194738 h 267252"/>
              <a:gd name="connsiteX2" fmla="*/ 101701 w 101866"/>
              <a:gd name="connsiteY2" fmla="*/ 266705 h 267252"/>
              <a:gd name="connsiteX3" fmla="*/ 44551 w 101866"/>
              <a:gd name="connsiteY3" fmla="*/ 226488 h 267252"/>
              <a:gd name="connsiteX4" fmla="*/ 101 w 101866"/>
              <a:gd name="connsiteY4" fmla="*/ 201088 h 267252"/>
              <a:gd name="connsiteX5" fmla="*/ 33968 w 101866"/>
              <a:gd name="connsiteY5" fmla="*/ 5 h 26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66" h="267252">
                <a:moveTo>
                  <a:pt x="33968" y="5"/>
                </a:moveTo>
                <a:cubicBezTo>
                  <a:pt x="38201" y="-1053"/>
                  <a:pt x="14212" y="150288"/>
                  <a:pt x="25501" y="194738"/>
                </a:cubicBezTo>
                <a:cubicBezTo>
                  <a:pt x="36790" y="239188"/>
                  <a:pt x="98526" y="261413"/>
                  <a:pt x="101701" y="266705"/>
                </a:cubicBezTo>
                <a:cubicBezTo>
                  <a:pt x="104876" y="271997"/>
                  <a:pt x="61484" y="237424"/>
                  <a:pt x="44551" y="226488"/>
                </a:cubicBezTo>
                <a:cubicBezTo>
                  <a:pt x="27618" y="215552"/>
                  <a:pt x="2218" y="236366"/>
                  <a:pt x="101" y="201088"/>
                </a:cubicBezTo>
                <a:cubicBezTo>
                  <a:pt x="-2016" y="165810"/>
                  <a:pt x="29735" y="1063"/>
                  <a:pt x="3396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52F03257-BF1C-DD3F-056D-8F71A187DBD8}"/>
              </a:ext>
            </a:extLst>
          </p:cNvPr>
          <p:cNvSpPr/>
          <p:nvPr/>
        </p:nvSpPr>
        <p:spPr>
          <a:xfrm>
            <a:off x="3786271" y="6904558"/>
            <a:ext cx="444948" cy="357810"/>
          </a:xfrm>
          <a:custGeom>
            <a:avLst/>
            <a:gdLst>
              <a:gd name="connsiteX0" fmla="*/ 446 w 444948"/>
              <a:gd name="connsiteY0" fmla="*/ 9 h 357810"/>
              <a:gd name="connsiteX1" fmla="*/ 129562 w 444948"/>
              <a:gd name="connsiteY1" fmla="*/ 194742 h 357810"/>
              <a:gd name="connsiteX2" fmla="*/ 396262 w 444948"/>
              <a:gd name="connsiteY2" fmla="*/ 254009 h 357810"/>
              <a:gd name="connsiteX3" fmla="*/ 254446 w 444948"/>
              <a:gd name="connsiteY3" fmla="*/ 256125 h 357810"/>
              <a:gd name="connsiteX4" fmla="*/ 444946 w 444948"/>
              <a:gd name="connsiteY4" fmla="*/ 357725 h 357810"/>
              <a:gd name="connsiteX5" fmla="*/ 258679 w 444948"/>
              <a:gd name="connsiteY5" fmla="*/ 273059 h 357810"/>
              <a:gd name="connsiteX6" fmla="*/ 165546 w 444948"/>
              <a:gd name="connsiteY6" fmla="*/ 241309 h 357810"/>
              <a:gd name="connsiteX7" fmla="*/ 305246 w 444948"/>
              <a:gd name="connsiteY7" fmla="*/ 302692 h 357810"/>
              <a:gd name="connsiteX8" fmla="*/ 161312 w 444948"/>
              <a:gd name="connsiteY8" fmla="*/ 239192 h 357810"/>
              <a:gd name="connsiteX9" fmla="*/ 89346 w 444948"/>
              <a:gd name="connsiteY9" fmla="*/ 203209 h 357810"/>
              <a:gd name="connsiteX10" fmla="*/ 446 w 444948"/>
              <a:gd name="connsiteY10" fmla="*/ 9 h 35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948" h="357810">
                <a:moveTo>
                  <a:pt x="446" y="9"/>
                </a:moveTo>
                <a:cubicBezTo>
                  <a:pt x="7149" y="-1402"/>
                  <a:pt x="63593" y="152409"/>
                  <a:pt x="129562" y="194742"/>
                </a:cubicBezTo>
                <a:cubicBezTo>
                  <a:pt x="195531" y="237075"/>
                  <a:pt x="375448" y="243779"/>
                  <a:pt x="396262" y="254009"/>
                </a:cubicBezTo>
                <a:cubicBezTo>
                  <a:pt x="417076" y="264239"/>
                  <a:pt x="246332" y="238839"/>
                  <a:pt x="254446" y="256125"/>
                </a:cubicBezTo>
                <a:cubicBezTo>
                  <a:pt x="262560" y="273411"/>
                  <a:pt x="444241" y="354903"/>
                  <a:pt x="444946" y="357725"/>
                </a:cubicBezTo>
                <a:cubicBezTo>
                  <a:pt x="445651" y="360547"/>
                  <a:pt x="305246" y="292462"/>
                  <a:pt x="258679" y="273059"/>
                </a:cubicBezTo>
                <a:cubicBezTo>
                  <a:pt x="212112" y="253656"/>
                  <a:pt x="157785" y="236370"/>
                  <a:pt x="165546" y="241309"/>
                </a:cubicBezTo>
                <a:cubicBezTo>
                  <a:pt x="173307" y="246248"/>
                  <a:pt x="305952" y="303045"/>
                  <a:pt x="305246" y="302692"/>
                </a:cubicBezTo>
                <a:cubicBezTo>
                  <a:pt x="304540" y="302339"/>
                  <a:pt x="197295" y="255773"/>
                  <a:pt x="161312" y="239192"/>
                </a:cubicBezTo>
                <a:cubicBezTo>
                  <a:pt x="125329" y="222611"/>
                  <a:pt x="114393" y="239545"/>
                  <a:pt x="89346" y="203209"/>
                </a:cubicBezTo>
                <a:cubicBezTo>
                  <a:pt x="64299" y="166873"/>
                  <a:pt x="-6257" y="1420"/>
                  <a:pt x="44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B0A246EA-EF06-114F-4517-6DB991129F04}"/>
              </a:ext>
            </a:extLst>
          </p:cNvPr>
          <p:cNvSpPr/>
          <p:nvPr/>
        </p:nvSpPr>
        <p:spPr>
          <a:xfrm>
            <a:off x="4065974" y="6578076"/>
            <a:ext cx="527573" cy="290511"/>
          </a:xfrm>
          <a:custGeom>
            <a:avLst/>
            <a:gdLst>
              <a:gd name="connsiteX0" fmla="*/ 143 w 527573"/>
              <a:gd name="connsiteY0" fmla="*/ 524 h 290511"/>
              <a:gd name="connsiteX1" fmla="*/ 317643 w 527573"/>
              <a:gd name="connsiteY1" fmla="*/ 112707 h 290511"/>
              <a:gd name="connsiteX2" fmla="*/ 453109 w 527573"/>
              <a:gd name="connsiteY2" fmla="*/ 178324 h 290511"/>
              <a:gd name="connsiteX3" fmla="*/ 527193 w 527573"/>
              <a:gd name="connsiteY3" fmla="*/ 290507 h 290511"/>
              <a:gd name="connsiteX4" fmla="*/ 423476 w 527573"/>
              <a:gd name="connsiteY4" fmla="*/ 174091 h 290511"/>
              <a:gd name="connsiteX5" fmla="*/ 503909 w 527573"/>
              <a:gd name="connsiteY5" fmla="*/ 176207 h 290511"/>
              <a:gd name="connsiteX6" fmla="*/ 279543 w 527573"/>
              <a:gd name="connsiteY6" fmla="*/ 74607 h 290511"/>
              <a:gd name="connsiteX7" fmla="*/ 143 w 527573"/>
              <a:gd name="connsiteY7" fmla="*/ 524 h 29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573" h="290511">
                <a:moveTo>
                  <a:pt x="143" y="524"/>
                </a:moveTo>
                <a:cubicBezTo>
                  <a:pt x="6493" y="6874"/>
                  <a:pt x="242149" y="83074"/>
                  <a:pt x="317643" y="112707"/>
                </a:cubicBezTo>
                <a:cubicBezTo>
                  <a:pt x="393137" y="142340"/>
                  <a:pt x="418184" y="148691"/>
                  <a:pt x="453109" y="178324"/>
                </a:cubicBezTo>
                <a:cubicBezTo>
                  <a:pt x="488034" y="207957"/>
                  <a:pt x="532132" y="291212"/>
                  <a:pt x="527193" y="290507"/>
                </a:cubicBezTo>
                <a:cubicBezTo>
                  <a:pt x="522254" y="289802"/>
                  <a:pt x="427357" y="193141"/>
                  <a:pt x="423476" y="174091"/>
                </a:cubicBezTo>
                <a:cubicBezTo>
                  <a:pt x="419595" y="155041"/>
                  <a:pt x="527898" y="192788"/>
                  <a:pt x="503909" y="176207"/>
                </a:cubicBezTo>
                <a:cubicBezTo>
                  <a:pt x="479920" y="159626"/>
                  <a:pt x="359271" y="102124"/>
                  <a:pt x="279543" y="74607"/>
                </a:cubicBezTo>
                <a:cubicBezTo>
                  <a:pt x="199815" y="47090"/>
                  <a:pt x="-6207" y="-5826"/>
                  <a:pt x="143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9585801C-38B7-C28B-55DD-BD028917B096}"/>
              </a:ext>
            </a:extLst>
          </p:cNvPr>
          <p:cNvSpPr/>
          <p:nvPr/>
        </p:nvSpPr>
        <p:spPr>
          <a:xfrm>
            <a:off x="4182421" y="6860385"/>
            <a:ext cx="872460" cy="433865"/>
          </a:xfrm>
          <a:custGeom>
            <a:avLst/>
            <a:gdLst>
              <a:gd name="connsiteX0" fmla="*/ 870062 w 872460"/>
              <a:gd name="connsiteY0" fmla="*/ 1848 h 433865"/>
              <a:gd name="connsiteX1" fmla="*/ 431912 w 872460"/>
              <a:gd name="connsiteY1" fmla="*/ 285482 h 433865"/>
              <a:gd name="connsiteX2" fmla="*/ 503879 w 872460"/>
              <a:gd name="connsiteY2" fmla="*/ 205048 h 433865"/>
              <a:gd name="connsiteX3" fmla="*/ 353596 w 872460"/>
              <a:gd name="connsiteY3" fmla="*/ 348982 h 433865"/>
              <a:gd name="connsiteX4" fmla="*/ 152512 w 872460"/>
              <a:gd name="connsiteY4" fmla="*/ 433648 h 433865"/>
              <a:gd name="connsiteX5" fmla="*/ 112 w 872460"/>
              <a:gd name="connsiteY5" fmla="*/ 374382 h 433865"/>
              <a:gd name="connsiteX6" fmla="*/ 175796 w 872460"/>
              <a:gd name="connsiteY6" fmla="*/ 406132 h 433865"/>
              <a:gd name="connsiteX7" fmla="*/ 434029 w 872460"/>
              <a:gd name="connsiteY7" fmla="*/ 285482 h 433865"/>
              <a:gd name="connsiteX8" fmla="*/ 440379 w 872460"/>
              <a:gd name="connsiteY8" fmla="*/ 257965 h 433865"/>
              <a:gd name="connsiteX9" fmla="*/ 597012 w 872460"/>
              <a:gd name="connsiteY9" fmla="*/ 143665 h 433865"/>
              <a:gd name="connsiteX10" fmla="*/ 605479 w 872460"/>
              <a:gd name="connsiteY10" fmla="*/ 162715 h 433865"/>
              <a:gd name="connsiteX11" fmla="*/ 870062 w 872460"/>
              <a:gd name="connsiteY11" fmla="*/ 1848 h 43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2460" h="433865">
                <a:moveTo>
                  <a:pt x="870062" y="1848"/>
                </a:moveTo>
                <a:cubicBezTo>
                  <a:pt x="841134" y="22309"/>
                  <a:pt x="492942" y="251615"/>
                  <a:pt x="431912" y="285482"/>
                </a:cubicBezTo>
                <a:cubicBezTo>
                  <a:pt x="370882" y="319349"/>
                  <a:pt x="516932" y="194465"/>
                  <a:pt x="503879" y="205048"/>
                </a:cubicBezTo>
                <a:cubicBezTo>
                  <a:pt x="490826" y="215631"/>
                  <a:pt x="412157" y="310882"/>
                  <a:pt x="353596" y="348982"/>
                </a:cubicBezTo>
                <a:cubicBezTo>
                  <a:pt x="295035" y="387082"/>
                  <a:pt x="211426" y="429415"/>
                  <a:pt x="152512" y="433648"/>
                </a:cubicBezTo>
                <a:cubicBezTo>
                  <a:pt x="93598" y="437881"/>
                  <a:pt x="-3769" y="378968"/>
                  <a:pt x="112" y="374382"/>
                </a:cubicBezTo>
                <a:cubicBezTo>
                  <a:pt x="3993" y="369796"/>
                  <a:pt x="103477" y="420949"/>
                  <a:pt x="175796" y="406132"/>
                </a:cubicBezTo>
                <a:cubicBezTo>
                  <a:pt x="248115" y="391315"/>
                  <a:pt x="389932" y="310176"/>
                  <a:pt x="434029" y="285482"/>
                </a:cubicBezTo>
                <a:cubicBezTo>
                  <a:pt x="478126" y="260788"/>
                  <a:pt x="413215" y="281601"/>
                  <a:pt x="440379" y="257965"/>
                </a:cubicBezTo>
                <a:cubicBezTo>
                  <a:pt x="467543" y="234329"/>
                  <a:pt x="569495" y="159540"/>
                  <a:pt x="597012" y="143665"/>
                </a:cubicBezTo>
                <a:cubicBezTo>
                  <a:pt x="624529" y="127790"/>
                  <a:pt x="553268" y="188468"/>
                  <a:pt x="605479" y="162715"/>
                </a:cubicBezTo>
                <a:cubicBezTo>
                  <a:pt x="657690" y="136962"/>
                  <a:pt x="898990" y="-18613"/>
                  <a:pt x="870062" y="1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D790594F-A44A-8428-42E9-C0894022C57A}"/>
              </a:ext>
            </a:extLst>
          </p:cNvPr>
          <p:cNvSpPr/>
          <p:nvPr/>
        </p:nvSpPr>
        <p:spPr>
          <a:xfrm>
            <a:off x="4908550" y="6582178"/>
            <a:ext cx="968773" cy="720366"/>
          </a:xfrm>
          <a:custGeom>
            <a:avLst/>
            <a:gdLst>
              <a:gd name="connsiteX0" fmla="*/ 962025 w 968773"/>
              <a:gd name="connsiteY0" fmla="*/ 2772 h 720366"/>
              <a:gd name="connsiteX1" fmla="*/ 654050 w 968773"/>
              <a:gd name="connsiteY1" fmla="*/ 202797 h 720366"/>
              <a:gd name="connsiteX2" fmla="*/ 806450 w 968773"/>
              <a:gd name="connsiteY2" fmla="*/ 161522 h 720366"/>
              <a:gd name="connsiteX3" fmla="*/ 530225 w 968773"/>
              <a:gd name="connsiteY3" fmla="*/ 342497 h 720366"/>
              <a:gd name="connsiteX4" fmla="*/ 396875 w 968773"/>
              <a:gd name="connsiteY4" fmla="*/ 491722 h 720366"/>
              <a:gd name="connsiteX5" fmla="*/ 0 w 968773"/>
              <a:gd name="connsiteY5" fmla="*/ 720322 h 720366"/>
              <a:gd name="connsiteX6" fmla="*/ 400050 w 968773"/>
              <a:gd name="connsiteY6" fmla="*/ 472672 h 720366"/>
              <a:gd name="connsiteX7" fmla="*/ 368300 w 968773"/>
              <a:gd name="connsiteY7" fmla="*/ 466322 h 720366"/>
              <a:gd name="connsiteX8" fmla="*/ 654050 w 968773"/>
              <a:gd name="connsiteY8" fmla="*/ 237722 h 720366"/>
              <a:gd name="connsiteX9" fmla="*/ 622300 w 968773"/>
              <a:gd name="connsiteY9" fmla="*/ 228197 h 720366"/>
              <a:gd name="connsiteX10" fmla="*/ 847725 w 968773"/>
              <a:gd name="connsiteY10" fmla="*/ 94847 h 720366"/>
              <a:gd name="connsiteX11" fmla="*/ 962025 w 968773"/>
              <a:gd name="connsiteY11" fmla="*/ 2772 h 72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8773" h="720366">
                <a:moveTo>
                  <a:pt x="962025" y="2772"/>
                </a:moveTo>
                <a:cubicBezTo>
                  <a:pt x="929746" y="20764"/>
                  <a:pt x="679979" y="176339"/>
                  <a:pt x="654050" y="202797"/>
                </a:cubicBezTo>
                <a:cubicBezTo>
                  <a:pt x="628121" y="229255"/>
                  <a:pt x="827087" y="138239"/>
                  <a:pt x="806450" y="161522"/>
                </a:cubicBezTo>
                <a:cubicBezTo>
                  <a:pt x="785813" y="184805"/>
                  <a:pt x="598487" y="287464"/>
                  <a:pt x="530225" y="342497"/>
                </a:cubicBezTo>
                <a:cubicBezTo>
                  <a:pt x="461962" y="397530"/>
                  <a:pt x="485246" y="428751"/>
                  <a:pt x="396875" y="491722"/>
                </a:cubicBezTo>
                <a:cubicBezTo>
                  <a:pt x="308504" y="554693"/>
                  <a:pt x="-529" y="723497"/>
                  <a:pt x="0" y="720322"/>
                </a:cubicBezTo>
                <a:cubicBezTo>
                  <a:pt x="529" y="717147"/>
                  <a:pt x="338667" y="515005"/>
                  <a:pt x="400050" y="472672"/>
                </a:cubicBezTo>
                <a:cubicBezTo>
                  <a:pt x="461433" y="430339"/>
                  <a:pt x="325967" y="505480"/>
                  <a:pt x="368300" y="466322"/>
                </a:cubicBezTo>
                <a:cubicBezTo>
                  <a:pt x="410633" y="427164"/>
                  <a:pt x="611717" y="277409"/>
                  <a:pt x="654050" y="237722"/>
                </a:cubicBezTo>
                <a:cubicBezTo>
                  <a:pt x="696383" y="198035"/>
                  <a:pt x="590021" y="252010"/>
                  <a:pt x="622300" y="228197"/>
                </a:cubicBezTo>
                <a:cubicBezTo>
                  <a:pt x="654579" y="204385"/>
                  <a:pt x="792162" y="130830"/>
                  <a:pt x="847725" y="94847"/>
                </a:cubicBezTo>
                <a:cubicBezTo>
                  <a:pt x="903287" y="58864"/>
                  <a:pt x="994304" y="-15220"/>
                  <a:pt x="962025" y="2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A902BE72-D068-DEAA-20A7-7B8A313694C6}"/>
              </a:ext>
            </a:extLst>
          </p:cNvPr>
          <p:cNvSpPr/>
          <p:nvPr/>
        </p:nvSpPr>
        <p:spPr>
          <a:xfrm>
            <a:off x="4645160" y="7079791"/>
            <a:ext cx="980684" cy="325258"/>
          </a:xfrm>
          <a:custGeom>
            <a:avLst/>
            <a:gdLst>
              <a:gd name="connsiteX0" fmla="*/ 4628 w 980684"/>
              <a:gd name="connsiteY0" fmla="*/ 317959 h 325258"/>
              <a:gd name="connsiteX1" fmla="*/ 565015 w 980684"/>
              <a:gd name="connsiteY1" fmla="*/ 200484 h 325258"/>
              <a:gd name="connsiteX2" fmla="*/ 479290 w 980684"/>
              <a:gd name="connsiteY2" fmla="*/ 214772 h 325258"/>
              <a:gd name="connsiteX3" fmla="*/ 801553 w 980684"/>
              <a:gd name="connsiteY3" fmla="*/ 151272 h 325258"/>
              <a:gd name="connsiteX4" fmla="*/ 973003 w 980684"/>
              <a:gd name="connsiteY4" fmla="*/ 6809 h 325258"/>
              <a:gd name="connsiteX5" fmla="*/ 933315 w 980684"/>
              <a:gd name="connsiteY5" fmla="*/ 35384 h 325258"/>
              <a:gd name="connsiteX6" fmla="*/ 776153 w 980684"/>
              <a:gd name="connsiteY6" fmla="*/ 140159 h 325258"/>
              <a:gd name="connsiteX7" fmla="*/ 614228 w 980684"/>
              <a:gd name="connsiteY7" fmla="*/ 167147 h 325258"/>
              <a:gd name="connsiteX8" fmla="*/ 728528 w 980684"/>
              <a:gd name="connsiteY8" fmla="*/ 129047 h 325258"/>
              <a:gd name="connsiteX9" fmla="*/ 452303 w 980684"/>
              <a:gd name="connsiteY9" fmla="*/ 206834 h 325258"/>
              <a:gd name="connsiteX10" fmla="*/ 561840 w 980684"/>
              <a:gd name="connsiteY10" fmla="*/ 152859 h 325258"/>
              <a:gd name="connsiteX11" fmla="*/ 298315 w 980684"/>
              <a:gd name="connsiteY11" fmla="*/ 252872 h 325258"/>
              <a:gd name="connsiteX12" fmla="*/ 877753 w 980684"/>
              <a:gd name="connsiteY12" fmla="*/ 111584 h 325258"/>
              <a:gd name="connsiteX13" fmla="*/ 330065 w 980684"/>
              <a:gd name="connsiteY13" fmla="*/ 289384 h 325258"/>
              <a:gd name="connsiteX14" fmla="*/ 4628 w 980684"/>
              <a:gd name="connsiteY14" fmla="*/ 317959 h 32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0684" h="325258">
                <a:moveTo>
                  <a:pt x="4628" y="317959"/>
                </a:moveTo>
                <a:cubicBezTo>
                  <a:pt x="43786" y="303142"/>
                  <a:pt x="485905" y="217682"/>
                  <a:pt x="565015" y="200484"/>
                </a:cubicBezTo>
                <a:cubicBezTo>
                  <a:pt x="644125" y="183286"/>
                  <a:pt x="479290" y="214772"/>
                  <a:pt x="479290" y="214772"/>
                </a:cubicBezTo>
                <a:cubicBezTo>
                  <a:pt x="518713" y="206570"/>
                  <a:pt x="719268" y="185932"/>
                  <a:pt x="801553" y="151272"/>
                </a:cubicBezTo>
                <a:cubicBezTo>
                  <a:pt x="883838" y="116612"/>
                  <a:pt x="951043" y="26124"/>
                  <a:pt x="973003" y="6809"/>
                </a:cubicBezTo>
                <a:cubicBezTo>
                  <a:pt x="994963" y="-12506"/>
                  <a:pt x="966123" y="13159"/>
                  <a:pt x="933315" y="35384"/>
                </a:cubicBezTo>
                <a:cubicBezTo>
                  <a:pt x="900507" y="57609"/>
                  <a:pt x="829334" y="118198"/>
                  <a:pt x="776153" y="140159"/>
                </a:cubicBezTo>
                <a:cubicBezTo>
                  <a:pt x="722972" y="162119"/>
                  <a:pt x="622166" y="168999"/>
                  <a:pt x="614228" y="167147"/>
                </a:cubicBezTo>
                <a:cubicBezTo>
                  <a:pt x="606291" y="165295"/>
                  <a:pt x="755516" y="122432"/>
                  <a:pt x="728528" y="129047"/>
                </a:cubicBezTo>
                <a:cubicBezTo>
                  <a:pt x="701541" y="135661"/>
                  <a:pt x="480084" y="202865"/>
                  <a:pt x="452303" y="206834"/>
                </a:cubicBezTo>
                <a:cubicBezTo>
                  <a:pt x="424522" y="210803"/>
                  <a:pt x="587505" y="145186"/>
                  <a:pt x="561840" y="152859"/>
                </a:cubicBezTo>
                <a:cubicBezTo>
                  <a:pt x="536175" y="160532"/>
                  <a:pt x="245663" y="259751"/>
                  <a:pt x="298315" y="252872"/>
                </a:cubicBezTo>
                <a:cubicBezTo>
                  <a:pt x="350967" y="245993"/>
                  <a:pt x="872461" y="105499"/>
                  <a:pt x="877753" y="111584"/>
                </a:cubicBezTo>
                <a:cubicBezTo>
                  <a:pt x="883045" y="117669"/>
                  <a:pt x="476644" y="252872"/>
                  <a:pt x="330065" y="289384"/>
                </a:cubicBezTo>
                <a:cubicBezTo>
                  <a:pt x="183486" y="325896"/>
                  <a:pt x="-34530" y="332776"/>
                  <a:pt x="4628" y="317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D3646D01-B7E7-6890-FF2E-EBA0EDF07805}"/>
              </a:ext>
            </a:extLst>
          </p:cNvPr>
          <p:cNvSpPr/>
          <p:nvPr/>
        </p:nvSpPr>
        <p:spPr>
          <a:xfrm>
            <a:off x="4718124" y="6903320"/>
            <a:ext cx="1284453" cy="559544"/>
          </a:xfrm>
          <a:custGeom>
            <a:avLst/>
            <a:gdLst>
              <a:gd name="connsiteX0" fmla="*/ 1282626 w 1284453"/>
              <a:gd name="connsiteY0" fmla="*/ 718 h 559544"/>
              <a:gd name="connsiteX1" fmla="*/ 928614 w 1284453"/>
              <a:gd name="connsiteY1" fmla="*/ 276943 h 559544"/>
              <a:gd name="connsiteX2" fmla="*/ 504751 w 1284453"/>
              <a:gd name="connsiteY2" fmla="*/ 454743 h 559544"/>
              <a:gd name="connsiteX3" fmla="*/ 680964 w 1284453"/>
              <a:gd name="connsiteY3" fmla="*/ 430930 h 559544"/>
              <a:gd name="connsiteX4" fmla="*/ 465064 w 1284453"/>
              <a:gd name="connsiteY4" fmla="*/ 500780 h 559544"/>
              <a:gd name="connsiteX5" fmla="*/ 561901 w 1284453"/>
              <a:gd name="connsiteY5" fmla="*/ 559518 h 559544"/>
              <a:gd name="connsiteX6" fmla="*/ 452364 w 1284453"/>
              <a:gd name="connsiteY6" fmla="*/ 508718 h 559544"/>
              <a:gd name="connsiteX7" fmla="*/ 141214 w 1284453"/>
              <a:gd name="connsiteY7" fmla="*/ 538880 h 559544"/>
              <a:gd name="connsiteX8" fmla="*/ 234876 w 1284453"/>
              <a:gd name="connsiteY8" fmla="*/ 535705 h 559544"/>
              <a:gd name="connsiteX9" fmla="*/ 3101 w 1284453"/>
              <a:gd name="connsiteY9" fmla="*/ 483318 h 559544"/>
              <a:gd name="connsiteX10" fmla="*/ 433314 w 1284453"/>
              <a:gd name="connsiteY10" fmla="*/ 492843 h 559544"/>
              <a:gd name="connsiteX11" fmla="*/ 819076 w 1284453"/>
              <a:gd name="connsiteY11" fmla="*/ 367430 h 559544"/>
              <a:gd name="connsiteX12" fmla="*/ 722239 w 1284453"/>
              <a:gd name="connsiteY12" fmla="*/ 375368 h 559544"/>
              <a:gd name="connsiteX13" fmla="*/ 1052439 w 1284453"/>
              <a:gd name="connsiteY13" fmla="*/ 202330 h 559544"/>
              <a:gd name="connsiteX14" fmla="*/ 1282626 w 1284453"/>
              <a:gd name="connsiteY14" fmla="*/ 718 h 5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84453" h="559544">
                <a:moveTo>
                  <a:pt x="1282626" y="718"/>
                </a:moveTo>
                <a:cubicBezTo>
                  <a:pt x="1261988" y="13154"/>
                  <a:pt x="1058260" y="201272"/>
                  <a:pt x="928614" y="276943"/>
                </a:cubicBezTo>
                <a:cubicBezTo>
                  <a:pt x="798968" y="352614"/>
                  <a:pt x="546026" y="429079"/>
                  <a:pt x="504751" y="454743"/>
                </a:cubicBezTo>
                <a:cubicBezTo>
                  <a:pt x="463476" y="480407"/>
                  <a:pt x="687578" y="423257"/>
                  <a:pt x="680964" y="430930"/>
                </a:cubicBezTo>
                <a:cubicBezTo>
                  <a:pt x="674349" y="438603"/>
                  <a:pt x="484908" y="479349"/>
                  <a:pt x="465064" y="500780"/>
                </a:cubicBezTo>
                <a:cubicBezTo>
                  <a:pt x="445220" y="522211"/>
                  <a:pt x="564018" y="558195"/>
                  <a:pt x="561901" y="559518"/>
                </a:cubicBezTo>
                <a:cubicBezTo>
                  <a:pt x="559784" y="560841"/>
                  <a:pt x="522478" y="512158"/>
                  <a:pt x="452364" y="508718"/>
                </a:cubicBezTo>
                <a:cubicBezTo>
                  <a:pt x="382250" y="505278"/>
                  <a:pt x="177462" y="534382"/>
                  <a:pt x="141214" y="538880"/>
                </a:cubicBezTo>
                <a:cubicBezTo>
                  <a:pt x="104966" y="543378"/>
                  <a:pt x="257895" y="544965"/>
                  <a:pt x="234876" y="535705"/>
                </a:cubicBezTo>
                <a:cubicBezTo>
                  <a:pt x="211857" y="526445"/>
                  <a:pt x="-29972" y="490462"/>
                  <a:pt x="3101" y="483318"/>
                </a:cubicBezTo>
                <a:cubicBezTo>
                  <a:pt x="36174" y="476174"/>
                  <a:pt x="297318" y="512158"/>
                  <a:pt x="433314" y="492843"/>
                </a:cubicBezTo>
                <a:cubicBezTo>
                  <a:pt x="569310" y="473528"/>
                  <a:pt x="770922" y="387009"/>
                  <a:pt x="819076" y="367430"/>
                </a:cubicBezTo>
                <a:cubicBezTo>
                  <a:pt x="867230" y="347851"/>
                  <a:pt x="683345" y="402885"/>
                  <a:pt x="722239" y="375368"/>
                </a:cubicBezTo>
                <a:cubicBezTo>
                  <a:pt x="761133" y="347851"/>
                  <a:pt x="960629" y="263978"/>
                  <a:pt x="1052439" y="202330"/>
                </a:cubicBezTo>
                <a:cubicBezTo>
                  <a:pt x="1144249" y="140682"/>
                  <a:pt x="1303264" y="-11718"/>
                  <a:pt x="1282626" y="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D284D0DB-07C6-3BB8-D1F7-16FD1DC34608}"/>
              </a:ext>
            </a:extLst>
          </p:cNvPr>
          <p:cNvSpPr/>
          <p:nvPr/>
        </p:nvSpPr>
        <p:spPr>
          <a:xfrm>
            <a:off x="6018127" y="5460597"/>
            <a:ext cx="327721" cy="1221657"/>
          </a:xfrm>
          <a:custGeom>
            <a:avLst/>
            <a:gdLst>
              <a:gd name="connsiteX0" fmla="*/ 249323 w 327721"/>
              <a:gd name="connsiteY0" fmla="*/ 403 h 1221657"/>
              <a:gd name="connsiteX1" fmla="*/ 327640 w 327721"/>
              <a:gd name="connsiteY1" fmla="*/ 356003 h 1221657"/>
              <a:gd name="connsiteX2" fmla="*/ 264140 w 327721"/>
              <a:gd name="connsiteY2" fmla="*/ 389870 h 1221657"/>
              <a:gd name="connsiteX3" fmla="*/ 259906 w 327721"/>
              <a:gd name="connsiteY3" fmla="*/ 607886 h 1221657"/>
              <a:gd name="connsiteX4" fmla="*/ 204873 w 327721"/>
              <a:gd name="connsiteY4" fmla="*/ 830136 h 1221657"/>
              <a:gd name="connsiteX5" fmla="*/ 12256 w 327721"/>
              <a:gd name="connsiteY5" fmla="*/ 1200553 h 1221657"/>
              <a:gd name="connsiteX6" fmla="*/ 46123 w 327721"/>
              <a:gd name="connsiteY6" fmla="*/ 1132820 h 1221657"/>
              <a:gd name="connsiteX7" fmla="*/ 262023 w 327721"/>
              <a:gd name="connsiteY7" fmla="*/ 772986 h 1221657"/>
              <a:gd name="connsiteX8" fmla="*/ 274723 w 327721"/>
              <a:gd name="connsiteY8" fmla="*/ 347536 h 1221657"/>
              <a:gd name="connsiteX9" fmla="*/ 308590 w 327721"/>
              <a:gd name="connsiteY9" fmla="*/ 286153 h 1221657"/>
              <a:gd name="connsiteX10" fmla="*/ 249323 w 327721"/>
              <a:gd name="connsiteY10" fmla="*/ 403 h 122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721" h="1221657">
                <a:moveTo>
                  <a:pt x="249323" y="403"/>
                </a:moveTo>
                <a:cubicBezTo>
                  <a:pt x="252498" y="12045"/>
                  <a:pt x="325171" y="291092"/>
                  <a:pt x="327640" y="356003"/>
                </a:cubicBezTo>
                <a:cubicBezTo>
                  <a:pt x="330110" y="420914"/>
                  <a:pt x="275429" y="347890"/>
                  <a:pt x="264140" y="389870"/>
                </a:cubicBezTo>
                <a:cubicBezTo>
                  <a:pt x="252851" y="431850"/>
                  <a:pt x="269784" y="534508"/>
                  <a:pt x="259906" y="607886"/>
                </a:cubicBezTo>
                <a:cubicBezTo>
                  <a:pt x="250028" y="681264"/>
                  <a:pt x="246148" y="731358"/>
                  <a:pt x="204873" y="830136"/>
                </a:cubicBezTo>
                <a:cubicBezTo>
                  <a:pt x="163598" y="928914"/>
                  <a:pt x="38714" y="1150106"/>
                  <a:pt x="12256" y="1200553"/>
                </a:cubicBezTo>
                <a:cubicBezTo>
                  <a:pt x="-14202" y="1251000"/>
                  <a:pt x="4495" y="1204081"/>
                  <a:pt x="46123" y="1132820"/>
                </a:cubicBezTo>
                <a:cubicBezTo>
                  <a:pt x="87751" y="1061559"/>
                  <a:pt x="223923" y="903867"/>
                  <a:pt x="262023" y="772986"/>
                </a:cubicBezTo>
                <a:cubicBezTo>
                  <a:pt x="300123" y="642105"/>
                  <a:pt x="266962" y="428675"/>
                  <a:pt x="274723" y="347536"/>
                </a:cubicBezTo>
                <a:cubicBezTo>
                  <a:pt x="282484" y="266397"/>
                  <a:pt x="312823" y="339775"/>
                  <a:pt x="308590" y="286153"/>
                </a:cubicBezTo>
                <a:cubicBezTo>
                  <a:pt x="304357" y="232531"/>
                  <a:pt x="246148" y="-11239"/>
                  <a:pt x="249323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F8DBF231-8C99-2022-E933-04B3FD651263}"/>
              </a:ext>
            </a:extLst>
          </p:cNvPr>
          <p:cNvSpPr/>
          <p:nvPr/>
        </p:nvSpPr>
        <p:spPr>
          <a:xfrm>
            <a:off x="5286510" y="6711984"/>
            <a:ext cx="725981" cy="639675"/>
          </a:xfrm>
          <a:custGeom>
            <a:avLst/>
            <a:gdLst>
              <a:gd name="connsiteX0" fmla="*/ 724823 w 725981"/>
              <a:gd name="connsiteY0" fmla="*/ 4199 h 639675"/>
              <a:gd name="connsiteX1" fmla="*/ 583007 w 725981"/>
              <a:gd name="connsiteY1" fmla="*/ 198933 h 639675"/>
              <a:gd name="connsiteX2" fmla="*/ 453890 w 725981"/>
              <a:gd name="connsiteY2" fmla="*/ 353449 h 639675"/>
              <a:gd name="connsiteX3" fmla="*/ 11507 w 725981"/>
              <a:gd name="connsiteY3" fmla="*/ 630733 h 639675"/>
              <a:gd name="connsiteX4" fmla="*/ 151207 w 725981"/>
              <a:gd name="connsiteY4" fmla="*/ 558766 h 639675"/>
              <a:gd name="connsiteX5" fmla="*/ 384040 w 725981"/>
              <a:gd name="connsiteY5" fmla="*/ 429649 h 639675"/>
              <a:gd name="connsiteX6" fmla="*/ 635923 w 725981"/>
              <a:gd name="connsiteY6" fmla="*/ 93099 h 639675"/>
              <a:gd name="connsiteX7" fmla="*/ 724823 w 725981"/>
              <a:gd name="connsiteY7" fmla="*/ 4199 h 63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5981" h="639675">
                <a:moveTo>
                  <a:pt x="724823" y="4199"/>
                </a:moveTo>
                <a:cubicBezTo>
                  <a:pt x="716004" y="21838"/>
                  <a:pt x="628162" y="140725"/>
                  <a:pt x="583007" y="198933"/>
                </a:cubicBezTo>
                <a:cubicBezTo>
                  <a:pt x="537851" y="257141"/>
                  <a:pt x="549140" y="281482"/>
                  <a:pt x="453890" y="353449"/>
                </a:cubicBezTo>
                <a:cubicBezTo>
                  <a:pt x="358640" y="425416"/>
                  <a:pt x="61954" y="596514"/>
                  <a:pt x="11507" y="630733"/>
                </a:cubicBezTo>
                <a:cubicBezTo>
                  <a:pt x="-38940" y="664953"/>
                  <a:pt x="89118" y="592280"/>
                  <a:pt x="151207" y="558766"/>
                </a:cubicBezTo>
                <a:cubicBezTo>
                  <a:pt x="213296" y="525252"/>
                  <a:pt x="303254" y="507260"/>
                  <a:pt x="384040" y="429649"/>
                </a:cubicBezTo>
                <a:cubicBezTo>
                  <a:pt x="464826" y="352038"/>
                  <a:pt x="580890" y="160127"/>
                  <a:pt x="635923" y="93099"/>
                </a:cubicBezTo>
                <a:cubicBezTo>
                  <a:pt x="690956" y="26071"/>
                  <a:pt x="733642" y="-13440"/>
                  <a:pt x="724823" y="4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E63F7215-1627-BFA0-AB92-84AC17B569EB}"/>
              </a:ext>
            </a:extLst>
          </p:cNvPr>
          <p:cNvSpPr/>
          <p:nvPr/>
        </p:nvSpPr>
        <p:spPr>
          <a:xfrm>
            <a:off x="6048965" y="6098023"/>
            <a:ext cx="288650" cy="812665"/>
          </a:xfrm>
          <a:custGeom>
            <a:avLst/>
            <a:gdLst>
              <a:gd name="connsiteX0" fmla="*/ 273518 w 288650"/>
              <a:gd name="connsiteY0" fmla="*/ 94 h 812665"/>
              <a:gd name="connsiteX1" fmla="*/ 256585 w 288650"/>
              <a:gd name="connsiteY1" fmla="*/ 362044 h 812665"/>
              <a:gd name="connsiteX2" fmla="*/ 288335 w 288650"/>
              <a:gd name="connsiteY2" fmla="*/ 713410 h 812665"/>
              <a:gd name="connsiteX3" fmla="*/ 233302 w 288650"/>
              <a:gd name="connsiteY3" fmla="*/ 630860 h 812665"/>
              <a:gd name="connsiteX4" fmla="*/ 148635 w 288650"/>
              <a:gd name="connsiteY4" fmla="*/ 766327 h 812665"/>
              <a:gd name="connsiteX5" fmla="*/ 468 w 288650"/>
              <a:gd name="connsiteY5" fmla="*/ 810777 h 812665"/>
              <a:gd name="connsiteX6" fmla="*/ 201552 w 288650"/>
              <a:gd name="connsiteY6" fmla="*/ 713410 h 812665"/>
              <a:gd name="connsiteX7" fmla="*/ 271402 w 288650"/>
              <a:gd name="connsiteY7" fmla="*/ 514444 h 812665"/>
              <a:gd name="connsiteX8" fmla="*/ 231185 w 288650"/>
              <a:gd name="connsiteY8" fmla="*/ 395910 h 812665"/>
              <a:gd name="connsiteX9" fmla="*/ 273518 w 288650"/>
              <a:gd name="connsiteY9" fmla="*/ 94 h 81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650" h="812665">
                <a:moveTo>
                  <a:pt x="273518" y="94"/>
                </a:moveTo>
                <a:cubicBezTo>
                  <a:pt x="277751" y="-5550"/>
                  <a:pt x="254115" y="243158"/>
                  <a:pt x="256585" y="362044"/>
                </a:cubicBezTo>
                <a:cubicBezTo>
                  <a:pt x="259055" y="480930"/>
                  <a:pt x="292215" y="668607"/>
                  <a:pt x="288335" y="713410"/>
                </a:cubicBezTo>
                <a:cubicBezTo>
                  <a:pt x="284455" y="758213"/>
                  <a:pt x="256585" y="622041"/>
                  <a:pt x="233302" y="630860"/>
                </a:cubicBezTo>
                <a:cubicBezTo>
                  <a:pt x="210019" y="639679"/>
                  <a:pt x="187440" y="736341"/>
                  <a:pt x="148635" y="766327"/>
                </a:cubicBezTo>
                <a:cubicBezTo>
                  <a:pt x="109830" y="796313"/>
                  <a:pt x="-8351" y="819596"/>
                  <a:pt x="468" y="810777"/>
                </a:cubicBezTo>
                <a:cubicBezTo>
                  <a:pt x="9287" y="801958"/>
                  <a:pt x="156396" y="762799"/>
                  <a:pt x="201552" y="713410"/>
                </a:cubicBezTo>
                <a:cubicBezTo>
                  <a:pt x="246708" y="664021"/>
                  <a:pt x="266463" y="567361"/>
                  <a:pt x="271402" y="514444"/>
                </a:cubicBezTo>
                <a:cubicBezTo>
                  <a:pt x="276341" y="461527"/>
                  <a:pt x="230480" y="481988"/>
                  <a:pt x="231185" y="395910"/>
                </a:cubicBezTo>
                <a:cubicBezTo>
                  <a:pt x="231890" y="309832"/>
                  <a:pt x="269285" y="5738"/>
                  <a:pt x="273518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46EFA559-690A-AE83-96A2-6821000DD49A}"/>
              </a:ext>
            </a:extLst>
          </p:cNvPr>
          <p:cNvSpPr/>
          <p:nvPr/>
        </p:nvSpPr>
        <p:spPr>
          <a:xfrm>
            <a:off x="6224851" y="5300337"/>
            <a:ext cx="289364" cy="683767"/>
          </a:xfrm>
          <a:custGeom>
            <a:avLst/>
            <a:gdLst>
              <a:gd name="connsiteX0" fmla="*/ 266 w 289364"/>
              <a:gd name="connsiteY0" fmla="*/ 1913 h 683767"/>
              <a:gd name="connsiteX1" fmla="*/ 258499 w 289364"/>
              <a:gd name="connsiteY1" fmla="*/ 556480 h 683767"/>
              <a:gd name="connsiteX2" fmla="*/ 283899 w 289364"/>
              <a:gd name="connsiteY2" fmla="*/ 683480 h 683767"/>
              <a:gd name="connsiteX3" fmla="*/ 252149 w 289364"/>
              <a:gd name="connsiteY3" fmla="*/ 539546 h 683767"/>
              <a:gd name="connsiteX4" fmla="*/ 209816 w 289364"/>
              <a:gd name="connsiteY4" fmla="*/ 378680 h 683767"/>
              <a:gd name="connsiteX5" fmla="*/ 266 w 289364"/>
              <a:gd name="connsiteY5" fmla="*/ 1913 h 68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364" h="683767">
                <a:moveTo>
                  <a:pt x="266" y="1913"/>
                </a:moveTo>
                <a:cubicBezTo>
                  <a:pt x="8380" y="31546"/>
                  <a:pt x="211227" y="442885"/>
                  <a:pt x="258499" y="556480"/>
                </a:cubicBezTo>
                <a:cubicBezTo>
                  <a:pt x="305771" y="670075"/>
                  <a:pt x="284957" y="686302"/>
                  <a:pt x="283899" y="683480"/>
                </a:cubicBezTo>
                <a:cubicBezTo>
                  <a:pt x="282841" y="680658"/>
                  <a:pt x="264496" y="590346"/>
                  <a:pt x="252149" y="539546"/>
                </a:cubicBezTo>
                <a:cubicBezTo>
                  <a:pt x="239802" y="488746"/>
                  <a:pt x="247916" y="461935"/>
                  <a:pt x="209816" y="378680"/>
                </a:cubicBezTo>
                <a:cubicBezTo>
                  <a:pt x="171716" y="295425"/>
                  <a:pt x="-7848" y="-27720"/>
                  <a:pt x="266" y="1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688A5921-2882-C977-8147-30FF13D27364}"/>
              </a:ext>
            </a:extLst>
          </p:cNvPr>
          <p:cNvSpPr/>
          <p:nvPr/>
        </p:nvSpPr>
        <p:spPr>
          <a:xfrm>
            <a:off x="6370491" y="5621338"/>
            <a:ext cx="163776" cy="920823"/>
          </a:xfrm>
          <a:custGeom>
            <a:avLst/>
            <a:gdLst>
              <a:gd name="connsiteX0" fmla="*/ 676 w 163776"/>
              <a:gd name="connsiteY0" fmla="*/ 4762 h 920823"/>
              <a:gd name="connsiteX1" fmla="*/ 87459 w 163776"/>
              <a:gd name="connsiteY1" fmla="*/ 430212 h 920823"/>
              <a:gd name="connsiteX2" fmla="*/ 136142 w 163776"/>
              <a:gd name="connsiteY2" fmla="*/ 859895 h 920823"/>
              <a:gd name="connsiteX3" fmla="*/ 163659 w 163776"/>
              <a:gd name="connsiteY3" fmla="*/ 917045 h 920823"/>
              <a:gd name="connsiteX4" fmla="*/ 142492 w 163776"/>
              <a:gd name="connsiteY4" fmla="*/ 853545 h 920823"/>
              <a:gd name="connsiteX5" fmla="*/ 66292 w 163776"/>
              <a:gd name="connsiteY5" fmla="*/ 464079 h 920823"/>
              <a:gd name="connsiteX6" fmla="*/ 47242 w 163776"/>
              <a:gd name="connsiteY6" fmla="*/ 216429 h 920823"/>
              <a:gd name="connsiteX7" fmla="*/ 676 w 163776"/>
              <a:gd name="connsiteY7" fmla="*/ 4762 h 92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776" h="920823">
                <a:moveTo>
                  <a:pt x="676" y="4762"/>
                </a:moveTo>
                <a:cubicBezTo>
                  <a:pt x="7379" y="40392"/>
                  <a:pt x="64881" y="287690"/>
                  <a:pt x="87459" y="430212"/>
                </a:cubicBezTo>
                <a:cubicBezTo>
                  <a:pt x="110037" y="572734"/>
                  <a:pt x="123442" y="778756"/>
                  <a:pt x="136142" y="859895"/>
                </a:cubicBezTo>
                <a:cubicBezTo>
                  <a:pt x="148842" y="941034"/>
                  <a:pt x="162601" y="918103"/>
                  <a:pt x="163659" y="917045"/>
                </a:cubicBezTo>
                <a:cubicBezTo>
                  <a:pt x="164717" y="915987"/>
                  <a:pt x="158720" y="929039"/>
                  <a:pt x="142492" y="853545"/>
                </a:cubicBezTo>
                <a:cubicBezTo>
                  <a:pt x="126264" y="778051"/>
                  <a:pt x="82167" y="570265"/>
                  <a:pt x="66292" y="464079"/>
                </a:cubicBezTo>
                <a:cubicBezTo>
                  <a:pt x="50417" y="357893"/>
                  <a:pt x="55356" y="290160"/>
                  <a:pt x="47242" y="216429"/>
                </a:cubicBezTo>
                <a:cubicBezTo>
                  <a:pt x="39128" y="142698"/>
                  <a:pt x="-6027" y="-30868"/>
                  <a:pt x="676" y="4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B2BD471F-1AB4-7AEA-50CB-B6E5170DBF9E}"/>
              </a:ext>
            </a:extLst>
          </p:cNvPr>
          <p:cNvSpPr/>
          <p:nvPr/>
        </p:nvSpPr>
        <p:spPr>
          <a:xfrm>
            <a:off x="6526499" y="5998006"/>
            <a:ext cx="276782" cy="745132"/>
          </a:xfrm>
          <a:custGeom>
            <a:avLst/>
            <a:gdLst>
              <a:gd name="connsiteX0" fmla="*/ 30934 w 276782"/>
              <a:gd name="connsiteY0" fmla="*/ 2744 h 745132"/>
              <a:gd name="connsiteX1" fmla="*/ 14001 w 276782"/>
              <a:gd name="connsiteY1" fmla="*/ 260977 h 745132"/>
              <a:gd name="connsiteX2" fmla="*/ 261651 w 276782"/>
              <a:gd name="connsiteY2" fmla="*/ 722411 h 745132"/>
              <a:gd name="connsiteX3" fmla="*/ 227784 w 276782"/>
              <a:gd name="connsiteY3" fmla="*/ 646211 h 745132"/>
              <a:gd name="connsiteX4" fmla="*/ 47868 w 276782"/>
              <a:gd name="connsiteY4" fmla="*/ 400677 h 745132"/>
              <a:gd name="connsiteX5" fmla="*/ 1301 w 276782"/>
              <a:gd name="connsiteY5" fmla="*/ 174194 h 745132"/>
              <a:gd name="connsiteX6" fmla="*/ 18234 w 276782"/>
              <a:gd name="connsiteY6" fmla="*/ 127627 h 745132"/>
              <a:gd name="connsiteX7" fmla="*/ 30934 w 276782"/>
              <a:gd name="connsiteY7" fmla="*/ 2744 h 74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782" h="745132">
                <a:moveTo>
                  <a:pt x="30934" y="2744"/>
                </a:moveTo>
                <a:cubicBezTo>
                  <a:pt x="30229" y="24969"/>
                  <a:pt x="-24452" y="141033"/>
                  <a:pt x="14001" y="260977"/>
                </a:cubicBezTo>
                <a:cubicBezTo>
                  <a:pt x="52454" y="380921"/>
                  <a:pt x="226021" y="658205"/>
                  <a:pt x="261651" y="722411"/>
                </a:cubicBezTo>
                <a:cubicBezTo>
                  <a:pt x="297281" y="786617"/>
                  <a:pt x="263415" y="699833"/>
                  <a:pt x="227784" y="646211"/>
                </a:cubicBezTo>
                <a:cubicBezTo>
                  <a:pt x="192154" y="592589"/>
                  <a:pt x="85615" y="479346"/>
                  <a:pt x="47868" y="400677"/>
                </a:cubicBezTo>
                <a:cubicBezTo>
                  <a:pt x="10121" y="322008"/>
                  <a:pt x="6240" y="219702"/>
                  <a:pt x="1301" y="174194"/>
                </a:cubicBezTo>
                <a:cubicBezTo>
                  <a:pt x="-3638" y="128686"/>
                  <a:pt x="6239" y="155497"/>
                  <a:pt x="18234" y="127627"/>
                </a:cubicBezTo>
                <a:cubicBezTo>
                  <a:pt x="30228" y="99758"/>
                  <a:pt x="31639" y="-19481"/>
                  <a:pt x="30934" y="2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10D77331-EF44-04D9-FA00-F023F2A3A9A2}"/>
              </a:ext>
            </a:extLst>
          </p:cNvPr>
          <p:cNvSpPr/>
          <p:nvPr/>
        </p:nvSpPr>
        <p:spPr>
          <a:xfrm>
            <a:off x="6385962" y="6529908"/>
            <a:ext cx="127197" cy="629076"/>
          </a:xfrm>
          <a:custGeom>
            <a:avLst/>
            <a:gdLst>
              <a:gd name="connsiteX0" fmla="*/ 127021 w 127197"/>
              <a:gd name="connsiteY0" fmla="*/ 9 h 629076"/>
              <a:gd name="connsiteX1" fmla="*/ 31771 w 127197"/>
              <a:gd name="connsiteY1" fmla="*/ 338675 h 629076"/>
              <a:gd name="connsiteX2" fmla="*/ 44471 w 127197"/>
              <a:gd name="connsiteY2" fmla="*/ 529175 h 629076"/>
              <a:gd name="connsiteX3" fmla="*/ 21 w 127197"/>
              <a:gd name="connsiteY3" fmla="*/ 628659 h 629076"/>
              <a:gd name="connsiteX4" fmla="*/ 38121 w 127197"/>
              <a:gd name="connsiteY4" fmla="*/ 554575 h 629076"/>
              <a:gd name="connsiteX5" fmla="*/ 4255 w 127197"/>
              <a:gd name="connsiteY5" fmla="*/ 328092 h 629076"/>
              <a:gd name="connsiteX6" fmla="*/ 127021 w 127197"/>
              <a:gd name="connsiteY6" fmla="*/ 9 h 62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97" h="629076">
                <a:moveTo>
                  <a:pt x="127021" y="9"/>
                </a:moveTo>
                <a:cubicBezTo>
                  <a:pt x="131607" y="1773"/>
                  <a:pt x="45529" y="250481"/>
                  <a:pt x="31771" y="338675"/>
                </a:cubicBezTo>
                <a:cubicBezTo>
                  <a:pt x="18013" y="426869"/>
                  <a:pt x="49763" y="480844"/>
                  <a:pt x="44471" y="529175"/>
                </a:cubicBezTo>
                <a:cubicBezTo>
                  <a:pt x="39179" y="577506"/>
                  <a:pt x="1079" y="624426"/>
                  <a:pt x="21" y="628659"/>
                </a:cubicBezTo>
                <a:cubicBezTo>
                  <a:pt x="-1037" y="632892"/>
                  <a:pt x="37415" y="604670"/>
                  <a:pt x="38121" y="554575"/>
                </a:cubicBezTo>
                <a:cubicBezTo>
                  <a:pt x="38827" y="504481"/>
                  <a:pt x="-10914" y="418756"/>
                  <a:pt x="4255" y="328092"/>
                </a:cubicBezTo>
                <a:cubicBezTo>
                  <a:pt x="19424" y="237428"/>
                  <a:pt x="122435" y="-1755"/>
                  <a:pt x="12702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6A94523F-E1F9-F847-439B-9554CC8E097E}"/>
              </a:ext>
            </a:extLst>
          </p:cNvPr>
          <p:cNvSpPr/>
          <p:nvPr/>
        </p:nvSpPr>
        <p:spPr>
          <a:xfrm>
            <a:off x="6307735" y="6788081"/>
            <a:ext cx="138005" cy="383710"/>
          </a:xfrm>
          <a:custGeom>
            <a:avLst/>
            <a:gdLst>
              <a:gd name="connsiteX0" fmla="*/ 137515 w 138005"/>
              <a:gd name="connsiteY0" fmla="*/ 69 h 383710"/>
              <a:gd name="connsiteX1" fmla="*/ 48615 w 138005"/>
              <a:gd name="connsiteY1" fmla="*/ 190569 h 383710"/>
              <a:gd name="connsiteX2" fmla="*/ 31682 w 138005"/>
              <a:gd name="connsiteY2" fmla="*/ 378952 h 383710"/>
              <a:gd name="connsiteX3" fmla="*/ 31682 w 138005"/>
              <a:gd name="connsiteY3" fmla="*/ 317569 h 383710"/>
              <a:gd name="connsiteX4" fmla="*/ 4165 w 138005"/>
              <a:gd name="connsiteY4" fmla="*/ 211736 h 383710"/>
              <a:gd name="connsiteX5" fmla="*/ 137515 w 138005"/>
              <a:gd name="connsiteY5" fmla="*/ 69 h 38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005" h="383710">
                <a:moveTo>
                  <a:pt x="137515" y="69"/>
                </a:moveTo>
                <a:cubicBezTo>
                  <a:pt x="144923" y="-3459"/>
                  <a:pt x="66254" y="127422"/>
                  <a:pt x="48615" y="190569"/>
                </a:cubicBezTo>
                <a:cubicBezTo>
                  <a:pt x="30976" y="253716"/>
                  <a:pt x="34504" y="357785"/>
                  <a:pt x="31682" y="378952"/>
                </a:cubicBezTo>
                <a:cubicBezTo>
                  <a:pt x="28860" y="400119"/>
                  <a:pt x="36268" y="345438"/>
                  <a:pt x="31682" y="317569"/>
                </a:cubicBezTo>
                <a:cubicBezTo>
                  <a:pt x="27096" y="289700"/>
                  <a:pt x="-12768" y="259361"/>
                  <a:pt x="4165" y="211736"/>
                </a:cubicBezTo>
                <a:cubicBezTo>
                  <a:pt x="21098" y="164111"/>
                  <a:pt x="130107" y="3597"/>
                  <a:pt x="137515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4CB7A881-434B-2530-7F9A-1354A2FA8509}"/>
              </a:ext>
            </a:extLst>
          </p:cNvPr>
          <p:cNvSpPr/>
          <p:nvPr/>
        </p:nvSpPr>
        <p:spPr>
          <a:xfrm>
            <a:off x="5982404" y="7138222"/>
            <a:ext cx="407405" cy="434324"/>
          </a:xfrm>
          <a:custGeom>
            <a:avLst/>
            <a:gdLst>
              <a:gd name="connsiteX0" fmla="*/ 407284 w 407405"/>
              <a:gd name="connsiteY0" fmla="*/ 3941 h 434324"/>
              <a:gd name="connsiteX1" fmla="*/ 262821 w 407405"/>
              <a:gd name="connsiteY1" fmla="*/ 65853 h 434324"/>
              <a:gd name="connsiteX2" fmla="*/ 10409 w 407405"/>
              <a:gd name="connsiteY2" fmla="*/ 419866 h 434324"/>
              <a:gd name="connsiteX3" fmla="*/ 59621 w 407405"/>
              <a:gd name="connsiteY3" fmla="*/ 345253 h 434324"/>
              <a:gd name="connsiteX4" fmla="*/ 164396 w 407405"/>
              <a:gd name="connsiteY4" fmla="*/ 154753 h 434324"/>
              <a:gd name="connsiteX5" fmla="*/ 285046 w 407405"/>
              <a:gd name="connsiteY5" fmla="*/ 24578 h 434324"/>
              <a:gd name="connsiteX6" fmla="*/ 407284 w 407405"/>
              <a:gd name="connsiteY6" fmla="*/ 3941 h 43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405" h="434324">
                <a:moveTo>
                  <a:pt x="407284" y="3941"/>
                </a:moveTo>
                <a:cubicBezTo>
                  <a:pt x="403580" y="10820"/>
                  <a:pt x="328967" y="-3468"/>
                  <a:pt x="262821" y="65853"/>
                </a:cubicBezTo>
                <a:cubicBezTo>
                  <a:pt x="196675" y="135174"/>
                  <a:pt x="44276" y="373300"/>
                  <a:pt x="10409" y="419866"/>
                </a:cubicBezTo>
                <a:cubicBezTo>
                  <a:pt x="-23458" y="466432"/>
                  <a:pt x="33956" y="389439"/>
                  <a:pt x="59621" y="345253"/>
                </a:cubicBezTo>
                <a:cubicBezTo>
                  <a:pt x="85286" y="301067"/>
                  <a:pt x="126825" y="208199"/>
                  <a:pt x="164396" y="154753"/>
                </a:cubicBezTo>
                <a:cubicBezTo>
                  <a:pt x="201967" y="101307"/>
                  <a:pt x="241125" y="52624"/>
                  <a:pt x="285046" y="24578"/>
                </a:cubicBezTo>
                <a:cubicBezTo>
                  <a:pt x="328967" y="-3468"/>
                  <a:pt x="410988" y="-2938"/>
                  <a:pt x="407284" y="3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59C76528-CDCE-2352-5614-1EA3F71C7BAF}"/>
              </a:ext>
            </a:extLst>
          </p:cNvPr>
          <p:cNvSpPr/>
          <p:nvPr/>
        </p:nvSpPr>
        <p:spPr>
          <a:xfrm>
            <a:off x="5385812" y="7180241"/>
            <a:ext cx="908626" cy="730422"/>
          </a:xfrm>
          <a:custGeom>
            <a:avLst/>
            <a:gdLst>
              <a:gd name="connsiteX0" fmla="*/ 908626 w 908626"/>
              <a:gd name="connsiteY0" fmla="*/ 22 h 730422"/>
              <a:gd name="connsiteX1" fmla="*/ 719713 w 908626"/>
              <a:gd name="connsiteY1" fmla="*/ 247672 h 730422"/>
              <a:gd name="connsiteX2" fmla="*/ 668913 w 908626"/>
              <a:gd name="connsiteY2" fmla="*/ 342922 h 730422"/>
              <a:gd name="connsiteX3" fmla="*/ 467301 w 908626"/>
              <a:gd name="connsiteY3" fmla="*/ 514372 h 730422"/>
              <a:gd name="connsiteX4" fmla="*/ 326013 w 908626"/>
              <a:gd name="connsiteY4" fmla="*/ 660422 h 730422"/>
              <a:gd name="connsiteX5" fmla="*/ 379988 w 908626"/>
              <a:gd name="connsiteY5" fmla="*/ 642959 h 730422"/>
              <a:gd name="connsiteX6" fmla="*/ 230763 w 908626"/>
              <a:gd name="connsiteY6" fmla="*/ 728684 h 730422"/>
              <a:gd name="connsiteX7" fmla="*/ 235526 w 908626"/>
              <a:gd name="connsiteY7" fmla="*/ 701697 h 730422"/>
              <a:gd name="connsiteX8" fmla="*/ 576 w 908626"/>
              <a:gd name="connsiteY8" fmla="*/ 715984 h 730422"/>
              <a:gd name="connsiteX9" fmla="*/ 313313 w 908626"/>
              <a:gd name="connsiteY9" fmla="*/ 646134 h 730422"/>
              <a:gd name="connsiteX10" fmla="*/ 487938 w 908626"/>
              <a:gd name="connsiteY10" fmla="*/ 522309 h 730422"/>
              <a:gd name="connsiteX11" fmla="*/ 689551 w 908626"/>
              <a:gd name="connsiteY11" fmla="*/ 303234 h 730422"/>
              <a:gd name="connsiteX12" fmla="*/ 718126 w 908626"/>
              <a:gd name="connsiteY12" fmla="*/ 233384 h 730422"/>
              <a:gd name="connsiteX13" fmla="*/ 908626 w 908626"/>
              <a:gd name="connsiteY13" fmla="*/ 22 h 73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8626" h="730422">
                <a:moveTo>
                  <a:pt x="908626" y="22"/>
                </a:moveTo>
                <a:cubicBezTo>
                  <a:pt x="908890" y="2403"/>
                  <a:pt x="759665" y="190522"/>
                  <a:pt x="719713" y="247672"/>
                </a:cubicBezTo>
                <a:cubicBezTo>
                  <a:pt x="679761" y="304822"/>
                  <a:pt x="710982" y="298472"/>
                  <a:pt x="668913" y="342922"/>
                </a:cubicBezTo>
                <a:cubicBezTo>
                  <a:pt x="626844" y="387372"/>
                  <a:pt x="524451" y="461455"/>
                  <a:pt x="467301" y="514372"/>
                </a:cubicBezTo>
                <a:cubicBezTo>
                  <a:pt x="410151" y="567289"/>
                  <a:pt x="340565" y="638991"/>
                  <a:pt x="326013" y="660422"/>
                </a:cubicBezTo>
                <a:cubicBezTo>
                  <a:pt x="311461" y="681853"/>
                  <a:pt x="395863" y="631582"/>
                  <a:pt x="379988" y="642959"/>
                </a:cubicBezTo>
                <a:cubicBezTo>
                  <a:pt x="364113" y="654336"/>
                  <a:pt x="254840" y="718894"/>
                  <a:pt x="230763" y="728684"/>
                </a:cubicBezTo>
                <a:cubicBezTo>
                  <a:pt x="206686" y="738474"/>
                  <a:pt x="273891" y="703814"/>
                  <a:pt x="235526" y="701697"/>
                </a:cubicBezTo>
                <a:cubicBezTo>
                  <a:pt x="197161" y="699580"/>
                  <a:pt x="-12389" y="725245"/>
                  <a:pt x="576" y="715984"/>
                </a:cubicBezTo>
                <a:cubicBezTo>
                  <a:pt x="13540" y="706724"/>
                  <a:pt x="232086" y="678413"/>
                  <a:pt x="313313" y="646134"/>
                </a:cubicBezTo>
                <a:cubicBezTo>
                  <a:pt x="394540" y="613855"/>
                  <a:pt x="425232" y="579459"/>
                  <a:pt x="487938" y="522309"/>
                </a:cubicBezTo>
                <a:cubicBezTo>
                  <a:pt x="550644" y="465159"/>
                  <a:pt x="651186" y="351388"/>
                  <a:pt x="689551" y="303234"/>
                </a:cubicBezTo>
                <a:cubicBezTo>
                  <a:pt x="727916" y="255080"/>
                  <a:pt x="680026" y="281009"/>
                  <a:pt x="718126" y="233384"/>
                </a:cubicBezTo>
                <a:cubicBezTo>
                  <a:pt x="756226" y="185759"/>
                  <a:pt x="908362" y="-2359"/>
                  <a:pt x="90862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70EDA8C9-8D18-54E1-047E-FF48C2C5174B}"/>
              </a:ext>
            </a:extLst>
          </p:cNvPr>
          <p:cNvSpPr/>
          <p:nvPr/>
        </p:nvSpPr>
        <p:spPr>
          <a:xfrm>
            <a:off x="4600572" y="7408686"/>
            <a:ext cx="866552" cy="503774"/>
          </a:xfrm>
          <a:custGeom>
            <a:avLst/>
            <a:gdLst>
              <a:gd name="connsiteX0" fmla="*/ 3 w 866552"/>
              <a:gd name="connsiteY0" fmla="*/ 177 h 503774"/>
              <a:gd name="connsiteX1" fmla="*/ 287341 w 866552"/>
              <a:gd name="connsiteY1" fmla="*/ 106539 h 503774"/>
              <a:gd name="connsiteX2" fmla="*/ 261941 w 866552"/>
              <a:gd name="connsiteY2" fmla="*/ 92252 h 503774"/>
              <a:gd name="connsiteX3" fmla="*/ 327028 w 866552"/>
              <a:gd name="connsiteY3" fmla="*/ 112889 h 503774"/>
              <a:gd name="connsiteX4" fmla="*/ 496891 w 866552"/>
              <a:gd name="connsiteY4" fmla="*/ 247827 h 503774"/>
              <a:gd name="connsiteX5" fmla="*/ 377828 w 866552"/>
              <a:gd name="connsiteY5" fmla="*/ 181152 h 503774"/>
              <a:gd name="connsiteX6" fmla="*/ 571503 w 866552"/>
              <a:gd name="connsiteY6" fmla="*/ 287514 h 503774"/>
              <a:gd name="connsiteX7" fmla="*/ 642941 w 866552"/>
              <a:gd name="connsiteY7" fmla="*/ 346252 h 503774"/>
              <a:gd name="connsiteX8" fmla="*/ 688978 w 866552"/>
              <a:gd name="connsiteY8" fmla="*/ 319264 h 503774"/>
              <a:gd name="connsiteX9" fmla="*/ 611191 w 866552"/>
              <a:gd name="connsiteY9" fmla="*/ 366889 h 503774"/>
              <a:gd name="connsiteX10" fmla="*/ 655641 w 866552"/>
              <a:gd name="connsiteY10" fmla="*/ 373239 h 503774"/>
              <a:gd name="connsiteX11" fmla="*/ 766766 w 866552"/>
              <a:gd name="connsiteY11" fmla="*/ 454202 h 503774"/>
              <a:gd name="connsiteX12" fmla="*/ 865191 w 866552"/>
              <a:gd name="connsiteY12" fmla="*/ 501827 h 503774"/>
              <a:gd name="connsiteX13" fmla="*/ 692153 w 866552"/>
              <a:gd name="connsiteY13" fmla="*/ 389114 h 503774"/>
              <a:gd name="connsiteX14" fmla="*/ 371478 w 866552"/>
              <a:gd name="connsiteY14" fmla="*/ 157339 h 503774"/>
              <a:gd name="connsiteX15" fmla="*/ 293691 w 866552"/>
              <a:gd name="connsiteY15" fmla="*/ 82727 h 503774"/>
              <a:gd name="connsiteX16" fmla="*/ 3 w 866552"/>
              <a:gd name="connsiteY16" fmla="*/ 177 h 50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6552" h="503774">
                <a:moveTo>
                  <a:pt x="3" y="177"/>
                </a:moveTo>
                <a:cubicBezTo>
                  <a:pt x="-1055" y="4146"/>
                  <a:pt x="243685" y="91193"/>
                  <a:pt x="287341" y="106539"/>
                </a:cubicBezTo>
                <a:cubicBezTo>
                  <a:pt x="330997" y="121885"/>
                  <a:pt x="255327" y="91194"/>
                  <a:pt x="261941" y="92252"/>
                </a:cubicBezTo>
                <a:cubicBezTo>
                  <a:pt x="268555" y="93310"/>
                  <a:pt x="287870" y="86960"/>
                  <a:pt x="327028" y="112889"/>
                </a:cubicBezTo>
                <a:cubicBezTo>
                  <a:pt x="366186" y="138818"/>
                  <a:pt x="488424" y="236450"/>
                  <a:pt x="496891" y="247827"/>
                </a:cubicBezTo>
                <a:cubicBezTo>
                  <a:pt x="505358" y="259204"/>
                  <a:pt x="365393" y="174538"/>
                  <a:pt x="377828" y="181152"/>
                </a:cubicBezTo>
                <a:cubicBezTo>
                  <a:pt x="390263" y="187766"/>
                  <a:pt x="527318" y="259997"/>
                  <a:pt x="571503" y="287514"/>
                </a:cubicBezTo>
                <a:cubicBezTo>
                  <a:pt x="615689" y="315031"/>
                  <a:pt x="623362" y="340960"/>
                  <a:pt x="642941" y="346252"/>
                </a:cubicBezTo>
                <a:cubicBezTo>
                  <a:pt x="662520" y="351544"/>
                  <a:pt x="694270" y="315825"/>
                  <a:pt x="688978" y="319264"/>
                </a:cubicBezTo>
                <a:cubicBezTo>
                  <a:pt x="683686" y="322703"/>
                  <a:pt x="616747" y="357893"/>
                  <a:pt x="611191" y="366889"/>
                </a:cubicBezTo>
                <a:cubicBezTo>
                  <a:pt x="605635" y="375885"/>
                  <a:pt x="629712" y="358687"/>
                  <a:pt x="655641" y="373239"/>
                </a:cubicBezTo>
                <a:cubicBezTo>
                  <a:pt x="681570" y="387791"/>
                  <a:pt x="731841" y="432771"/>
                  <a:pt x="766766" y="454202"/>
                </a:cubicBezTo>
                <a:cubicBezTo>
                  <a:pt x="801691" y="475633"/>
                  <a:pt x="877626" y="512675"/>
                  <a:pt x="865191" y="501827"/>
                </a:cubicBezTo>
                <a:cubicBezTo>
                  <a:pt x="852756" y="490979"/>
                  <a:pt x="774438" y="446529"/>
                  <a:pt x="692153" y="389114"/>
                </a:cubicBezTo>
                <a:cubicBezTo>
                  <a:pt x="609868" y="331699"/>
                  <a:pt x="437888" y="208403"/>
                  <a:pt x="371478" y="157339"/>
                </a:cubicBezTo>
                <a:cubicBezTo>
                  <a:pt x="305068" y="106275"/>
                  <a:pt x="351635" y="105746"/>
                  <a:pt x="293691" y="82727"/>
                </a:cubicBezTo>
                <a:cubicBezTo>
                  <a:pt x="235747" y="59708"/>
                  <a:pt x="1061" y="-3792"/>
                  <a:pt x="3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20D8589A-980B-26C9-71D2-9F8567D7C06E}"/>
              </a:ext>
            </a:extLst>
          </p:cNvPr>
          <p:cNvSpPr/>
          <p:nvPr/>
        </p:nvSpPr>
        <p:spPr>
          <a:xfrm>
            <a:off x="4040976" y="6955199"/>
            <a:ext cx="732179" cy="216169"/>
          </a:xfrm>
          <a:custGeom>
            <a:avLst/>
            <a:gdLst>
              <a:gd name="connsiteX0" fmla="*/ 3974 w 732179"/>
              <a:gd name="connsiteY0" fmla="*/ 168 h 216169"/>
              <a:gd name="connsiteX1" fmla="*/ 249507 w 732179"/>
              <a:gd name="connsiteY1" fmla="*/ 118701 h 216169"/>
              <a:gd name="connsiteX2" fmla="*/ 257974 w 732179"/>
              <a:gd name="connsiteY2" fmla="*/ 127168 h 216169"/>
              <a:gd name="connsiteX3" fmla="*/ 329941 w 732179"/>
              <a:gd name="connsiteY3" fmla="*/ 216068 h 216169"/>
              <a:gd name="connsiteX4" fmla="*/ 332057 w 732179"/>
              <a:gd name="connsiteY4" fmla="*/ 141984 h 216169"/>
              <a:gd name="connsiteX5" fmla="*/ 717291 w 732179"/>
              <a:gd name="connsiteY5" fmla="*/ 14984 h 216169"/>
              <a:gd name="connsiteX6" fmla="*/ 655907 w 732179"/>
              <a:gd name="connsiteY6" fmla="*/ 61551 h 216169"/>
              <a:gd name="connsiteX7" fmla="*/ 683424 w 732179"/>
              <a:gd name="connsiteY7" fmla="*/ 86951 h 216169"/>
              <a:gd name="connsiteX8" fmla="*/ 425191 w 732179"/>
              <a:gd name="connsiteY8" fmla="*/ 82718 h 216169"/>
              <a:gd name="connsiteX9" fmla="*/ 215641 w 732179"/>
              <a:gd name="connsiteY9" fmla="*/ 133518 h 216169"/>
              <a:gd name="connsiteX10" fmla="*/ 224107 w 732179"/>
              <a:gd name="connsiteY10" fmla="*/ 120818 h 216169"/>
              <a:gd name="connsiteX11" fmla="*/ 107691 w 732179"/>
              <a:gd name="connsiteY11" fmla="*/ 93301 h 216169"/>
              <a:gd name="connsiteX12" fmla="*/ 3974 w 732179"/>
              <a:gd name="connsiteY12" fmla="*/ 168 h 21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2179" h="216169">
                <a:moveTo>
                  <a:pt x="3974" y="168"/>
                </a:moveTo>
                <a:cubicBezTo>
                  <a:pt x="27610" y="4401"/>
                  <a:pt x="207174" y="97534"/>
                  <a:pt x="249507" y="118701"/>
                </a:cubicBezTo>
                <a:cubicBezTo>
                  <a:pt x="291840" y="139868"/>
                  <a:pt x="244568" y="110940"/>
                  <a:pt x="257974" y="127168"/>
                </a:cubicBezTo>
                <a:cubicBezTo>
                  <a:pt x="271380" y="143396"/>
                  <a:pt x="317594" y="213599"/>
                  <a:pt x="329941" y="216068"/>
                </a:cubicBezTo>
                <a:cubicBezTo>
                  <a:pt x="342288" y="218537"/>
                  <a:pt x="267499" y="175498"/>
                  <a:pt x="332057" y="141984"/>
                </a:cubicBezTo>
                <a:cubicBezTo>
                  <a:pt x="396615" y="108470"/>
                  <a:pt x="663316" y="28389"/>
                  <a:pt x="717291" y="14984"/>
                </a:cubicBezTo>
                <a:cubicBezTo>
                  <a:pt x="771266" y="1579"/>
                  <a:pt x="661552" y="49557"/>
                  <a:pt x="655907" y="61551"/>
                </a:cubicBezTo>
                <a:cubicBezTo>
                  <a:pt x="650263" y="73546"/>
                  <a:pt x="721877" y="83423"/>
                  <a:pt x="683424" y="86951"/>
                </a:cubicBezTo>
                <a:cubicBezTo>
                  <a:pt x="644971" y="90479"/>
                  <a:pt x="503155" y="74957"/>
                  <a:pt x="425191" y="82718"/>
                </a:cubicBezTo>
                <a:cubicBezTo>
                  <a:pt x="347227" y="90479"/>
                  <a:pt x="249155" y="127168"/>
                  <a:pt x="215641" y="133518"/>
                </a:cubicBezTo>
                <a:cubicBezTo>
                  <a:pt x="182127" y="139868"/>
                  <a:pt x="242099" y="127521"/>
                  <a:pt x="224107" y="120818"/>
                </a:cubicBezTo>
                <a:cubicBezTo>
                  <a:pt x="206115" y="114115"/>
                  <a:pt x="147202" y="113762"/>
                  <a:pt x="107691" y="93301"/>
                </a:cubicBezTo>
                <a:cubicBezTo>
                  <a:pt x="68180" y="72840"/>
                  <a:pt x="-19662" y="-4065"/>
                  <a:pt x="3974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5882F3DE-12DA-D844-9E76-9D7FFCEFC093}"/>
              </a:ext>
            </a:extLst>
          </p:cNvPr>
          <p:cNvSpPr/>
          <p:nvPr/>
        </p:nvSpPr>
        <p:spPr>
          <a:xfrm>
            <a:off x="4396317" y="7232648"/>
            <a:ext cx="632447" cy="112244"/>
          </a:xfrm>
          <a:custGeom>
            <a:avLst/>
            <a:gdLst>
              <a:gd name="connsiteX0" fmla="*/ 0 w 632447"/>
              <a:gd name="connsiteY0" fmla="*/ 38102 h 112244"/>
              <a:gd name="connsiteX1" fmla="*/ 421216 w 632447"/>
              <a:gd name="connsiteY1" fmla="*/ 105835 h 112244"/>
              <a:gd name="connsiteX2" fmla="*/ 188383 w 632447"/>
              <a:gd name="connsiteY2" fmla="*/ 105835 h 112244"/>
              <a:gd name="connsiteX3" fmla="*/ 622300 w 632447"/>
              <a:gd name="connsiteY3" fmla="*/ 74085 h 112244"/>
              <a:gd name="connsiteX4" fmla="*/ 503766 w 632447"/>
              <a:gd name="connsiteY4" fmla="*/ 48685 h 112244"/>
              <a:gd name="connsiteX5" fmla="*/ 607483 w 632447"/>
              <a:gd name="connsiteY5" fmla="*/ 2 h 112244"/>
              <a:gd name="connsiteX6" fmla="*/ 385233 w 632447"/>
              <a:gd name="connsiteY6" fmla="*/ 46569 h 112244"/>
              <a:gd name="connsiteX7" fmla="*/ 243416 w 632447"/>
              <a:gd name="connsiteY7" fmla="*/ 50802 h 112244"/>
              <a:gd name="connsiteX8" fmla="*/ 0 w 632447"/>
              <a:gd name="connsiteY8" fmla="*/ 38102 h 11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2447" h="112244">
                <a:moveTo>
                  <a:pt x="0" y="38102"/>
                </a:moveTo>
                <a:cubicBezTo>
                  <a:pt x="194909" y="66324"/>
                  <a:pt x="389819" y="94546"/>
                  <a:pt x="421216" y="105835"/>
                </a:cubicBezTo>
                <a:cubicBezTo>
                  <a:pt x="452613" y="117124"/>
                  <a:pt x="154869" y="111127"/>
                  <a:pt x="188383" y="105835"/>
                </a:cubicBezTo>
                <a:cubicBezTo>
                  <a:pt x="221897" y="100543"/>
                  <a:pt x="569736" y="83610"/>
                  <a:pt x="622300" y="74085"/>
                </a:cubicBezTo>
                <a:cubicBezTo>
                  <a:pt x="674864" y="64560"/>
                  <a:pt x="506235" y="61032"/>
                  <a:pt x="503766" y="48685"/>
                </a:cubicBezTo>
                <a:cubicBezTo>
                  <a:pt x="501297" y="36338"/>
                  <a:pt x="627238" y="355"/>
                  <a:pt x="607483" y="2"/>
                </a:cubicBezTo>
                <a:cubicBezTo>
                  <a:pt x="587728" y="-351"/>
                  <a:pt x="445911" y="38102"/>
                  <a:pt x="385233" y="46569"/>
                </a:cubicBezTo>
                <a:cubicBezTo>
                  <a:pt x="324555" y="55036"/>
                  <a:pt x="243416" y="50802"/>
                  <a:pt x="243416" y="50802"/>
                </a:cubicBezTo>
                <a:lnTo>
                  <a:pt x="0" y="381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96E99AD3-BA4B-5492-4E5E-8C6686942560}"/>
              </a:ext>
            </a:extLst>
          </p:cNvPr>
          <p:cNvSpPr/>
          <p:nvPr/>
        </p:nvSpPr>
        <p:spPr>
          <a:xfrm>
            <a:off x="5299579" y="7875448"/>
            <a:ext cx="182620" cy="1026160"/>
          </a:xfrm>
          <a:custGeom>
            <a:avLst/>
            <a:gdLst>
              <a:gd name="connsiteX0" fmla="*/ 182588 w 182620"/>
              <a:gd name="connsiteY0" fmla="*/ 669 h 1026160"/>
              <a:gd name="connsiteX1" fmla="*/ 157188 w 182620"/>
              <a:gd name="connsiteY1" fmla="*/ 318169 h 1026160"/>
              <a:gd name="connsiteX2" fmla="*/ 159304 w 182620"/>
              <a:gd name="connsiteY2" fmla="*/ 294885 h 1026160"/>
              <a:gd name="connsiteX3" fmla="*/ 108504 w 182620"/>
              <a:gd name="connsiteY3" fmla="*/ 485385 h 1026160"/>
              <a:gd name="connsiteX4" fmla="*/ 72521 w 182620"/>
              <a:gd name="connsiteY4" fmla="*/ 610269 h 1026160"/>
              <a:gd name="connsiteX5" fmla="*/ 15371 w 182620"/>
              <a:gd name="connsiteY5" fmla="*/ 749969 h 1026160"/>
              <a:gd name="connsiteX6" fmla="*/ 17488 w 182620"/>
              <a:gd name="connsiteY6" fmla="*/ 1018785 h 1026160"/>
              <a:gd name="connsiteX7" fmla="*/ 9021 w 182620"/>
              <a:gd name="connsiteY7" fmla="*/ 927769 h 1026160"/>
              <a:gd name="connsiteX8" fmla="*/ 6904 w 182620"/>
              <a:gd name="connsiteY8" fmla="*/ 688585 h 1026160"/>
              <a:gd name="connsiteX9" fmla="*/ 104271 w 182620"/>
              <a:gd name="connsiteY9" fmla="*/ 445169 h 1026160"/>
              <a:gd name="connsiteX10" fmla="*/ 161421 w 182620"/>
              <a:gd name="connsiteY10" fmla="*/ 239852 h 1026160"/>
              <a:gd name="connsiteX11" fmla="*/ 182588 w 182620"/>
              <a:gd name="connsiteY11" fmla="*/ 669 h 10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620" h="1026160">
                <a:moveTo>
                  <a:pt x="182588" y="669"/>
                </a:moveTo>
                <a:cubicBezTo>
                  <a:pt x="181883" y="13722"/>
                  <a:pt x="161069" y="269133"/>
                  <a:pt x="157188" y="318169"/>
                </a:cubicBezTo>
                <a:cubicBezTo>
                  <a:pt x="153307" y="367205"/>
                  <a:pt x="167418" y="267016"/>
                  <a:pt x="159304" y="294885"/>
                </a:cubicBezTo>
                <a:cubicBezTo>
                  <a:pt x="151190" y="322754"/>
                  <a:pt x="122968" y="432821"/>
                  <a:pt x="108504" y="485385"/>
                </a:cubicBezTo>
                <a:cubicBezTo>
                  <a:pt x="94040" y="537949"/>
                  <a:pt x="88043" y="566172"/>
                  <a:pt x="72521" y="610269"/>
                </a:cubicBezTo>
                <a:cubicBezTo>
                  <a:pt x="56999" y="654366"/>
                  <a:pt x="24543" y="681883"/>
                  <a:pt x="15371" y="749969"/>
                </a:cubicBezTo>
                <a:cubicBezTo>
                  <a:pt x="6199" y="818055"/>
                  <a:pt x="18546" y="989152"/>
                  <a:pt x="17488" y="1018785"/>
                </a:cubicBezTo>
                <a:cubicBezTo>
                  <a:pt x="16430" y="1048418"/>
                  <a:pt x="10785" y="982802"/>
                  <a:pt x="9021" y="927769"/>
                </a:cubicBezTo>
                <a:cubicBezTo>
                  <a:pt x="7257" y="872736"/>
                  <a:pt x="-8971" y="769018"/>
                  <a:pt x="6904" y="688585"/>
                </a:cubicBezTo>
                <a:cubicBezTo>
                  <a:pt x="22779" y="608152"/>
                  <a:pt x="78518" y="519958"/>
                  <a:pt x="104271" y="445169"/>
                </a:cubicBezTo>
                <a:cubicBezTo>
                  <a:pt x="130024" y="370380"/>
                  <a:pt x="150485" y="310760"/>
                  <a:pt x="161421" y="239852"/>
                </a:cubicBezTo>
                <a:cubicBezTo>
                  <a:pt x="172357" y="168944"/>
                  <a:pt x="183293" y="-12384"/>
                  <a:pt x="182588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0F5AD9BA-C3A8-4830-7D0E-B27C12DC7F0F}"/>
              </a:ext>
            </a:extLst>
          </p:cNvPr>
          <p:cNvSpPr/>
          <p:nvPr/>
        </p:nvSpPr>
        <p:spPr>
          <a:xfrm>
            <a:off x="3368655" y="5879857"/>
            <a:ext cx="610370" cy="1523995"/>
          </a:xfrm>
          <a:custGeom>
            <a:avLst/>
            <a:gdLst>
              <a:gd name="connsiteX0" fmla="*/ 174645 w 610370"/>
              <a:gd name="connsiteY0" fmla="*/ 243 h 1523995"/>
              <a:gd name="connsiteX1" fmla="*/ 73045 w 610370"/>
              <a:gd name="connsiteY1" fmla="*/ 720968 h 1523995"/>
              <a:gd name="connsiteX2" fmla="*/ 565170 w 610370"/>
              <a:gd name="connsiteY2" fmla="*/ 1463918 h 1523995"/>
              <a:gd name="connsiteX3" fmla="*/ 546120 w 610370"/>
              <a:gd name="connsiteY3" fmla="*/ 1428993 h 1523995"/>
              <a:gd name="connsiteX4" fmla="*/ 193695 w 610370"/>
              <a:gd name="connsiteY4" fmla="*/ 1025768 h 1523995"/>
              <a:gd name="connsiteX5" fmla="*/ 20 w 610370"/>
              <a:gd name="connsiteY5" fmla="*/ 644768 h 1523995"/>
              <a:gd name="connsiteX6" fmla="*/ 174645 w 610370"/>
              <a:gd name="connsiteY6" fmla="*/ 243 h 15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370" h="1523995">
                <a:moveTo>
                  <a:pt x="174645" y="243"/>
                </a:moveTo>
                <a:cubicBezTo>
                  <a:pt x="186816" y="12943"/>
                  <a:pt x="7958" y="477022"/>
                  <a:pt x="73045" y="720968"/>
                </a:cubicBezTo>
                <a:cubicBezTo>
                  <a:pt x="138132" y="964914"/>
                  <a:pt x="486324" y="1345914"/>
                  <a:pt x="565170" y="1463918"/>
                </a:cubicBezTo>
                <a:cubicBezTo>
                  <a:pt x="644016" y="1581922"/>
                  <a:pt x="608033" y="1502018"/>
                  <a:pt x="546120" y="1428993"/>
                </a:cubicBezTo>
                <a:cubicBezTo>
                  <a:pt x="484208" y="1355968"/>
                  <a:pt x="284712" y="1156472"/>
                  <a:pt x="193695" y="1025768"/>
                </a:cubicBezTo>
                <a:cubicBezTo>
                  <a:pt x="102678" y="895064"/>
                  <a:pt x="2137" y="815160"/>
                  <a:pt x="20" y="644768"/>
                </a:cubicBezTo>
                <a:cubicBezTo>
                  <a:pt x="-2097" y="474376"/>
                  <a:pt x="162474" y="-12457"/>
                  <a:pt x="174645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28117729-DA98-8473-8831-CF83E29BBD3C}"/>
              </a:ext>
            </a:extLst>
          </p:cNvPr>
          <p:cNvSpPr/>
          <p:nvPr/>
        </p:nvSpPr>
        <p:spPr>
          <a:xfrm>
            <a:off x="5223210" y="8611680"/>
            <a:ext cx="126017" cy="695853"/>
          </a:xfrm>
          <a:custGeom>
            <a:avLst/>
            <a:gdLst>
              <a:gd name="connsiteX0" fmla="*/ 125607 w 126017"/>
              <a:gd name="connsiteY0" fmla="*/ 1037 h 695853"/>
              <a:gd name="connsiteX1" fmla="*/ 49407 w 126017"/>
              <a:gd name="connsiteY1" fmla="*/ 276203 h 695853"/>
              <a:gd name="connsiteX2" fmla="*/ 723 w 126017"/>
              <a:gd name="connsiteY2" fmla="*/ 682603 h 695853"/>
              <a:gd name="connsiteX3" fmla="*/ 19773 w 126017"/>
              <a:gd name="connsiteY3" fmla="*/ 576770 h 695853"/>
              <a:gd name="connsiteX4" fmla="*/ 13423 w 126017"/>
              <a:gd name="connsiteY4" fmla="*/ 373570 h 695853"/>
              <a:gd name="connsiteX5" fmla="*/ 125607 w 126017"/>
              <a:gd name="connsiteY5" fmla="*/ 1037 h 69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017" h="695853">
                <a:moveTo>
                  <a:pt x="125607" y="1037"/>
                </a:moveTo>
                <a:cubicBezTo>
                  <a:pt x="131604" y="-15191"/>
                  <a:pt x="70221" y="162609"/>
                  <a:pt x="49407" y="276203"/>
                </a:cubicBezTo>
                <a:cubicBezTo>
                  <a:pt x="28593" y="389797"/>
                  <a:pt x="5662" y="632508"/>
                  <a:pt x="723" y="682603"/>
                </a:cubicBezTo>
                <a:cubicBezTo>
                  <a:pt x="-4216" y="732698"/>
                  <a:pt x="17656" y="628275"/>
                  <a:pt x="19773" y="576770"/>
                </a:cubicBezTo>
                <a:cubicBezTo>
                  <a:pt x="21890" y="525265"/>
                  <a:pt x="-4216" y="466703"/>
                  <a:pt x="13423" y="373570"/>
                </a:cubicBezTo>
                <a:cubicBezTo>
                  <a:pt x="31062" y="280437"/>
                  <a:pt x="119610" y="17265"/>
                  <a:pt x="125607" y="1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657CA1BF-6ED2-2540-AA6B-CDFA36187D4F}"/>
              </a:ext>
            </a:extLst>
          </p:cNvPr>
          <p:cNvSpPr/>
          <p:nvPr/>
        </p:nvSpPr>
        <p:spPr>
          <a:xfrm>
            <a:off x="3151397" y="7374461"/>
            <a:ext cx="1365570" cy="441567"/>
          </a:xfrm>
          <a:custGeom>
            <a:avLst/>
            <a:gdLst>
              <a:gd name="connsiteX0" fmla="*/ 320 w 1365570"/>
              <a:gd name="connsiteY0" fmla="*/ 141822 h 441567"/>
              <a:gd name="connsiteX1" fmla="*/ 576053 w 1365570"/>
              <a:gd name="connsiteY1" fmla="*/ 42339 h 441567"/>
              <a:gd name="connsiteX2" fmla="*/ 207753 w 1365570"/>
              <a:gd name="connsiteY2" fmla="*/ 133356 h 441567"/>
              <a:gd name="connsiteX3" fmla="*/ 421536 w 1365570"/>
              <a:gd name="connsiteY3" fmla="*/ 137589 h 441567"/>
              <a:gd name="connsiteX4" fmla="*/ 834286 w 1365570"/>
              <a:gd name="connsiteY4" fmla="*/ 203206 h 441567"/>
              <a:gd name="connsiteX5" fmla="*/ 1278786 w 1365570"/>
              <a:gd name="connsiteY5" fmla="*/ 325972 h 441567"/>
              <a:gd name="connsiteX6" fmla="*/ 1354986 w 1365570"/>
              <a:gd name="connsiteY6" fmla="*/ 440272 h 441567"/>
              <a:gd name="connsiteX7" fmla="*/ 1348636 w 1365570"/>
              <a:gd name="connsiteY7" fmla="*/ 381006 h 441567"/>
              <a:gd name="connsiteX8" fmla="*/ 1204703 w 1365570"/>
              <a:gd name="connsiteY8" fmla="*/ 279406 h 441567"/>
              <a:gd name="connsiteX9" fmla="*/ 859686 w 1365570"/>
              <a:gd name="connsiteY9" fmla="*/ 203206 h 441567"/>
              <a:gd name="connsiteX10" fmla="*/ 245853 w 1365570"/>
              <a:gd name="connsiteY10" fmla="*/ 137589 h 441567"/>
              <a:gd name="connsiteX11" fmla="*/ 133670 w 1365570"/>
              <a:gd name="connsiteY11" fmla="*/ 160872 h 441567"/>
              <a:gd name="connsiteX12" fmla="*/ 489270 w 1365570"/>
              <a:gd name="connsiteY12" fmla="*/ 6 h 441567"/>
              <a:gd name="connsiteX13" fmla="*/ 320 w 1365570"/>
              <a:gd name="connsiteY13" fmla="*/ 141822 h 44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5570" h="441567">
                <a:moveTo>
                  <a:pt x="320" y="141822"/>
                </a:moveTo>
                <a:cubicBezTo>
                  <a:pt x="14784" y="148877"/>
                  <a:pt x="541481" y="43750"/>
                  <a:pt x="576053" y="42339"/>
                </a:cubicBezTo>
                <a:cubicBezTo>
                  <a:pt x="610625" y="40928"/>
                  <a:pt x="233506" y="117481"/>
                  <a:pt x="207753" y="133356"/>
                </a:cubicBezTo>
                <a:cubicBezTo>
                  <a:pt x="182000" y="149231"/>
                  <a:pt x="317114" y="125947"/>
                  <a:pt x="421536" y="137589"/>
                </a:cubicBezTo>
                <a:cubicBezTo>
                  <a:pt x="525958" y="149231"/>
                  <a:pt x="691411" y="171809"/>
                  <a:pt x="834286" y="203206"/>
                </a:cubicBezTo>
                <a:cubicBezTo>
                  <a:pt x="977161" y="234603"/>
                  <a:pt x="1192003" y="286461"/>
                  <a:pt x="1278786" y="325972"/>
                </a:cubicBezTo>
                <a:cubicBezTo>
                  <a:pt x="1365569" y="365483"/>
                  <a:pt x="1343344" y="431100"/>
                  <a:pt x="1354986" y="440272"/>
                </a:cubicBezTo>
                <a:cubicBezTo>
                  <a:pt x="1366628" y="449444"/>
                  <a:pt x="1373683" y="407817"/>
                  <a:pt x="1348636" y="381006"/>
                </a:cubicBezTo>
                <a:cubicBezTo>
                  <a:pt x="1323589" y="354195"/>
                  <a:pt x="1286195" y="309039"/>
                  <a:pt x="1204703" y="279406"/>
                </a:cubicBezTo>
                <a:cubicBezTo>
                  <a:pt x="1123211" y="249773"/>
                  <a:pt x="1019494" y="226842"/>
                  <a:pt x="859686" y="203206"/>
                </a:cubicBezTo>
                <a:cubicBezTo>
                  <a:pt x="699878" y="179570"/>
                  <a:pt x="366856" y="144645"/>
                  <a:pt x="245853" y="137589"/>
                </a:cubicBezTo>
                <a:cubicBezTo>
                  <a:pt x="124850" y="130533"/>
                  <a:pt x="93101" y="183803"/>
                  <a:pt x="133670" y="160872"/>
                </a:cubicBezTo>
                <a:cubicBezTo>
                  <a:pt x="174240" y="137941"/>
                  <a:pt x="512553" y="1064"/>
                  <a:pt x="489270" y="6"/>
                </a:cubicBezTo>
                <a:cubicBezTo>
                  <a:pt x="465987" y="-1052"/>
                  <a:pt x="-14144" y="134767"/>
                  <a:pt x="320" y="141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18AED0C4-0799-F5A2-3F12-9CFCABEB1821}"/>
              </a:ext>
            </a:extLst>
          </p:cNvPr>
          <p:cNvSpPr/>
          <p:nvPr/>
        </p:nvSpPr>
        <p:spPr>
          <a:xfrm>
            <a:off x="3793187" y="7636822"/>
            <a:ext cx="577535" cy="386628"/>
          </a:xfrm>
          <a:custGeom>
            <a:avLst/>
            <a:gdLst>
              <a:gd name="connsiteX0" fmla="*/ 1996 w 577535"/>
              <a:gd name="connsiteY0" fmla="*/ 111 h 386628"/>
              <a:gd name="connsiteX1" fmla="*/ 397813 w 577535"/>
              <a:gd name="connsiteY1" fmla="*/ 33978 h 386628"/>
              <a:gd name="connsiteX2" fmla="*/ 243296 w 577535"/>
              <a:gd name="connsiteY2" fmla="*/ 44561 h 386628"/>
              <a:gd name="connsiteX3" fmla="*/ 412630 w 577535"/>
              <a:gd name="connsiteY3" fmla="*/ 67845 h 386628"/>
              <a:gd name="connsiteX4" fmla="*/ 575613 w 577535"/>
              <a:gd name="connsiteY4" fmla="*/ 381111 h 386628"/>
              <a:gd name="connsiteX5" fmla="*/ 497296 w 577535"/>
              <a:gd name="connsiteY5" fmla="*/ 249878 h 386628"/>
              <a:gd name="connsiteX6" fmla="*/ 425330 w 577535"/>
              <a:gd name="connsiteY6" fmla="*/ 23395 h 386628"/>
              <a:gd name="connsiteX7" fmla="*/ 251763 w 577535"/>
              <a:gd name="connsiteY7" fmla="*/ 46678 h 386628"/>
              <a:gd name="connsiteX8" fmla="*/ 1996 w 577535"/>
              <a:gd name="connsiteY8" fmla="*/ 111 h 38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535" h="386628">
                <a:moveTo>
                  <a:pt x="1996" y="111"/>
                </a:moveTo>
                <a:cubicBezTo>
                  <a:pt x="26338" y="-2006"/>
                  <a:pt x="357596" y="26570"/>
                  <a:pt x="397813" y="33978"/>
                </a:cubicBezTo>
                <a:cubicBezTo>
                  <a:pt x="438030" y="41386"/>
                  <a:pt x="240827" y="38917"/>
                  <a:pt x="243296" y="44561"/>
                </a:cubicBezTo>
                <a:cubicBezTo>
                  <a:pt x="245765" y="50205"/>
                  <a:pt x="357244" y="11753"/>
                  <a:pt x="412630" y="67845"/>
                </a:cubicBezTo>
                <a:cubicBezTo>
                  <a:pt x="468016" y="123937"/>
                  <a:pt x="561502" y="350772"/>
                  <a:pt x="575613" y="381111"/>
                </a:cubicBezTo>
                <a:cubicBezTo>
                  <a:pt x="589724" y="411450"/>
                  <a:pt x="522343" y="309497"/>
                  <a:pt x="497296" y="249878"/>
                </a:cubicBezTo>
                <a:cubicBezTo>
                  <a:pt x="472249" y="190259"/>
                  <a:pt x="466252" y="57262"/>
                  <a:pt x="425330" y="23395"/>
                </a:cubicBezTo>
                <a:cubicBezTo>
                  <a:pt x="384408" y="-10472"/>
                  <a:pt x="320908" y="51264"/>
                  <a:pt x="251763" y="46678"/>
                </a:cubicBezTo>
                <a:cubicBezTo>
                  <a:pt x="182619" y="42092"/>
                  <a:pt x="-22346" y="2228"/>
                  <a:pt x="1996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368A7E54-9D08-376B-4ED1-E4BC6E11ED42}"/>
              </a:ext>
            </a:extLst>
          </p:cNvPr>
          <p:cNvSpPr/>
          <p:nvPr/>
        </p:nvSpPr>
        <p:spPr>
          <a:xfrm>
            <a:off x="4309096" y="7935827"/>
            <a:ext cx="227516" cy="712334"/>
          </a:xfrm>
          <a:custGeom>
            <a:avLst/>
            <a:gdLst>
              <a:gd name="connsiteX0" fmla="*/ 967 w 227516"/>
              <a:gd name="connsiteY0" fmla="*/ 86 h 712334"/>
              <a:gd name="connsiteX1" fmla="*/ 50179 w 227516"/>
              <a:gd name="connsiteY1" fmla="*/ 168361 h 712334"/>
              <a:gd name="connsiteX2" fmla="*/ 124792 w 227516"/>
              <a:gd name="connsiteY2" fmla="*/ 290598 h 712334"/>
              <a:gd name="connsiteX3" fmla="*/ 224804 w 227516"/>
              <a:gd name="connsiteY3" fmla="*/ 692236 h 712334"/>
              <a:gd name="connsiteX4" fmla="*/ 191467 w 227516"/>
              <a:gd name="connsiteY4" fmla="*/ 614448 h 712334"/>
              <a:gd name="connsiteX5" fmla="*/ 110504 w 227516"/>
              <a:gd name="connsiteY5" fmla="*/ 289011 h 712334"/>
              <a:gd name="connsiteX6" fmla="*/ 66054 w 227516"/>
              <a:gd name="connsiteY6" fmla="*/ 214398 h 712334"/>
              <a:gd name="connsiteX7" fmla="*/ 21604 w 227516"/>
              <a:gd name="connsiteY7" fmla="*/ 146136 h 712334"/>
              <a:gd name="connsiteX8" fmla="*/ 967 w 227516"/>
              <a:gd name="connsiteY8" fmla="*/ 86 h 71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516" h="712334">
                <a:moveTo>
                  <a:pt x="967" y="86"/>
                </a:moveTo>
                <a:cubicBezTo>
                  <a:pt x="5729" y="3790"/>
                  <a:pt x="29542" y="119942"/>
                  <a:pt x="50179" y="168361"/>
                </a:cubicBezTo>
                <a:cubicBezTo>
                  <a:pt x="70816" y="216780"/>
                  <a:pt x="95688" y="203286"/>
                  <a:pt x="124792" y="290598"/>
                </a:cubicBezTo>
                <a:cubicBezTo>
                  <a:pt x="153896" y="377910"/>
                  <a:pt x="213692" y="638261"/>
                  <a:pt x="224804" y="692236"/>
                </a:cubicBezTo>
                <a:cubicBezTo>
                  <a:pt x="235916" y="746211"/>
                  <a:pt x="210517" y="681652"/>
                  <a:pt x="191467" y="614448"/>
                </a:cubicBezTo>
                <a:cubicBezTo>
                  <a:pt x="172417" y="547244"/>
                  <a:pt x="131406" y="355686"/>
                  <a:pt x="110504" y="289011"/>
                </a:cubicBezTo>
                <a:cubicBezTo>
                  <a:pt x="89602" y="222336"/>
                  <a:pt x="80871" y="238210"/>
                  <a:pt x="66054" y="214398"/>
                </a:cubicBezTo>
                <a:cubicBezTo>
                  <a:pt x="51237" y="190586"/>
                  <a:pt x="33246" y="179473"/>
                  <a:pt x="21604" y="146136"/>
                </a:cubicBezTo>
                <a:cubicBezTo>
                  <a:pt x="9962" y="112799"/>
                  <a:pt x="-3795" y="-3618"/>
                  <a:pt x="967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59429CF2-1B5D-C083-94D5-E1770AF4DCFD}"/>
              </a:ext>
            </a:extLst>
          </p:cNvPr>
          <p:cNvSpPr/>
          <p:nvPr/>
        </p:nvSpPr>
        <p:spPr>
          <a:xfrm>
            <a:off x="4251201" y="7952872"/>
            <a:ext cx="291981" cy="688368"/>
          </a:xfrm>
          <a:custGeom>
            <a:avLst/>
            <a:gdLst>
              <a:gd name="connsiteX0" fmla="*/ 124 w 291981"/>
              <a:gd name="connsiteY0" fmla="*/ 503 h 688368"/>
              <a:gd name="connsiteX1" fmla="*/ 158874 w 291981"/>
              <a:gd name="connsiteY1" fmla="*/ 162428 h 688368"/>
              <a:gd name="connsiteX2" fmla="*/ 182687 w 291981"/>
              <a:gd name="connsiteY2" fmla="*/ 259266 h 688368"/>
              <a:gd name="connsiteX3" fmla="*/ 289049 w 291981"/>
              <a:gd name="connsiteY3" fmla="*/ 670428 h 688368"/>
              <a:gd name="connsiteX4" fmla="*/ 255712 w 291981"/>
              <a:gd name="connsiteY4" fmla="*/ 575178 h 688368"/>
              <a:gd name="connsiteX5" fmla="*/ 187449 w 291981"/>
              <a:gd name="connsiteY5" fmla="*/ 219578 h 688368"/>
              <a:gd name="connsiteX6" fmla="*/ 124 w 291981"/>
              <a:gd name="connsiteY6" fmla="*/ 503 h 68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981" h="688368">
                <a:moveTo>
                  <a:pt x="124" y="503"/>
                </a:moveTo>
                <a:cubicBezTo>
                  <a:pt x="-4639" y="-9022"/>
                  <a:pt x="128447" y="119301"/>
                  <a:pt x="158874" y="162428"/>
                </a:cubicBezTo>
                <a:cubicBezTo>
                  <a:pt x="189301" y="205555"/>
                  <a:pt x="160991" y="174599"/>
                  <a:pt x="182687" y="259266"/>
                </a:cubicBezTo>
                <a:cubicBezTo>
                  <a:pt x="204383" y="343933"/>
                  <a:pt x="276878" y="617776"/>
                  <a:pt x="289049" y="670428"/>
                </a:cubicBezTo>
                <a:cubicBezTo>
                  <a:pt x="301220" y="723080"/>
                  <a:pt x="272645" y="650320"/>
                  <a:pt x="255712" y="575178"/>
                </a:cubicBezTo>
                <a:cubicBezTo>
                  <a:pt x="238779" y="500036"/>
                  <a:pt x="225020" y="313505"/>
                  <a:pt x="187449" y="219578"/>
                </a:cubicBezTo>
                <a:cubicBezTo>
                  <a:pt x="149878" y="125651"/>
                  <a:pt x="4887" y="10028"/>
                  <a:pt x="124" y="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CB925279-2AA5-078D-5FA2-0983C0F64F25}"/>
              </a:ext>
            </a:extLst>
          </p:cNvPr>
          <p:cNvSpPr/>
          <p:nvPr/>
        </p:nvSpPr>
        <p:spPr>
          <a:xfrm>
            <a:off x="3991982" y="7295191"/>
            <a:ext cx="753722" cy="119921"/>
          </a:xfrm>
          <a:custGeom>
            <a:avLst/>
            <a:gdLst>
              <a:gd name="connsiteX0" fmla="*/ 51 w 753722"/>
              <a:gd name="connsiteY0" fmla="*/ 119492 h 119921"/>
              <a:gd name="connsiteX1" fmla="*/ 298501 w 753722"/>
              <a:gd name="connsiteY1" fmla="*/ 85626 h 119921"/>
              <a:gd name="connsiteX2" fmla="*/ 167268 w 753722"/>
              <a:gd name="connsiteY2" fmla="*/ 89859 h 119921"/>
              <a:gd name="connsiteX3" fmla="*/ 340835 w 753722"/>
              <a:gd name="connsiteY3" fmla="*/ 81392 h 119921"/>
              <a:gd name="connsiteX4" fmla="*/ 290035 w 753722"/>
              <a:gd name="connsiteY4" fmla="*/ 959 h 119921"/>
              <a:gd name="connsiteX5" fmla="*/ 421268 w 753722"/>
              <a:gd name="connsiteY5" fmla="*/ 36942 h 119921"/>
              <a:gd name="connsiteX6" fmla="*/ 514401 w 753722"/>
              <a:gd name="connsiteY6" fmla="*/ 34826 h 119921"/>
              <a:gd name="connsiteX7" fmla="*/ 431851 w 753722"/>
              <a:gd name="connsiteY7" fmla="*/ 58109 h 119921"/>
              <a:gd name="connsiteX8" fmla="*/ 385285 w 753722"/>
              <a:gd name="connsiteY8" fmla="*/ 89859 h 119921"/>
              <a:gd name="connsiteX9" fmla="*/ 753585 w 753722"/>
              <a:gd name="connsiteY9" fmla="*/ 39059 h 119921"/>
              <a:gd name="connsiteX10" fmla="*/ 429735 w 753722"/>
              <a:gd name="connsiteY10" fmla="*/ 72926 h 119921"/>
              <a:gd name="connsiteX11" fmla="*/ 524985 w 753722"/>
              <a:gd name="connsiteY11" fmla="*/ 34826 h 119921"/>
              <a:gd name="connsiteX12" fmla="*/ 264635 w 753722"/>
              <a:gd name="connsiteY12" fmla="*/ 959 h 119921"/>
              <a:gd name="connsiteX13" fmla="*/ 357768 w 753722"/>
              <a:gd name="connsiteY13" fmla="*/ 45409 h 119921"/>
              <a:gd name="connsiteX14" fmla="*/ 275218 w 753722"/>
              <a:gd name="connsiteY14" fmla="*/ 58109 h 119921"/>
              <a:gd name="connsiteX15" fmla="*/ 51 w 753722"/>
              <a:gd name="connsiteY15" fmla="*/ 119492 h 11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3722" h="119921">
                <a:moveTo>
                  <a:pt x="51" y="119492"/>
                </a:moveTo>
                <a:cubicBezTo>
                  <a:pt x="3932" y="124078"/>
                  <a:pt x="270632" y="90565"/>
                  <a:pt x="298501" y="85626"/>
                </a:cubicBezTo>
                <a:cubicBezTo>
                  <a:pt x="326371" y="80687"/>
                  <a:pt x="160212" y="90565"/>
                  <a:pt x="167268" y="89859"/>
                </a:cubicBezTo>
                <a:cubicBezTo>
                  <a:pt x="174324" y="89153"/>
                  <a:pt x="320374" y="96209"/>
                  <a:pt x="340835" y="81392"/>
                </a:cubicBezTo>
                <a:cubicBezTo>
                  <a:pt x="361296" y="66575"/>
                  <a:pt x="276630" y="8367"/>
                  <a:pt x="290035" y="959"/>
                </a:cubicBezTo>
                <a:cubicBezTo>
                  <a:pt x="303440" y="-6449"/>
                  <a:pt x="383874" y="31298"/>
                  <a:pt x="421268" y="36942"/>
                </a:cubicBezTo>
                <a:cubicBezTo>
                  <a:pt x="458662" y="42586"/>
                  <a:pt x="512637" y="31298"/>
                  <a:pt x="514401" y="34826"/>
                </a:cubicBezTo>
                <a:cubicBezTo>
                  <a:pt x="516165" y="38354"/>
                  <a:pt x="453370" y="48937"/>
                  <a:pt x="431851" y="58109"/>
                </a:cubicBezTo>
                <a:cubicBezTo>
                  <a:pt x="410332" y="67281"/>
                  <a:pt x="331663" y="93034"/>
                  <a:pt x="385285" y="89859"/>
                </a:cubicBezTo>
                <a:cubicBezTo>
                  <a:pt x="438907" y="86684"/>
                  <a:pt x="746177" y="41881"/>
                  <a:pt x="753585" y="39059"/>
                </a:cubicBezTo>
                <a:cubicBezTo>
                  <a:pt x="760993" y="36237"/>
                  <a:pt x="467835" y="73631"/>
                  <a:pt x="429735" y="72926"/>
                </a:cubicBezTo>
                <a:cubicBezTo>
                  <a:pt x="391635" y="72221"/>
                  <a:pt x="552502" y="46820"/>
                  <a:pt x="524985" y="34826"/>
                </a:cubicBezTo>
                <a:cubicBezTo>
                  <a:pt x="497468" y="22832"/>
                  <a:pt x="292505" y="-805"/>
                  <a:pt x="264635" y="959"/>
                </a:cubicBezTo>
                <a:cubicBezTo>
                  <a:pt x="236766" y="2723"/>
                  <a:pt x="356004" y="35884"/>
                  <a:pt x="357768" y="45409"/>
                </a:cubicBezTo>
                <a:cubicBezTo>
                  <a:pt x="359532" y="54934"/>
                  <a:pt x="336248" y="44704"/>
                  <a:pt x="275218" y="58109"/>
                </a:cubicBezTo>
                <a:cubicBezTo>
                  <a:pt x="214188" y="71514"/>
                  <a:pt x="-3830" y="114906"/>
                  <a:pt x="51" y="119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5141E9D4-C058-FE12-54A5-E3E4680AF912}"/>
              </a:ext>
            </a:extLst>
          </p:cNvPr>
          <p:cNvSpPr/>
          <p:nvPr/>
        </p:nvSpPr>
        <p:spPr>
          <a:xfrm>
            <a:off x="4540249" y="7403987"/>
            <a:ext cx="217135" cy="146473"/>
          </a:xfrm>
          <a:custGeom>
            <a:avLst/>
            <a:gdLst>
              <a:gd name="connsiteX0" fmla="*/ 1 w 217135"/>
              <a:gd name="connsiteY0" fmla="*/ 113 h 146473"/>
              <a:gd name="connsiteX1" fmla="*/ 188914 w 217135"/>
              <a:gd name="connsiteY1" fmla="*/ 103301 h 146473"/>
              <a:gd name="connsiteX2" fmla="*/ 215901 w 217135"/>
              <a:gd name="connsiteY2" fmla="*/ 146163 h 146473"/>
              <a:gd name="connsiteX3" fmla="*/ 185739 w 217135"/>
              <a:gd name="connsiteY3" fmla="*/ 84251 h 146473"/>
              <a:gd name="connsiteX4" fmla="*/ 1 w 217135"/>
              <a:gd name="connsiteY4" fmla="*/ 113 h 14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135" h="146473">
                <a:moveTo>
                  <a:pt x="1" y="113"/>
                </a:moveTo>
                <a:cubicBezTo>
                  <a:pt x="530" y="3288"/>
                  <a:pt x="152931" y="78959"/>
                  <a:pt x="188914" y="103301"/>
                </a:cubicBezTo>
                <a:cubicBezTo>
                  <a:pt x="224897" y="127643"/>
                  <a:pt x="216430" y="149338"/>
                  <a:pt x="215901" y="146163"/>
                </a:cubicBezTo>
                <a:cubicBezTo>
                  <a:pt x="215372" y="142988"/>
                  <a:pt x="217753" y="107534"/>
                  <a:pt x="185739" y="84251"/>
                </a:cubicBezTo>
                <a:cubicBezTo>
                  <a:pt x="153725" y="60968"/>
                  <a:pt x="-528" y="-3062"/>
                  <a:pt x="1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F8689F1A-E9CB-9A4E-7985-89F3421139CC}"/>
              </a:ext>
            </a:extLst>
          </p:cNvPr>
          <p:cNvSpPr/>
          <p:nvPr/>
        </p:nvSpPr>
        <p:spPr>
          <a:xfrm>
            <a:off x="4730336" y="7507608"/>
            <a:ext cx="317124" cy="690509"/>
          </a:xfrm>
          <a:custGeom>
            <a:avLst/>
            <a:gdLst>
              <a:gd name="connsiteX0" fmla="*/ 8352 w 317124"/>
              <a:gd name="connsiteY0" fmla="*/ 15555 h 690509"/>
              <a:gd name="connsiteX1" fmla="*/ 290927 w 317124"/>
              <a:gd name="connsiteY1" fmla="*/ 634680 h 690509"/>
              <a:gd name="connsiteX2" fmla="*/ 303627 w 317124"/>
              <a:gd name="connsiteY2" fmla="*/ 656905 h 690509"/>
              <a:gd name="connsiteX3" fmla="*/ 281402 w 317124"/>
              <a:gd name="connsiteY3" fmla="*/ 596580 h 690509"/>
              <a:gd name="connsiteX4" fmla="*/ 165514 w 317124"/>
              <a:gd name="connsiteY4" fmla="*/ 388617 h 690509"/>
              <a:gd name="connsiteX5" fmla="*/ 81377 w 317124"/>
              <a:gd name="connsiteY5" fmla="*/ 201292 h 690509"/>
              <a:gd name="connsiteX6" fmla="*/ 8352 w 317124"/>
              <a:gd name="connsiteY6" fmla="*/ 15555 h 69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124" h="690509">
                <a:moveTo>
                  <a:pt x="8352" y="15555"/>
                </a:moveTo>
                <a:cubicBezTo>
                  <a:pt x="43277" y="87786"/>
                  <a:pt x="241715" y="527788"/>
                  <a:pt x="290927" y="634680"/>
                </a:cubicBezTo>
                <a:cubicBezTo>
                  <a:pt x="340139" y="741572"/>
                  <a:pt x="305215" y="663255"/>
                  <a:pt x="303627" y="656905"/>
                </a:cubicBezTo>
                <a:cubicBezTo>
                  <a:pt x="302040" y="650555"/>
                  <a:pt x="304421" y="641295"/>
                  <a:pt x="281402" y="596580"/>
                </a:cubicBezTo>
                <a:cubicBezTo>
                  <a:pt x="258383" y="551865"/>
                  <a:pt x="198852" y="454498"/>
                  <a:pt x="165514" y="388617"/>
                </a:cubicBezTo>
                <a:cubicBezTo>
                  <a:pt x="132177" y="322736"/>
                  <a:pt x="104925" y="259765"/>
                  <a:pt x="81377" y="201292"/>
                </a:cubicBezTo>
                <a:cubicBezTo>
                  <a:pt x="57829" y="142819"/>
                  <a:pt x="-26573" y="-56676"/>
                  <a:pt x="8352" y="15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93C845EE-2BBD-D609-59B0-E76D8DE92E99}"/>
              </a:ext>
            </a:extLst>
          </p:cNvPr>
          <p:cNvSpPr/>
          <p:nvPr/>
        </p:nvSpPr>
        <p:spPr>
          <a:xfrm>
            <a:off x="4755544" y="7511195"/>
            <a:ext cx="276162" cy="667973"/>
          </a:xfrm>
          <a:custGeom>
            <a:avLst/>
            <a:gdLst>
              <a:gd name="connsiteX0" fmla="*/ 606 w 276162"/>
              <a:gd name="connsiteY0" fmla="*/ 855 h 667973"/>
              <a:gd name="connsiteX1" fmla="*/ 135544 w 276162"/>
              <a:gd name="connsiteY1" fmla="*/ 296130 h 667973"/>
              <a:gd name="connsiteX2" fmla="*/ 270481 w 276162"/>
              <a:gd name="connsiteY2" fmla="*/ 654905 h 667973"/>
              <a:gd name="connsiteX3" fmla="*/ 245081 w 276162"/>
              <a:gd name="connsiteY3" fmla="*/ 570768 h 667973"/>
              <a:gd name="connsiteX4" fmla="*/ 191106 w 276162"/>
              <a:gd name="connsiteY4" fmla="*/ 389793 h 667973"/>
              <a:gd name="connsiteX5" fmla="*/ 606 w 276162"/>
              <a:gd name="connsiteY5" fmla="*/ 855 h 66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162" h="667973">
                <a:moveTo>
                  <a:pt x="606" y="855"/>
                </a:moveTo>
                <a:cubicBezTo>
                  <a:pt x="-8654" y="-14756"/>
                  <a:pt x="90565" y="187122"/>
                  <a:pt x="135544" y="296130"/>
                </a:cubicBezTo>
                <a:cubicBezTo>
                  <a:pt x="180523" y="405138"/>
                  <a:pt x="252225" y="609132"/>
                  <a:pt x="270481" y="654905"/>
                </a:cubicBezTo>
                <a:cubicBezTo>
                  <a:pt x="288737" y="700678"/>
                  <a:pt x="258310" y="614953"/>
                  <a:pt x="245081" y="570768"/>
                </a:cubicBezTo>
                <a:cubicBezTo>
                  <a:pt x="231852" y="526583"/>
                  <a:pt x="231323" y="482397"/>
                  <a:pt x="191106" y="389793"/>
                </a:cubicBezTo>
                <a:cubicBezTo>
                  <a:pt x="150889" y="297189"/>
                  <a:pt x="9866" y="16466"/>
                  <a:pt x="606" y="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D4090E08-63A3-ACE5-DCA3-CDF074931DD6}"/>
              </a:ext>
            </a:extLst>
          </p:cNvPr>
          <p:cNvSpPr/>
          <p:nvPr/>
        </p:nvSpPr>
        <p:spPr>
          <a:xfrm>
            <a:off x="5020082" y="7618314"/>
            <a:ext cx="50809" cy="557632"/>
          </a:xfrm>
          <a:custGeom>
            <a:avLst/>
            <a:gdLst>
              <a:gd name="connsiteX0" fmla="*/ 50393 w 50809"/>
              <a:gd name="connsiteY0" fmla="*/ 1686 h 557632"/>
              <a:gd name="connsiteX1" fmla="*/ 40868 w 50809"/>
              <a:gd name="connsiteY1" fmla="*/ 279499 h 557632"/>
              <a:gd name="connsiteX2" fmla="*/ 1181 w 50809"/>
              <a:gd name="connsiteY2" fmla="*/ 538261 h 557632"/>
              <a:gd name="connsiteX3" fmla="*/ 12293 w 50809"/>
              <a:gd name="connsiteY3" fmla="*/ 498574 h 557632"/>
              <a:gd name="connsiteX4" fmla="*/ 31343 w 50809"/>
              <a:gd name="connsiteY4" fmla="*/ 177899 h 557632"/>
              <a:gd name="connsiteX5" fmla="*/ 50393 w 50809"/>
              <a:gd name="connsiteY5" fmla="*/ 1686 h 55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09" h="557632">
                <a:moveTo>
                  <a:pt x="50393" y="1686"/>
                </a:moveTo>
                <a:cubicBezTo>
                  <a:pt x="51981" y="18619"/>
                  <a:pt x="49070" y="190070"/>
                  <a:pt x="40868" y="279499"/>
                </a:cubicBezTo>
                <a:cubicBezTo>
                  <a:pt x="32666" y="368928"/>
                  <a:pt x="5943" y="501749"/>
                  <a:pt x="1181" y="538261"/>
                </a:cubicBezTo>
                <a:cubicBezTo>
                  <a:pt x="-3582" y="574774"/>
                  <a:pt x="7266" y="558634"/>
                  <a:pt x="12293" y="498574"/>
                </a:cubicBezTo>
                <a:cubicBezTo>
                  <a:pt x="17320" y="438514"/>
                  <a:pt x="22876" y="256745"/>
                  <a:pt x="31343" y="177899"/>
                </a:cubicBezTo>
                <a:cubicBezTo>
                  <a:pt x="39810" y="99053"/>
                  <a:pt x="48805" y="-15247"/>
                  <a:pt x="50393" y="1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3E6090BD-93F7-47D7-277D-98DDBCB98B23}"/>
              </a:ext>
            </a:extLst>
          </p:cNvPr>
          <p:cNvSpPr/>
          <p:nvPr/>
        </p:nvSpPr>
        <p:spPr>
          <a:xfrm>
            <a:off x="5020656" y="7634371"/>
            <a:ext cx="78477" cy="528850"/>
          </a:xfrm>
          <a:custGeom>
            <a:avLst/>
            <a:gdLst>
              <a:gd name="connsiteX0" fmla="*/ 78394 w 78477"/>
              <a:gd name="connsiteY0" fmla="*/ 11029 h 528850"/>
              <a:gd name="connsiteX1" fmla="*/ 52994 w 78477"/>
              <a:gd name="connsiteY1" fmla="*/ 377742 h 528850"/>
              <a:gd name="connsiteX2" fmla="*/ 607 w 78477"/>
              <a:gd name="connsiteY2" fmla="*/ 523792 h 528850"/>
              <a:gd name="connsiteX3" fmla="*/ 26007 w 78477"/>
              <a:gd name="connsiteY3" fmla="*/ 479342 h 528850"/>
              <a:gd name="connsiteX4" fmla="*/ 49819 w 78477"/>
              <a:gd name="connsiteY4" fmla="*/ 325354 h 528850"/>
              <a:gd name="connsiteX5" fmla="*/ 60932 w 78477"/>
              <a:gd name="connsiteY5" fmla="*/ 114217 h 528850"/>
              <a:gd name="connsiteX6" fmla="*/ 78394 w 78477"/>
              <a:gd name="connsiteY6" fmla="*/ 11029 h 5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477" h="528850">
                <a:moveTo>
                  <a:pt x="78394" y="11029"/>
                </a:moveTo>
                <a:cubicBezTo>
                  <a:pt x="77071" y="54950"/>
                  <a:pt x="65958" y="292282"/>
                  <a:pt x="52994" y="377742"/>
                </a:cubicBezTo>
                <a:cubicBezTo>
                  <a:pt x="40030" y="463202"/>
                  <a:pt x="5105" y="506859"/>
                  <a:pt x="607" y="523792"/>
                </a:cubicBezTo>
                <a:cubicBezTo>
                  <a:pt x="-3891" y="540725"/>
                  <a:pt x="17805" y="512415"/>
                  <a:pt x="26007" y="479342"/>
                </a:cubicBezTo>
                <a:cubicBezTo>
                  <a:pt x="34209" y="446269"/>
                  <a:pt x="43998" y="386208"/>
                  <a:pt x="49819" y="325354"/>
                </a:cubicBezTo>
                <a:cubicBezTo>
                  <a:pt x="55640" y="264500"/>
                  <a:pt x="56963" y="163165"/>
                  <a:pt x="60932" y="114217"/>
                </a:cubicBezTo>
                <a:cubicBezTo>
                  <a:pt x="64901" y="65269"/>
                  <a:pt x="79717" y="-32892"/>
                  <a:pt x="78394" y="1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3F11E61A-7985-B97F-4F6E-81EF10021F9D}"/>
              </a:ext>
            </a:extLst>
          </p:cNvPr>
          <p:cNvSpPr/>
          <p:nvPr/>
        </p:nvSpPr>
        <p:spPr>
          <a:xfrm>
            <a:off x="5024308" y="8156567"/>
            <a:ext cx="120068" cy="475249"/>
          </a:xfrm>
          <a:custGeom>
            <a:avLst/>
            <a:gdLst>
              <a:gd name="connsiteX0" fmla="*/ 130 w 120068"/>
              <a:gd name="connsiteY0" fmla="*/ 8 h 475249"/>
              <a:gd name="connsiteX1" fmla="*/ 90617 w 120068"/>
              <a:gd name="connsiteY1" fmla="*/ 231783 h 475249"/>
              <a:gd name="connsiteX2" fmla="*/ 106492 w 120068"/>
              <a:gd name="connsiteY2" fmla="*/ 473083 h 475249"/>
              <a:gd name="connsiteX3" fmla="*/ 108080 w 120068"/>
              <a:gd name="connsiteY3" fmla="*/ 344496 h 475249"/>
              <a:gd name="connsiteX4" fmla="*/ 112842 w 120068"/>
              <a:gd name="connsiteY4" fmla="*/ 239721 h 475249"/>
              <a:gd name="connsiteX5" fmla="*/ 130 w 120068"/>
              <a:gd name="connsiteY5" fmla="*/ 8 h 475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68" h="475249">
                <a:moveTo>
                  <a:pt x="130" y="8"/>
                </a:moveTo>
                <a:cubicBezTo>
                  <a:pt x="-3574" y="-1315"/>
                  <a:pt x="72890" y="152937"/>
                  <a:pt x="90617" y="231783"/>
                </a:cubicBezTo>
                <a:cubicBezTo>
                  <a:pt x="108344" y="310629"/>
                  <a:pt x="103582" y="454298"/>
                  <a:pt x="106492" y="473083"/>
                </a:cubicBezTo>
                <a:cubicBezTo>
                  <a:pt x="109403" y="491869"/>
                  <a:pt x="107022" y="383390"/>
                  <a:pt x="108080" y="344496"/>
                </a:cubicBezTo>
                <a:cubicBezTo>
                  <a:pt x="109138" y="305602"/>
                  <a:pt x="131098" y="297665"/>
                  <a:pt x="112842" y="239721"/>
                </a:cubicBezTo>
                <a:cubicBezTo>
                  <a:pt x="94586" y="181777"/>
                  <a:pt x="3834" y="1331"/>
                  <a:pt x="13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C1AE1DAC-D963-0173-23B2-FDF06F9E1A51}"/>
              </a:ext>
            </a:extLst>
          </p:cNvPr>
          <p:cNvSpPr/>
          <p:nvPr/>
        </p:nvSpPr>
        <p:spPr>
          <a:xfrm>
            <a:off x="5121231" y="8496250"/>
            <a:ext cx="114248" cy="732859"/>
          </a:xfrm>
          <a:custGeom>
            <a:avLst/>
            <a:gdLst>
              <a:gd name="connsiteX0" fmla="*/ 41319 w 114248"/>
              <a:gd name="connsiteY0" fmla="*/ 50 h 732859"/>
              <a:gd name="connsiteX1" fmla="*/ 19094 w 114248"/>
              <a:gd name="connsiteY1" fmla="*/ 103238 h 732859"/>
              <a:gd name="connsiteX2" fmla="*/ 27032 w 114248"/>
              <a:gd name="connsiteY2" fmla="*/ 239763 h 732859"/>
              <a:gd name="connsiteX3" fmla="*/ 90532 w 114248"/>
              <a:gd name="connsiteY3" fmla="*/ 692200 h 732859"/>
              <a:gd name="connsiteX4" fmla="*/ 109582 w 114248"/>
              <a:gd name="connsiteY4" fmla="*/ 571550 h 732859"/>
              <a:gd name="connsiteX5" fmla="*/ 111169 w 114248"/>
              <a:gd name="connsiteY5" fmla="*/ 541388 h 732859"/>
              <a:gd name="connsiteX6" fmla="*/ 73069 w 114248"/>
              <a:gd name="connsiteY6" fmla="*/ 730300 h 732859"/>
              <a:gd name="connsiteX7" fmla="*/ 76244 w 114248"/>
              <a:gd name="connsiteY7" fmla="*/ 623938 h 732859"/>
              <a:gd name="connsiteX8" fmla="*/ 39732 w 114248"/>
              <a:gd name="connsiteY8" fmla="*/ 265163 h 732859"/>
              <a:gd name="connsiteX9" fmla="*/ 44 w 114248"/>
              <a:gd name="connsiteY9" fmla="*/ 115938 h 732859"/>
              <a:gd name="connsiteX10" fmla="*/ 41319 w 114248"/>
              <a:gd name="connsiteY10" fmla="*/ 50 h 73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248" h="732859">
                <a:moveTo>
                  <a:pt x="41319" y="50"/>
                </a:moveTo>
                <a:cubicBezTo>
                  <a:pt x="44494" y="-2067"/>
                  <a:pt x="21475" y="63286"/>
                  <a:pt x="19094" y="103238"/>
                </a:cubicBezTo>
                <a:cubicBezTo>
                  <a:pt x="16713" y="143190"/>
                  <a:pt x="15126" y="141603"/>
                  <a:pt x="27032" y="239763"/>
                </a:cubicBezTo>
                <a:cubicBezTo>
                  <a:pt x="38938" y="337923"/>
                  <a:pt x="76774" y="636902"/>
                  <a:pt x="90532" y="692200"/>
                </a:cubicBezTo>
                <a:cubicBezTo>
                  <a:pt x="104290" y="747498"/>
                  <a:pt x="106143" y="596685"/>
                  <a:pt x="109582" y="571550"/>
                </a:cubicBezTo>
                <a:cubicBezTo>
                  <a:pt x="113021" y="546415"/>
                  <a:pt x="117254" y="514930"/>
                  <a:pt x="111169" y="541388"/>
                </a:cubicBezTo>
                <a:cubicBezTo>
                  <a:pt x="105084" y="567846"/>
                  <a:pt x="78890" y="716542"/>
                  <a:pt x="73069" y="730300"/>
                </a:cubicBezTo>
                <a:cubicBezTo>
                  <a:pt x="67248" y="744058"/>
                  <a:pt x="81800" y="701461"/>
                  <a:pt x="76244" y="623938"/>
                </a:cubicBezTo>
                <a:cubicBezTo>
                  <a:pt x="70688" y="546415"/>
                  <a:pt x="52432" y="349830"/>
                  <a:pt x="39732" y="265163"/>
                </a:cubicBezTo>
                <a:cubicBezTo>
                  <a:pt x="27032" y="180496"/>
                  <a:pt x="-1279" y="158007"/>
                  <a:pt x="44" y="115938"/>
                </a:cubicBezTo>
                <a:cubicBezTo>
                  <a:pt x="1367" y="73869"/>
                  <a:pt x="38144" y="2167"/>
                  <a:pt x="41319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5461DC2C-7292-8393-E770-DD8B1A6CD309}"/>
              </a:ext>
            </a:extLst>
          </p:cNvPr>
          <p:cNvSpPr/>
          <p:nvPr/>
        </p:nvSpPr>
        <p:spPr>
          <a:xfrm>
            <a:off x="4842437" y="8277481"/>
            <a:ext cx="257153" cy="228809"/>
          </a:xfrm>
          <a:custGeom>
            <a:avLst/>
            <a:gdLst>
              <a:gd name="connsiteX0" fmla="*/ 13726 w 257153"/>
              <a:gd name="connsiteY0" fmla="*/ 63244 h 228809"/>
              <a:gd name="connsiteX1" fmla="*/ 107388 w 257153"/>
              <a:gd name="connsiteY1" fmla="*/ 1332 h 228809"/>
              <a:gd name="connsiteX2" fmla="*/ 223276 w 257153"/>
              <a:gd name="connsiteY2" fmla="*/ 28319 h 228809"/>
              <a:gd name="connsiteX3" fmla="*/ 255026 w 257153"/>
              <a:gd name="connsiteY3" fmla="*/ 114044 h 228809"/>
              <a:gd name="connsiteX4" fmla="*/ 175651 w 257153"/>
              <a:gd name="connsiteY4" fmla="*/ 207707 h 228809"/>
              <a:gd name="connsiteX5" fmla="*/ 105801 w 257153"/>
              <a:gd name="connsiteY5" fmla="*/ 217232 h 228809"/>
              <a:gd name="connsiteX6" fmla="*/ 2613 w 257153"/>
              <a:gd name="connsiteY6" fmla="*/ 168019 h 228809"/>
              <a:gd name="connsiteX7" fmla="*/ 35951 w 257153"/>
              <a:gd name="connsiteY7" fmla="*/ 207707 h 228809"/>
              <a:gd name="connsiteX8" fmla="*/ 91513 w 257153"/>
              <a:gd name="connsiteY8" fmla="*/ 228344 h 228809"/>
              <a:gd name="connsiteX9" fmla="*/ 183588 w 257153"/>
              <a:gd name="connsiteY9" fmla="*/ 188657 h 228809"/>
              <a:gd name="connsiteX10" fmla="*/ 234388 w 257153"/>
              <a:gd name="connsiteY10" fmla="*/ 77532 h 228809"/>
              <a:gd name="connsiteX11" fmla="*/ 228038 w 257153"/>
              <a:gd name="connsiteY11" fmla="*/ 134682 h 228809"/>
              <a:gd name="connsiteX12" fmla="*/ 207401 w 257153"/>
              <a:gd name="connsiteY12" fmla="*/ 25144 h 228809"/>
              <a:gd name="connsiteX13" fmla="*/ 113738 w 257153"/>
              <a:gd name="connsiteY13" fmla="*/ 18794 h 228809"/>
              <a:gd name="connsiteX14" fmla="*/ 13726 w 257153"/>
              <a:gd name="connsiteY14" fmla="*/ 63244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153" h="228809">
                <a:moveTo>
                  <a:pt x="13726" y="63244"/>
                </a:moveTo>
                <a:cubicBezTo>
                  <a:pt x="12668" y="60334"/>
                  <a:pt x="72463" y="7153"/>
                  <a:pt x="107388" y="1332"/>
                </a:cubicBezTo>
                <a:cubicBezTo>
                  <a:pt x="142313" y="-4489"/>
                  <a:pt x="198670" y="9534"/>
                  <a:pt x="223276" y="28319"/>
                </a:cubicBezTo>
                <a:cubicBezTo>
                  <a:pt x="247882" y="47104"/>
                  <a:pt x="262963" y="84146"/>
                  <a:pt x="255026" y="114044"/>
                </a:cubicBezTo>
                <a:cubicBezTo>
                  <a:pt x="247089" y="143942"/>
                  <a:pt x="200522" y="190509"/>
                  <a:pt x="175651" y="207707"/>
                </a:cubicBezTo>
                <a:cubicBezTo>
                  <a:pt x="150780" y="224905"/>
                  <a:pt x="134641" y="223847"/>
                  <a:pt x="105801" y="217232"/>
                </a:cubicBezTo>
                <a:cubicBezTo>
                  <a:pt x="76961" y="210617"/>
                  <a:pt x="14255" y="169606"/>
                  <a:pt x="2613" y="168019"/>
                </a:cubicBezTo>
                <a:cubicBezTo>
                  <a:pt x="-9029" y="166432"/>
                  <a:pt x="21134" y="197653"/>
                  <a:pt x="35951" y="207707"/>
                </a:cubicBezTo>
                <a:cubicBezTo>
                  <a:pt x="50768" y="217761"/>
                  <a:pt x="66907" y="231519"/>
                  <a:pt x="91513" y="228344"/>
                </a:cubicBezTo>
                <a:cubicBezTo>
                  <a:pt x="116119" y="225169"/>
                  <a:pt x="159776" y="213792"/>
                  <a:pt x="183588" y="188657"/>
                </a:cubicBezTo>
                <a:cubicBezTo>
                  <a:pt x="207400" y="163522"/>
                  <a:pt x="226980" y="86528"/>
                  <a:pt x="234388" y="77532"/>
                </a:cubicBezTo>
                <a:cubicBezTo>
                  <a:pt x="241796" y="68536"/>
                  <a:pt x="232536" y="143413"/>
                  <a:pt x="228038" y="134682"/>
                </a:cubicBezTo>
                <a:cubicBezTo>
                  <a:pt x="223540" y="125951"/>
                  <a:pt x="226451" y="44459"/>
                  <a:pt x="207401" y="25144"/>
                </a:cubicBezTo>
                <a:cubicBezTo>
                  <a:pt x="188351" y="5829"/>
                  <a:pt x="143636" y="15090"/>
                  <a:pt x="113738" y="18794"/>
                </a:cubicBezTo>
                <a:cubicBezTo>
                  <a:pt x="83840" y="22498"/>
                  <a:pt x="14784" y="66154"/>
                  <a:pt x="13726" y="63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3DAE0BF3-F97C-1C35-85CA-51C5E2F6CC85}"/>
              </a:ext>
            </a:extLst>
          </p:cNvPr>
          <p:cNvSpPr/>
          <p:nvPr/>
        </p:nvSpPr>
        <p:spPr>
          <a:xfrm>
            <a:off x="4827530" y="8291312"/>
            <a:ext cx="92133" cy="171831"/>
          </a:xfrm>
          <a:custGeom>
            <a:avLst/>
            <a:gdLst>
              <a:gd name="connsiteX0" fmla="*/ 92133 w 92133"/>
              <a:gd name="connsiteY0" fmla="*/ 201 h 171831"/>
              <a:gd name="connsiteX1" fmla="*/ 6408 w 92133"/>
              <a:gd name="connsiteY1" fmla="*/ 73226 h 171831"/>
              <a:gd name="connsiteX2" fmla="*/ 6408 w 92133"/>
              <a:gd name="connsiteY2" fmla="*/ 171651 h 171831"/>
              <a:gd name="connsiteX3" fmla="*/ 7995 w 92133"/>
              <a:gd name="connsiteY3" fmla="*/ 95451 h 171831"/>
              <a:gd name="connsiteX4" fmla="*/ 92133 w 92133"/>
              <a:gd name="connsiteY4" fmla="*/ 201 h 17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33" h="171831">
                <a:moveTo>
                  <a:pt x="92133" y="201"/>
                </a:moveTo>
                <a:cubicBezTo>
                  <a:pt x="91869" y="-3503"/>
                  <a:pt x="20695" y="44651"/>
                  <a:pt x="6408" y="73226"/>
                </a:cubicBezTo>
                <a:cubicBezTo>
                  <a:pt x="-7879" y="101801"/>
                  <a:pt x="6144" y="167947"/>
                  <a:pt x="6408" y="171651"/>
                </a:cubicBezTo>
                <a:cubicBezTo>
                  <a:pt x="6672" y="175355"/>
                  <a:pt x="-4705" y="121116"/>
                  <a:pt x="7995" y="95451"/>
                </a:cubicBezTo>
                <a:cubicBezTo>
                  <a:pt x="20695" y="69786"/>
                  <a:pt x="92397" y="3905"/>
                  <a:pt x="92133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7B7B6D28-F59F-76C0-80FE-329CCE69F775}"/>
              </a:ext>
            </a:extLst>
          </p:cNvPr>
          <p:cNvSpPr/>
          <p:nvPr/>
        </p:nvSpPr>
        <p:spPr>
          <a:xfrm>
            <a:off x="3989208" y="4798061"/>
            <a:ext cx="1690036" cy="824804"/>
          </a:xfrm>
          <a:custGeom>
            <a:avLst/>
            <a:gdLst>
              <a:gd name="connsiteX0" fmla="*/ 129825 w 1690036"/>
              <a:gd name="connsiteY0" fmla="*/ 34289 h 824804"/>
              <a:gd name="connsiteX1" fmla="*/ 574325 w 1690036"/>
              <a:gd name="connsiteY1" fmla="*/ 305222 h 824804"/>
              <a:gd name="connsiteX2" fmla="*/ 531992 w 1690036"/>
              <a:gd name="connsiteY2" fmla="*/ 300989 h 824804"/>
              <a:gd name="connsiteX3" fmla="*/ 1080209 w 1690036"/>
              <a:gd name="connsiteY3" fmla="*/ 548639 h 824804"/>
              <a:gd name="connsiteX4" fmla="*/ 1056925 w 1690036"/>
              <a:gd name="connsiteY4" fmla="*/ 510539 h 824804"/>
              <a:gd name="connsiteX5" fmla="*/ 1668642 w 1690036"/>
              <a:gd name="connsiteY5" fmla="*/ 508422 h 824804"/>
              <a:gd name="connsiteX6" fmla="*/ 1492959 w 1690036"/>
              <a:gd name="connsiteY6" fmla="*/ 550756 h 824804"/>
              <a:gd name="connsiteX7" fmla="*/ 934159 w 1690036"/>
              <a:gd name="connsiteY7" fmla="*/ 821689 h 824804"/>
              <a:gd name="connsiteX8" fmla="*/ 1154292 w 1690036"/>
              <a:gd name="connsiteY8" fmla="*/ 692572 h 824804"/>
              <a:gd name="connsiteX9" fmla="*/ 993425 w 1690036"/>
              <a:gd name="connsiteY9" fmla="*/ 610022 h 824804"/>
              <a:gd name="connsiteX10" fmla="*/ 1116192 w 1690036"/>
              <a:gd name="connsiteY10" fmla="*/ 673522 h 824804"/>
              <a:gd name="connsiteX11" fmla="*/ 1054809 w 1690036"/>
              <a:gd name="connsiteY11" fmla="*/ 550756 h 824804"/>
              <a:gd name="connsiteX12" fmla="*/ 910875 w 1690036"/>
              <a:gd name="connsiteY12" fmla="*/ 622722 h 824804"/>
              <a:gd name="connsiteX13" fmla="*/ 610309 w 1690036"/>
              <a:gd name="connsiteY13" fmla="*/ 766656 h 824804"/>
              <a:gd name="connsiteX14" fmla="*/ 910875 w 1690036"/>
              <a:gd name="connsiteY14" fmla="*/ 578272 h 824804"/>
              <a:gd name="connsiteX15" fmla="*/ 889709 w 1690036"/>
              <a:gd name="connsiteY15" fmla="*/ 550756 h 824804"/>
              <a:gd name="connsiteX16" fmla="*/ 616659 w 1690036"/>
              <a:gd name="connsiteY16" fmla="*/ 408939 h 824804"/>
              <a:gd name="connsiteX17" fmla="*/ 464259 w 1690036"/>
              <a:gd name="connsiteY17" fmla="*/ 381422 h 824804"/>
              <a:gd name="connsiteX18" fmla="*/ 658992 w 1690036"/>
              <a:gd name="connsiteY18" fmla="*/ 510539 h 824804"/>
              <a:gd name="connsiteX19" fmla="*/ 371125 w 1690036"/>
              <a:gd name="connsiteY19" fmla="*/ 309456 h 824804"/>
              <a:gd name="connsiteX20" fmla="*/ 254709 w 1690036"/>
              <a:gd name="connsiteY20" fmla="*/ 265006 h 824804"/>
              <a:gd name="connsiteX21" fmla="*/ 235659 w 1690036"/>
              <a:gd name="connsiteY21" fmla="*/ 201506 h 824804"/>
              <a:gd name="connsiteX22" fmla="*/ 216609 w 1690036"/>
              <a:gd name="connsiteY22" fmla="*/ 157056 h 824804"/>
              <a:gd name="connsiteX23" fmla="*/ 709 w 1690036"/>
              <a:gd name="connsiteY23" fmla="*/ 422 h 824804"/>
              <a:gd name="connsiteX24" fmla="*/ 299159 w 1690036"/>
              <a:gd name="connsiteY24" fmla="*/ 209972 h 824804"/>
              <a:gd name="connsiteX25" fmla="*/ 129825 w 1690036"/>
              <a:gd name="connsiteY25" fmla="*/ 34289 h 82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90036" h="824804">
                <a:moveTo>
                  <a:pt x="129825" y="34289"/>
                </a:moveTo>
                <a:cubicBezTo>
                  <a:pt x="175686" y="50164"/>
                  <a:pt x="507297" y="260772"/>
                  <a:pt x="574325" y="305222"/>
                </a:cubicBezTo>
                <a:cubicBezTo>
                  <a:pt x="641353" y="349672"/>
                  <a:pt x="447678" y="260420"/>
                  <a:pt x="531992" y="300989"/>
                </a:cubicBezTo>
                <a:cubicBezTo>
                  <a:pt x="616306" y="341559"/>
                  <a:pt x="992720" y="513714"/>
                  <a:pt x="1080209" y="548639"/>
                </a:cubicBezTo>
                <a:cubicBezTo>
                  <a:pt x="1167698" y="583564"/>
                  <a:pt x="958853" y="517242"/>
                  <a:pt x="1056925" y="510539"/>
                </a:cubicBezTo>
                <a:cubicBezTo>
                  <a:pt x="1154997" y="503836"/>
                  <a:pt x="1595970" y="501719"/>
                  <a:pt x="1668642" y="508422"/>
                </a:cubicBezTo>
                <a:cubicBezTo>
                  <a:pt x="1741314" y="515125"/>
                  <a:pt x="1615373" y="498545"/>
                  <a:pt x="1492959" y="550756"/>
                </a:cubicBezTo>
                <a:cubicBezTo>
                  <a:pt x="1370545" y="602967"/>
                  <a:pt x="990603" y="798053"/>
                  <a:pt x="934159" y="821689"/>
                </a:cubicBezTo>
                <a:cubicBezTo>
                  <a:pt x="877715" y="845325"/>
                  <a:pt x="1144414" y="727850"/>
                  <a:pt x="1154292" y="692572"/>
                </a:cubicBezTo>
                <a:cubicBezTo>
                  <a:pt x="1164170" y="657294"/>
                  <a:pt x="999775" y="613197"/>
                  <a:pt x="993425" y="610022"/>
                </a:cubicBezTo>
                <a:cubicBezTo>
                  <a:pt x="987075" y="606847"/>
                  <a:pt x="1105961" y="683400"/>
                  <a:pt x="1116192" y="673522"/>
                </a:cubicBezTo>
                <a:cubicBezTo>
                  <a:pt x="1126423" y="663644"/>
                  <a:pt x="1089029" y="559223"/>
                  <a:pt x="1054809" y="550756"/>
                </a:cubicBezTo>
                <a:cubicBezTo>
                  <a:pt x="1020590" y="542289"/>
                  <a:pt x="910875" y="622722"/>
                  <a:pt x="910875" y="622722"/>
                </a:cubicBezTo>
                <a:cubicBezTo>
                  <a:pt x="836792" y="658705"/>
                  <a:pt x="610309" y="774064"/>
                  <a:pt x="610309" y="766656"/>
                </a:cubicBezTo>
                <a:cubicBezTo>
                  <a:pt x="610309" y="759248"/>
                  <a:pt x="864308" y="614255"/>
                  <a:pt x="910875" y="578272"/>
                </a:cubicBezTo>
                <a:cubicBezTo>
                  <a:pt x="957442" y="542289"/>
                  <a:pt x="938745" y="578978"/>
                  <a:pt x="889709" y="550756"/>
                </a:cubicBezTo>
                <a:cubicBezTo>
                  <a:pt x="840673" y="522534"/>
                  <a:pt x="687567" y="437161"/>
                  <a:pt x="616659" y="408939"/>
                </a:cubicBezTo>
                <a:cubicBezTo>
                  <a:pt x="545751" y="380717"/>
                  <a:pt x="457204" y="364489"/>
                  <a:pt x="464259" y="381422"/>
                </a:cubicBezTo>
                <a:cubicBezTo>
                  <a:pt x="471314" y="398355"/>
                  <a:pt x="674514" y="522533"/>
                  <a:pt x="658992" y="510539"/>
                </a:cubicBezTo>
                <a:cubicBezTo>
                  <a:pt x="643470" y="498545"/>
                  <a:pt x="438505" y="350378"/>
                  <a:pt x="371125" y="309456"/>
                </a:cubicBezTo>
                <a:cubicBezTo>
                  <a:pt x="303745" y="268534"/>
                  <a:pt x="277287" y="282998"/>
                  <a:pt x="254709" y="265006"/>
                </a:cubicBezTo>
                <a:cubicBezTo>
                  <a:pt x="232131" y="247014"/>
                  <a:pt x="242009" y="219498"/>
                  <a:pt x="235659" y="201506"/>
                </a:cubicBezTo>
                <a:cubicBezTo>
                  <a:pt x="229309" y="183514"/>
                  <a:pt x="255767" y="190570"/>
                  <a:pt x="216609" y="157056"/>
                </a:cubicBezTo>
                <a:cubicBezTo>
                  <a:pt x="177451" y="123542"/>
                  <a:pt x="-13049" y="-8397"/>
                  <a:pt x="709" y="422"/>
                </a:cubicBezTo>
                <a:cubicBezTo>
                  <a:pt x="14467" y="9241"/>
                  <a:pt x="272701" y="201153"/>
                  <a:pt x="299159" y="209972"/>
                </a:cubicBezTo>
                <a:cubicBezTo>
                  <a:pt x="325617" y="218791"/>
                  <a:pt x="83964" y="18414"/>
                  <a:pt x="129825" y="342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0D34E638-D5C8-9904-B1FD-CD4F9780ADAB}"/>
              </a:ext>
            </a:extLst>
          </p:cNvPr>
          <p:cNvSpPr/>
          <p:nvPr/>
        </p:nvSpPr>
        <p:spPr>
          <a:xfrm>
            <a:off x="3760970" y="4711553"/>
            <a:ext cx="970884" cy="1232047"/>
          </a:xfrm>
          <a:custGeom>
            <a:avLst/>
            <a:gdLst>
              <a:gd name="connsiteX0" fmla="*/ 334780 w 970884"/>
              <a:gd name="connsiteY0" fmla="*/ 125030 h 1232047"/>
              <a:gd name="connsiteX1" fmla="*/ 779280 w 970884"/>
              <a:gd name="connsiteY1" fmla="*/ 470047 h 1232047"/>
              <a:gd name="connsiteX2" fmla="*/ 664980 w 970884"/>
              <a:gd name="connsiteY2" fmla="*/ 457347 h 1232047"/>
              <a:gd name="connsiteX3" fmla="*/ 963430 w 970884"/>
              <a:gd name="connsiteY3" fmla="*/ 851047 h 1232047"/>
              <a:gd name="connsiteX4" fmla="*/ 885113 w 970884"/>
              <a:gd name="connsiteY4" fmla="*/ 842580 h 1232047"/>
              <a:gd name="connsiteX5" fmla="*/ 935913 w 970884"/>
              <a:gd name="connsiteY5" fmla="*/ 1183364 h 1232047"/>
              <a:gd name="connsiteX6" fmla="*/ 891463 w 970884"/>
              <a:gd name="connsiteY6" fmla="*/ 1088114 h 1232047"/>
              <a:gd name="connsiteX7" fmla="*/ 548563 w 970884"/>
              <a:gd name="connsiteY7" fmla="*/ 791780 h 1232047"/>
              <a:gd name="connsiteX8" fmla="*/ 779280 w 970884"/>
              <a:gd name="connsiteY8" fmla="*/ 1232047 h 1232047"/>
              <a:gd name="connsiteX9" fmla="*/ 474480 w 970884"/>
              <a:gd name="connsiteY9" fmla="*/ 793897 h 1232047"/>
              <a:gd name="connsiteX10" fmla="*/ 347 w 970884"/>
              <a:gd name="connsiteY10" fmla="*/ 93280 h 1232047"/>
              <a:gd name="connsiteX11" fmla="*/ 394047 w 970884"/>
              <a:gd name="connsiteY11" fmla="*/ 457347 h 1232047"/>
              <a:gd name="connsiteX12" fmla="*/ 171797 w 970884"/>
              <a:gd name="connsiteY12" fmla="*/ 237214 h 1232047"/>
              <a:gd name="connsiteX13" fmla="*/ 281863 w 970884"/>
              <a:gd name="connsiteY13" fmla="*/ 359980 h 1232047"/>
              <a:gd name="connsiteX14" fmla="*/ 91363 w 970884"/>
              <a:gd name="connsiteY14" fmla="*/ 147 h 1232047"/>
              <a:gd name="connsiteX15" fmla="*/ 493530 w 970884"/>
              <a:gd name="connsiteY15" fmla="*/ 408664 h 1232047"/>
              <a:gd name="connsiteX16" fmla="*/ 334780 w 970884"/>
              <a:gd name="connsiteY16" fmla="*/ 125030 h 123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0884" h="1232047">
                <a:moveTo>
                  <a:pt x="334780" y="125030"/>
                </a:moveTo>
                <a:cubicBezTo>
                  <a:pt x="382405" y="135261"/>
                  <a:pt x="724247" y="414661"/>
                  <a:pt x="779280" y="470047"/>
                </a:cubicBezTo>
                <a:cubicBezTo>
                  <a:pt x="834313" y="525433"/>
                  <a:pt x="634288" y="393847"/>
                  <a:pt x="664980" y="457347"/>
                </a:cubicBezTo>
                <a:cubicBezTo>
                  <a:pt x="695672" y="520847"/>
                  <a:pt x="926741" y="786842"/>
                  <a:pt x="963430" y="851047"/>
                </a:cubicBezTo>
                <a:cubicBezTo>
                  <a:pt x="1000119" y="915253"/>
                  <a:pt x="889699" y="787194"/>
                  <a:pt x="885113" y="842580"/>
                </a:cubicBezTo>
                <a:cubicBezTo>
                  <a:pt x="880527" y="897966"/>
                  <a:pt x="934855" y="1142442"/>
                  <a:pt x="935913" y="1183364"/>
                </a:cubicBezTo>
                <a:cubicBezTo>
                  <a:pt x="936971" y="1224286"/>
                  <a:pt x="956021" y="1153378"/>
                  <a:pt x="891463" y="1088114"/>
                </a:cubicBezTo>
                <a:cubicBezTo>
                  <a:pt x="826905" y="1022850"/>
                  <a:pt x="567260" y="767791"/>
                  <a:pt x="548563" y="791780"/>
                </a:cubicBezTo>
                <a:cubicBezTo>
                  <a:pt x="529866" y="815769"/>
                  <a:pt x="791627" y="1231694"/>
                  <a:pt x="779280" y="1232047"/>
                </a:cubicBezTo>
                <a:cubicBezTo>
                  <a:pt x="766933" y="1232400"/>
                  <a:pt x="604302" y="983692"/>
                  <a:pt x="474480" y="793897"/>
                </a:cubicBezTo>
                <a:cubicBezTo>
                  <a:pt x="344658" y="604103"/>
                  <a:pt x="13752" y="149372"/>
                  <a:pt x="347" y="93280"/>
                </a:cubicBezTo>
                <a:cubicBezTo>
                  <a:pt x="-13058" y="37188"/>
                  <a:pt x="365472" y="433358"/>
                  <a:pt x="394047" y="457347"/>
                </a:cubicBezTo>
                <a:cubicBezTo>
                  <a:pt x="422622" y="481336"/>
                  <a:pt x="190494" y="253442"/>
                  <a:pt x="171797" y="237214"/>
                </a:cubicBezTo>
                <a:cubicBezTo>
                  <a:pt x="153100" y="220986"/>
                  <a:pt x="295269" y="399491"/>
                  <a:pt x="281863" y="359980"/>
                </a:cubicBezTo>
                <a:cubicBezTo>
                  <a:pt x="268457" y="320469"/>
                  <a:pt x="56085" y="-7967"/>
                  <a:pt x="91363" y="147"/>
                </a:cubicBezTo>
                <a:cubicBezTo>
                  <a:pt x="126641" y="8261"/>
                  <a:pt x="452608" y="386792"/>
                  <a:pt x="493530" y="408664"/>
                </a:cubicBezTo>
                <a:cubicBezTo>
                  <a:pt x="534452" y="430536"/>
                  <a:pt x="287155" y="114799"/>
                  <a:pt x="334780" y="1250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A5859D92-3F8D-C1CF-B53E-26F61445D582}"/>
              </a:ext>
            </a:extLst>
          </p:cNvPr>
          <p:cNvSpPr/>
          <p:nvPr/>
        </p:nvSpPr>
        <p:spPr>
          <a:xfrm>
            <a:off x="1619225" y="6290429"/>
            <a:ext cx="539937" cy="284227"/>
          </a:xfrm>
          <a:custGeom>
            <a:avLst/>
            <a:gdLst>
              <a:gd name="connsiteX0" fmla="*/ 25 w 539937"/>
              <a:gd name="connsiteY0" fmla="*/ 283938 h 284227"/>
              <a:gd name="connsiteX1" fmla="*/ 194758 w 539937"/>
              <a:gd name="connsiteY1" fmla="*/ 182338 h 284227"/>
              <a:gd name="connsiteX2" fmla="*/ 184175 w 539937"/>
              <a:gd name="connsiteY2" fmla="*/ 171754 h 284227"/>
              <a:gd name="connsiteX3" fmla="*/ 531308 w 539937"/>
              <a:gd name="connsiteY3" fmla="*/ 6654 h 284227"/>
              <a:gd name="connsiteX4" fmla="*/ 442408 w 539937"/>
              <a:gd name="connsiteY4" fmla="*/ 29938 h 284227"/>
              <a:gd name="connsiteX5" fmla="*/ 232858 w 539937"/>
              <a:gd name="connsiteY5" fmla="*/ 80738 h 284227"/>
              <a:gd name="connsiteX6" fmla="*/ 311175 w 539937"/>
              <a:gd name="connsiteY6" fmla="*/ 78621 h 284227"/>
              <a:gd name="connsiteX7" fmla="*/ 182058 w 539937"/>
              <a:gd name="connsiteY7" fmla="*/ 146354 h 284227"/>
              <a:gd name="connsiteX8" fmla="*/ 25 w 539937"/>
              <a:gd name="connsiteY8" fmla="*/ 283938 h 28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9937" h="284227">
                <a:moveTo>
                  <a:pt x="25" y="283938"/>
                </a:moveTo>
                <a:cubicBezTo>
                  <a:pt x="2142" y="289935"/>
                  <a:pt x="164066" y="201035"/>
                  <a:pt x="194758" y="182338"/>
                </a:cubicBezTo>
                <a:cubicBezTo>
                  <a:pt x="225450" y="163641"/>
                  <a:pt x="128083" y="201035"/>
                  <a:pt x="184175" y="171754"/>
                </a:cubicBezTo>
                <a:cubicBezTo>
                  <a:pt x="240267" y="142473"/>
                  <a:pt x="488269" y="30290"/>
                  <a:pt x="531308" y="6654"/>
                </a:cubicBezTo>
                <a:cubicBezTo>
                  <a:pt x="574347" y="-16982"/>
                  <a:pt x="442408" y="29938"/>
                  <a:pt x="442408" y="29938"/>
                </a:cubicBezTo>
                <a:cubicBezTo>
                  <a:pt x="392666" y="42285"/>
                  <a:pt x="254730" y="72624"/>
                  <a:pt x="232858" y="80738"/>
                </a:cubicBezTo>
                <a:cubicBezTo>
                  <a:pt x="210986" y="88852"/>
                  <a:pt x="319642" y="67685"/>
                  <a:pt x="311175" y="78621"/>
                </a:cubicBezTo>
                <a:cubicBezTo>
                  <a:pt x="302708" y="89557"/>
                  <a:pt x="234622" y="112487"/>
                  <a:pt x="182058" y="146354"/>
                </a:cubicBezTo>
                <a:cubicBezTo>
                  <a:pt x="129494" y="180221"/>
                  <a:pt x="-2092" y="277941"/>
                  <a:pt x="25" y="283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96FCBBE8-E03D-2352-B294-8272E82B47C6}"/>
              </a:ext>
            </a:extLst>
          </p:cNvPr>
          <p:cNvSpPr/>
          <p:nvPr/>
        </p:nvSpPr>
        <p:spPr>
          <a:xfrm>
            <a:off x="1554848" y="6549959"/>
            <a:ext cx="188325" cy="271546"/>
          </a:xfrm>
          <a:custGeom>
            <a:avLst/>
            <a:gdLst>
              <a:gd name="connsiteX0" fmla="*/ 188227 w 188325"/>
              <a:gd name="connsiteY0" fmla="*/ 66 h 271546"/>
              <a:gd name="connsiteX1" fmla="*/ 48527 w 188325"/>
              <a:gd name="connsiteY1" fmla="*/ 88966 h 271546"/>
              <a:gd name="connsiteX2" fmla="*/ 27890 w 188325"/>
              <a:gd name="connsiteY2" fmla="*/ 176279 h 271546"/>
              <a:gd name="connsiteX3" fmla="*/ 104090 w 188325"/>
              <a:gd name="connsiteY3" fmla="*/ 269941 h 271546"/>
              <a:gd name="connsiteX4" fmla="*/ 56465 w 188325"/>
              <a:gd name="connsiteY4" fmla="*/ 230254 h 271546"/>
              <a:gd name="connsiteX5" fmla="*/ 2490 w 188325"/>
              <a:gd name="connsiteY5" fmla="*/ 163579 h 271546"/>
              <a:gd name="connsiteX6" fmla="*/ 24715 w 188325"/>
              <a:gd name="connsiteY6" fmla="*/ 103254 h 271546"/>
              <a:gd name="connsiteX7" fmla="*/ 188227 w 188325"/>
              <a:gd name="connsiteY7" fmla="*/ 66 h 27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325" h="271546">
                <a:moveTo>
                  <a:pt x="188227" y="66"/>
                </a:moveTo>
                <a:cubicBezTo>
                  <a:pt x="192196" y="-2315"/>
                  <a:pt x="75250" y="59597"/>
                  <a:pt x="48527" y="88966"/>
                </a:cubicBezTo>
                <a:cubicBezTo>
                  <a:pt x="21804" y="118335"/>
                  <a:pt x="18630" y="146117"/>
                  <a:pt x="27890" y="176279"/>
                </a:cubicBezTo>
                <a:cubicBezTo>
                  <a:pt x="37150" y="206441"/>
                  <a:pt x="99328" y="260945"/>
                  <a:pt x="104090" y="269941"/>
                </a:cubicBezTo>
                <a:cubicBezTo>
                  <a:pt x="108852" y="278937"/>
                  <a:pt x="73398" y="247981"/>
                  <a:pt x="56465" y="230254"/>
                </a:cubicBezTo>
                <a:cubicBezTo>
                  <a:pt x="39532" y="212527"/>
                  <a:pt x="7782" y="184745"/>
                  <a:pt x="2490" y="163579"/>
                </a:cubicBezTo>
                <a:cubicBezTo>
                  <a:pt x="-2802" y="142413"/>
                  <a:pt x="-1479" y="127066"/>
                  <a:pt x="24715" y="103254"/>
                </a:cubicBezTo>
                <a:cubicBezTo>
                  <a:pt x="50909" y="79442"/>
                  <a:pt x="184258" y="2447"/>
                  <a:pt x="18822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0C40A21A-7408-4DA9-51AE-BB5C9CFCA645}"/>
              </a:ext>
            </a:extLst>
          </p:cNvPr>
          <p:cNvSpPr/>
          <p:nvPr/>
        </p:nvSpPr>
        <p:spPr>
          <a:xfrm>
            <a:off x="1385521" y="6521334"/>
            <a:ext cx="353250" cy="243015"/>
          </a:xfrm>
          <a:custGeom>
            <a:avLst/>
            <a:gdLst>
              <a:gd name="connsiteX0" fmla="*/ 352792 w 353250"/>
              <a:gd name="connsiteY0" fmla="*/ 116 h 243015"/>
              <a:gd name="connsiteX1" fmla="*/ 190867 w 353250"/>
              <a:gd name="connsiteY1" fmla="*/ 77904 h 243015"/>
              <a:gd name="connsiteX2" fmla="*/ 109904 w 353250"/>
              <a:gd name="connsiteY2" fmla="*/ 96954 h 243015"/>
              <a:gd name="connsiteX3" fmla="*/ 367 w 353250"/>
              <a:gd name="connsiteY3" fmla="*/ 243004 h 243015"/>
              <a:gd name="connsiteX4" fmla="*/ 76567 w 353250"/>
              <a:gd name="connsiteY4" fmla="*/ 104891 h 243015"/>
              <a:gd name="connsiteX5" fmla="*/ 136892 w 353250"/>
              <a:gd name="connsiteY5" fmla="*/ 81079 h 243015"/>
              <a:gd name="connsiteX6" fmla="*/ 236904 w 353250"/>
              <a:gd name="connsiteY6" fmla="*/ 60441 h 243015"/>
              <a:gd name="connsiteX7" fmla="*/ 352792 w 353250"/>
              <a:gd name="connsiteY7" fmla="*/ 116 h 24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250" h="243015">
                <a:moveTo>
                  <a:pt x="352792" y="116"/>
                </a:moveTo>
                <a:cubicBezTo>
                  <a:pt x="345119" y="3027"/>
                  <a:pt x="231348" y="61764"/>
                  <a:pt x="190867" y="77904"/>
                </a:cubicBezTo>
                <a:cubicBezTo>
                  <a:pt x="150386" y="94044"/>
                  <a:pt x="141654" y="69437"/>
                  <a:pt x="109904" y="96954"/>
                </a:cubicBezTo>
                <a:cubicBezTo>
                  <a:pt x="78154" y="124471"/>
                  <a:pt x="5923" y="241681"/>
                  <a:pt x="367" y="243004"/>
                </a:cubicBezTo>
                <a:cubicBezTo>
                  <a:pt x="-5189" y="244327"/>
                  <a:pt x="53813" y="131879"/>
                  <a:pt x="76567" y="104891"/>
                </a:cubicBezTo>
                <a:cubicBezTo>
                  <a:pt x="99321" y="77904"/>
                  <a:pt x="110169" y="88487"/>
                  <a:pt x="136892" y="81079"/>
                </a:cubicBezTo>
                <a:cubicBezTo>
                  <a:pt x="163615" y="73671"/>
                  <a:pt x="204096" y="71289"/>
                  <a:pt x="236904" y="60441"/>
                </a:cubicBezTo>
                <a:cubicBezTo>
                  <a:pt x="269712" y="49593"/>
                  <a:pt x="360465" y="-2795"/>
                  <a:pt x="35279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36EE3548-6993-84EE-5779-6825C67AE3A3}"/>
              </a:ext>
            </a:extLst>
          </p:cNvPr>
          <p:cNvSpPr/>
          <p:nvPr/>
        </p:nvSpPr>
        <p:spPr>
          <a:xfrm>
            <a:off x="1498433" y="6591989"/>
            <a:ext cx="346467" cy="406924"/>
          </a:xfrm>
          <a:custGeom>
            <a:avLst/>
            <a:gdLst>
              <a:gd name="connsiteX0" fmla="*/ 167 w 346467"/>
              <a:gd name="connsiteY0" fmla="*/ 15186 h 406924"/>
              <a:gd name="connsiteX1" fmla="*/ 150980 w 346467"/>
              <a:gd name="connsiteY1" fmla="*/ 56461 h 406924"/>
              <a:gd name="connsiteX2" fmla="*/ 339892 w 346467"/>
              <a:gd name="connsiteY2" fmla="*/ 396186 h 406924"/>
              <a:gd name="connsiteX3" fmla="*/ 298617 w 346467"/>
              <a:gd name="connsiteY3" fmla="*/ 308874 h 406924"/>
              <a:gd name="connsiteX4" fmla="*/ 252580 w 346467"/>
              <a:gd name="connsiteY4" fmla="*/ 175524 h 406924"/>
              <a:gd name="connsiteX5" fmla="*/ 123992 w 346467"/>
              <a:gd name="connsiteY5" fmla="*/ 13599 h 406924"/>
              <a:gd name="connsiteX6" fmla="*/ 167 w 346467"/>
              <a:gd name="connsiteY6" fmla="*/ 15186 h 40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467" h="406924">
                <a:moveTo>
                  <a:pt x="167" y="15186"/>
                </a:moveTo>
                <a:cubicBezTo>
                  <a:pt x="4665" y="22330"/>
                  <a:pt x="94359" y="-7039"/>
                  <a:pt x="150980" y="56461"/>
                </a:cubicBezTo>
                <a:cubicBezTo>
                  <a:pt x="207601" y="119961"/>
                  <a:pt x="315286" y="354117"/>
                  <a:pt x="339892" y="396186"/>
                </a:cubicBezTo>
                <a:cubicBezTo>
                  <a:pt x="364498" y="438255"/>
                  <a:pt x="313169" y="345651"/>
                  <a:pt x="298617" y="308874"/>
                </a:cubicBezTo>
                <a:cubicBezTo>
                  <a:pt x="284065" y="272097"/>
                  <a:pt x="281684" y="224736"/>
                  <a:pt x="252580" y="175524"/>
                </a:cubicBezTo>
                <a:cubicBezTo>
                  <a:pt x="223476" y="126312"/>
                  <a:pt x="165267" y="41380"/>
                  <a:pt x="123992" y="13599"/>
                </a:cubicBezTo>
                <a:cubicBezTo>
                  <a:pt x="82717" y="-14182"/>
                  <a:pt x="-4331" y="8042"/>
                  <a:pt x="167" y="15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32E3B21E-30B4-0FCD-3F52-FEF9389516D6}"/>
              </a:ext>
            </a:extLst>
          </p:cNvPr>
          <p:cNvSpPr/>
          <p:nvPr/>
        </p:nvSpPr>
        <p:spPr>
          <a:xfrm>
            <a:off x="1434997" y="6624325"/>
            <a:ext cx="264446" cy="115508"/>
          </a:xfrm>
          <a:custGeom>
            <a:avLst/>
            <a:gdLst>
              <a:gd name="connsiteX0" fmla="*/ 103 w 264446"/>
              <a:gd name="connsiteY0" fmla="*/ 40000 h 115508"/>
              <a:gd name="connsiteX1" fmla="*/ 117578 w 264446"/>
              <a:gd name="connsiteY1" fmla="*/ 9838 h 115508"/>
              <a:gd name="connsiteX2" fmla="*/ 225528 w 264446"/>
              <a:gd name="connsiteY2" fmla="*/ 81275 h 115508"/>
              <a:gd name="connsiteX3" fmla="*/ 263628 w 264446"/>
              <a:gd name="connsiteY3" fmla="*/ 114613 h 115508"/>
              <a:gd name="connsiteX4" fmla="*/ 195366 w 264446"/>
              <a:gd name="connsiteY4" fmla="*/ 47938 h 115508"/>
              <a:gd name="connsiteX5" fmla="*/ 160441 w 264446"/>
              <a:gd name="connsiteY5" fmla="*/ 13013 h 115508"/>
              <a:gd name="connsiteX6" fmla="*/ 138216 w 264446"/>
              <a:gd name="connsiteY6" fmla="*/ 313 h 115508"/>
              <a:gd name="connsiteX7" fmla="*/ 103 w 264446"/>
              <a:gd name="connsiteY7" fmla="*/ 40000 h 11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446" h="115508">
                <a:moveTo>
                  <a:pt x="103" y="40000"/>
                </a:moveTo>
                <a:cubicBezTo>
                  <a:pt x="-3337" y="41588"/>
                  <a:pt x="80007" y="2959"/>
                  <a:pt x="117578" y="9838"/>
                </a:cubicBezTo>
                <a:cubicBezTo>
                  <a:pt x="155149" y="16717"/>
                  <a:pt x="201186" y="63812"/>
                  <a:pt x="225528" y="81275"/>
                </a:cubicBezTo>
                <a:cubicBezTo>
                  <a:pt x="249870" y="98738"/>
                  <a:pt x="268655" y="120169"/>
                  <a:pt x="263628" y="114613"/>
                </a:cubicBezTo>
                <a:cubicBezTo>
                  <a:pt x="258601" y="109057"/>
                  <a:pt x="212564" y="64871"/>
                  <a:pt x="195366" y="47938"/>
                </a:cubicBezTo>
                <a:cubicBezTo>
                  <a:pt x="178168" y="31005"/>
                  <a:pt x="169966" y="20950"/>
                  <a:pt x="160441" y="13013"/>
                </a:cubicBezTo>
                <a:cubicBezTo>
                  <a:pt x="150916" y="5076"/>
                  <a:pt x="159118" y="-1539"/>
                  <a:pt x="138216" y="313"/>
                </a:cubicBezTo>
                <a:cubicBezTo>
                  <a:pt x="117314" y="2165"/>
                  <a:pt x="3543" y="38412"/>
                  <a:pt x="103" y="40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A4F2DCDB-71DA-6BAB-97C9-C9D79654E442}"/>
              </a:ext>
            </a:extLst>
          </p:cNvPr>
          <p:cNvSpPr/>
          <p:nvPr/>
        </p:nvSpPr>
        <p:spPr>
          <a:xfrm>
            <a:off x="1090957" y="6746680"/>
            <a:ext cx="327479" cy="666154"/>
          </a:xfrm>
          <a:custGeom>
            <a:avLst/>
            <a:gdLst>
              <a:gd name="connsiteX0" fmla="*/ 326681 w 327479"/>
              <a:gd name="connsiteY0" fmla="*/ 195 h 666154"/>
              <a:gd name="connsiteX1" fmla="*/ 299693 w 327479"/>
              <a:gd name="connsiteY1" fmla="*/ 87508 h 666154"/>
              <a:gd name="connsiteX2" fmla="*/ 207618 w 327479"/>
              <a:gd name="connsiteY2" fmla="*/ 173233 h 666154"/>
              <a:gd name="connsiteX3" fmla="*/ 174281 w 327479"/>
              <a:gd name="connsiteY3" fmla="*/ 249433 h 666154"/>
              <a:gd name="connsiteX4" fmla="*/ 110781 w 327479"/>
              <a:gd name="connsiteY4" fmla="*/ 412945 h 666154"/>
              <a:gd name="connsiteX5" fmla="*/ 106018 w 327479"/>
              <a:gd name="connsiteY5" fmla="*/ 441520 h 666154"/>
              <a:gd name="connsiteX6" fmla="*/ 131418 w 327479"/>
              <a:gd name="connsiteY6" fmla="*/ 320870 h 666154"/>
              <a:gd name="connsiteX7" fmla="*/ 96493 w 327479"/>
              <a:gd name="connsiteY7" fmla="*/ 427233 h 666154"/>
              <a:gd name="connsiteX8" fmla="*/ 1243 w 327479"/>
              <a:gd name="connsiteY8" fmla="*/ 660595 h 666154"/>
              <a:gd name="connsiteX9" fmla="*/ 48868 w 327479"/>
              <a:gd name="connsiteY9" fmla="*/ 563758 h 666154"/>
              <a:gd name="connsiteX10" fmla="*/ 144118 w 327479"/>
              <a:gd name="connsiteY10" fmla="*/ 243083 h 666154"/>
              <a:gd name="connsiteX11" fmla="*/ 155231 w 327479"/>
              <a:gd name="connsiteY11" fmla="*/ 243083 h 666154"/>
              <a:gd name="connsiteX12" fmla="*/ 266356 w 327479"/>
              <a:gd name="connsiteY12" fmla="*/ 90683 h 666154"/>
              <a:gd name="connsiteX13" fmla="*/ 275881 w 327479"/>
              <a:gd name="connsiteY13" fmla="*/ 63695 h 666154"/>
              <a:gd name="connsiteX14" fmla="*/ 326681 w 327479"/>
              <a:gd name="connsiteY14" fmla="*/ 195 h 66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7479" h="666154">
                <a:moveTo>
                  <a:pt x="326681" y="195"/>
                </a:moveTo>
                <a:cubicBezTo>
                  <a:pt x="330650" y="4164"/>
                  <a:pt x="319537" y="58668"/>
                  <a:pt x="299693" y="87508"/>
                </a:cubicBezTo>
                <a:cubicBezTo>
                  <a:pt x="279849" y="116348"/>
                  <a:pt x="228520" y="146246"/>
                  <a:pt x="207618" y="173233"/>
                </a:cubicBezTo>
                <a:cubicBezTo>
                  <a:pt x="186716" y="200221"/>
                  <a:pt x="190420" y="209481"/>
                  <a:pt x="174281" y="249433"/>
                </a:cubicBezTo>
                <a:cubicBezTo>
                  <a:pt x="158142" y="289385"/>
                  <a:pt x="122158" y="380931"/>
                  <a:pt x="110781" y="412945"/>
                </a:cubicBezTo>
                <a:cubicBezTo>
                  <a:pt x="99404" y="444959"/>
                  <a:pt x="102578" y="456866"/>
                  <a:pt x="106018" y="441520"/>
                </a:cubicBezTo>
                <a:cubicBezTo>
                  <a:pt x="109457" y="426174"/>
                  <a:pt x="133005" y="323251"/>
                  <a:pt x="131418" y="320870"/>
                </a:cubicBezTo>
                <a:cubicBezTo>
                  <a:pt x="129830" y="318489"/>
                  <a:pt x="118189" y="370612"/>
                  <a:pt x="96493" y="427233"/>
                </a:cubicBezTo>
                <a:cubicBezTo>
                  <a:pt x="74797" y="483854"/>
                  <a:pt x="9180" y="637841"/>
                  <a:pt x="1243" y="660595"/>
                </a:cubicBezTo>
                <a:cubicBezTo>
                  <a:pt x="-6695" y="683349"/>
                  <a:pt x="25055" y="633343"/>
                  <a:pt x="48868" y="563758"/>
                </a:cubicBezTo>
                <a:cubicBezTo>
                  <a:pt x="72680" y="494173"/>
                  <a:pt x="126391" y="296529"/>
                  <a:pt x="144118" y="243083"/>
                </a:cubicBezTo>
                <a:cubicBezTo>
                  <a:pt x="161845" y="189637"/>
                  <a:pt x="134858" y="268483"/>
                  <a:pt x="155231" y="243083"/>
                </a:cubicBezTo>
                <a:cubicBezTo>
                  <a:pt x="175604" y="217683"/>
                  <a:pt x="246248" y="120581"/>
                  <a:pt x="266356" y="90683"/>
                </a:cubicBezTo>
                <a:cubicBezTo>
                  <a:pt x="286464" y="60785"/>
                  <a:pt x="270325" y="73485"/>
                  <a:pt x="275881" y="63695"/>
                </a:cubicBezTo>
                <a:cubicBezTo>
                  <a:pt x="281437" y="53905"/>
                  <a:pt x="322712" y="-3774"/>
                  <a:pt x="326681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015DCAC5-84EE-A364-9EF4-7EC31C72B7EF}"/>
              </a:ext>
            </a:extLst>
          </p:cNvPr>
          <p:cNvSpPr/>
          <p:nvPr/>
        </p:nvSpPr>
        <p:spPr>
          <a:xfrm>
            <a:off x="977873" y="7314857"/>
            <a:ext cx="130496" cy="432919"/>
          </a:xfrm>
          <a:custGeom>
            <a:avLst/>
            <a:gdLst>
              <a:gd name="connsiteX0" fmla="*/ 130202 w 130496"/>
              <a:gd name="connsiteY0" fmla="*/ 343 h 432919"/>
              <a:gd name="connsiteX1" fmla="*/ 68290 w 130496"/>
              <a:gd name="connsiteY1" fmla="*/ 171793 h 432919"/>
              <a:gd name="connsiteX2" fmla="*/ 27 w 130496"/>
              <a:gd name="connsiteY2" fmla="*/ 432143 h 432919"/>
              <a:gd name="connsiteX3" fmla="*/ 60352 w 130496"/>
              <a:gd name="connsiteY3" fmla="*/ 247993 h 432919"/>
              <a:gd name="connsiteX4" fmla="*/ 90515 w 130496"/>
              <a:gd name="connsiteY4" fmla="*/ 130518 h 432919"/>
              <a:gd name="connsiteX5" fmla="*/ 130202 w 130496"/>
              <a:gd name="connsiteY5" fmla="*/ 343 h 4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6" h="432919">
                <a:moveTo>
                  <a:pt x="130202" y="343"/>
                </a:moveTo>
                <a:cubicBezTo>
                  <a:pt x="126498" y="7222"/>
                  <a:pt x="89986" y="99826"/>
                  <a:pt x="68290" y="171793"/>
                </a:cubicBezTo>
                <a:cubicBezTo>
                  <a:pt x="46594" y="243760"/>
                  <a:pt x="1350" y="419443"/>
                  <a:pt x="27" y="432143"/>
                </a:cubicBezTo>
                <a:cubicBezTo>
                  <a:pt x="-1296" y="444843"/>
                  <a:pt x="45271" y="298264"/>
                  <a:pt x="60352" y="247993"/>
                </a:cubicBezTo>
                <a:cubicBezTo>
                  <a:pt x="75433" y="197722"/>
                  <a:pt x="79403" y="169412"/>
                  <a:pt x="90515" y="130518"/>
                </a:cubicBezTo>
                <a:cubicBezTo>
                  <a:pt x="101627" y="91624"/>
                  <a:pt x="133906" y="-6536"/>
                  <a:pt x="130202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07976E6C-18A5-AEFF-0715-A5FACA86126E}"/>
              </a:ext>
            </a:extLst>
          </p:cNvPr>
          <p:cNvSpPr/>
          <p:nvPr/>
        </p:nvSpPr>
        <p:spPr>
          <a:xfrm>
            <a:off x="948975" y="7416668"/>
            <a:ext cx="138475" cy="735080"/>
          </a:xfrm>
          <a:custGeom>
            <a:avLst/>
            <a:gdLst>
              <a:gd name="connsiteX0" fmla="*/ 138463 w 138475"/>
              <a:gd name="connsiteY0" fmla="*/ 132 h 735080"/>
              <a:gd name="connsiteX1" fmla="*/ 76550 w 138475"/>
              <a:gd name="connsiteY1" fmla="*/ 257307 h 735080"/>
              <a:gd name="connsiteX2" fmla="*/ 32100 w 138475"/>
              <a:gd name="connsiteY2" fmla="*/ 382720 h 735080"/>
              <a:gd name="connsiteX3" fmla="*/ 350 w 138475"/>
              <a:gd name="connsiteY3" fmla="*/ 722445 h 735080"/>
              <a:gd name="connsiteX4" fmla="*/ 14638 w 138475"/>
              <a:gd name="connsiteY4" fmla="*/ 635132 h 735080"/>
              <a:gd name="connsiteX5" fmla="*/ 6700 w 138475"/>
              <a:gd name="connsiteY5" fmla="*/ 376370 h 735080"/>
              <a:gd name="connsiteX6" fmla="*/ 81313 w 138475"/>
              <a:gd name="connsiteY6" fmla="*/ 223970 h 735080"/>
              <a:gd name="connsiteX7" fmla="*/ 138463 w 138475"/>
              <a:gd name="connsiteY7" fmla="*/ 132 h 73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475" h="735080">
                <a:moveTo>
                  <a:pt x="138463" y="132"/>
                </a:moveTo>
                <a:cubicBezTo>
                  <a:pt x="137669" y="5688"/>
                  <a:pt x="94277" y="193542"/>
                  <a:pt x="76550" y="257307"/>
                </a:cubicBezTo>
                <a:cubicBezTo>
                  <a:pt x="58823" y="321072"/>
                  <a:pt x="44800" y="305197"/>
                  <a:pt x="32100" y="382720"/>
                </a:cubicBezTo>
                <a:cubicBezTo>
                  <a:pt x="19400" y="460243"/>
                  <a:pt x="3260" y="680376"/>
                  <a:pt x="350" y="722445"/>
                </a:cubicBezTo>
                <a:cubicBezTo>
                  <a:pt x="-2560" y="764514"/>
                  <a:pt x="13580" y="692811"/>
                  <a:pt x="14638" y="635132"/>
                </a:cubicBezTo>
                <a:cubicBezTo>
                  <a:pt x="15696" y="577453"/>
                  <a:pt x="-4413" y="444897"/>
                  <a:pt x="6700" y="376370"/>
                </a:cubicBezTo>
                <a:cubicBezTo>
                  <a:pt x="17812" y="307843"/>
                  <a:pt x="60675" y="282443"/>
                  <a:pt x="81313" y="223970"/>
                </a:cubicBezTo>
                <a:cubicBezTo>
                  <a:pt x="101950" y="165497"/>
                  <a:pt x="139257" y="-5424"/>
                  <a:pt x="138463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E66CAC44-582A-69DF-992B-E2087DA6E635}"/>
              </a:ext>
            </a:extLst>
          </p:cNvPr>
          <p:cNvSpPr/>
          <p:nvPr/>
        </p:nvSpPr>
        <p:spPr>
          <a:xfrm>
            <a:off x="902370" y="8029375"/>
            <a:ext cx="58733" cy="664458"/>
          </a:xfrm>
          <a:custGeom>
            <a:avLst/>
            <a:gdLst>
              <a:gd name="connsiteX0" fmla="*/ 58068 w 58733"/>
              <a:gd name="connsiteY0" fmla="*/ 200 h 664458"/>
              <a:gd name="connsiteX1" fmla="*/ 31080 w 58733"/>
              <a:gd name="connsiteY1" fmla="*/ 235150 h 664458"/>
              <a:gd name="connsiteX2" fmla="*/ 15205 w 58733"/>
              <a:gd name="connsiteY2" fmla="*/ 420888 h 664458"/>
              <a:gd name="connsiteX3" fmla="*/ 34255 w 58733"/>
              <a:gd name="connsiteY3" fmla="*/ 659013 h 664458"/>
              <a:gd name="connsiteX4" fmla="*/ 26318 w 58733"/>
              <a:gd name="connsiteY4" fmla="*/ 562175 h 664458"/>
              <a:gd name="connsiteX5" fmla="*/ 918 w 58733"/>
              <a:gd name="connsiteY5" fmla="*/ 276425 h 664458"/>
              <a:gd name="connsiteX6" fmla="*/ 58068 w 58733"/>
              <a:gd name="connsiteY6" fmla="*/ 200 h 66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33" h="664458">
                <a:moveTo>
                  <a:pt x="58068" y="200"/>
                </a:moveTo>
                <a:cubicBezTo>
                  <a:pt x="63095" y="-6679"/>
                  <a:pt x="38224" y="165035"/>
                  <a:pt x="31080" y="235150"/>
                </a:cubicBezTo>
                <a:cubicBezTo>
                  <a:pt x="23936" y="305265"/>
                  <a:pt x="14676" y="350244"/>
                  <a:pt x="15205" y="420888"/>
                </a:cubicBezTo>
                <a:cubicBezTo>
                  <a:pt x="15734" y="491532"/>
                  <a:pt x="32403" y="635465"/>
                  <a:pt x="34255" y="659013"/>
                </a:cubicBezTo>
                <a:cubicBezTo>
                  <a:pt x="36107" y="682561"/>
                  <a:pt x="31874" y="625940"/>
                  <a:pt x="26318" y="562175"/>
                </a:cubicBezTo>
                <a:cubicBezTo>
                  <a:pt x="20762" y="498410"/>
                  <a:pt x="-5167" y="368235"/>
                  <a:pt x="918" y="276425"/>
                </a:cubicBezTo>
                <a:cubicBezTo>
                  <a:pt x="7003" y="184615"/>
                  <a:pt x="53041" y="7079"/>
                  <a:pt x="58068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D67BF1F6-43B2-0C56-7A79-A58CE6120605}"/>
              </a:ext>
            </a:extLst>
          </p:cNvPr>
          <p:cNvSpPr/>
          <p:nvPr/>
        </p:nvSpPr>
        <p:spPr>
          <a:xfrm>
            <a:off x="904280" y="8520477"/>
            <a:ext cx="48725" cy="679169"/>
          </a:xfrm>
          <a:custGeom>
            <a:avLst/>
            <a:gdLst>
              <a:gd name="connsiteX0" fmla="*/ 1653 w 48725"/>
              <a:gd name="connsiteY0" fmla="*/ 1223 h 679169"/>
              <a:gd name="connsiteX1" fmla="*/ 8003 w 48725"/>
              <a:gd name="connsiteY1" fmla="*/ 227706 h 679169"/>
              <a:gd name="connsiteX2" fmla="*/ 48220 w 48725"/>
              <a:gd name="connsiteY2" fmla="*/ 678556 h 679169"/>
              <a:gd name="connsiteX3" fmla="*/ 29170 w 48725"/>
              <a:gd name="connsiteY3" fmla="*/ 318723 h 679169"/>
              <a:gd name="connsiteX4" fmla="*/ 1653 w 48725"/>
              <a:gd name="connsiteY4" fmla="*/ 1223 h 67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25" h="679169">
                <a:moveTo>
                  <a:pt x="1653" y="1223"/>
                </a:moveTo>
                <a:cubicBezTo>
                  <a:pt x="-1875" y="-13946"/>
                  <a:pt x="242" y="114817"/>
                  <a:pt x="8003" y="227706"/>
                </a:cubicBezTo>
                <a:cubicBezTo>
                  <a:pt x="15764" y="340595"/>
                  <a:pt x="44692" y="663387"/>
                  <a:pt x="48220" y="678556"/>
                </a:cubicBezTo>
                <a:cubicBezTo>
                  <a:pt x="51748" y="693725"/>
                  <a:pt x="35873" y="423498"/>
                  <a:pt x="29170" y="318723"/>
                </a:cubicBezTo>
                <a:cubicBezTo>
                  <a:pt x="22467" y="213948"/>
                  <a:pt x="5181" y="16392"/>
                  <a:pt x="1653" y="1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8D478FF7-0196-F33B-6C0B-296680266665}"/>
              </a:ext>
            </a:extLst>
          </p:cNvPr>
          <p:cNvSpPr/>
          <p:nvPr/>
        </p:nvSpPr>
        <p:spPr>
          <a:xfrm>
            <a:off x="2132946" y="6027786"/>
            <a:ext cx="374213" cy="636654"/>
          </a:xfrm>
          <a:custGeom>
            <a:avLst/>
            <a:gdLst>
              <a:gd name="connsiteX0" fmla="*/ 17587 w 374213"/>
              <a:gd name="connsiteY0" fmla="*/ 481 h 636654"/>
              <a:gd name="connsiteX1" fmla="*/ 59921 w 374213"/>
              <a:gd name="connsiteY1" fmla="*/ 254481 h 636654"/>
              <a:gd name="connsiteX2" fmla="*/ 32404 w 374213"/>
              <a:gd name="connsiteY2" fmla="*/ 203681 h 636654"/>
              <a:gd name="connsiteX3" fmla="*/ 140354 w 374213"/>
              <a:gd name="connsiteY3" fmla="*/ 332797 h 636654"/>
              <a:gd name="connsiteX4" fmla="*/ 364721 w 374213"/>
              <a:gd name="connsiteY4" fmla="*/ 622781 h 636654"/>
              <a:gd name="connsiteX5" fmla="*/ 313921 w 374213"/>
              <a:gd name="connsiteY5" fmla="*/ 567747 h 636654"/>
              <a:gd name="connsiteX6" fmla="*/ 144587 w 374213"/>
              <a:gd name="connsiteY6" fmla="*/ 368781 h 636654"/>
              <a:gd name="connsiteX7" fmla="*/ 9121 w 374213"/>
              <a:gd name="connsiteY7" fmla="*/ 195214 h 636654"/>
              <a:gd name="connsiteX8" fmla="*/ 17587 w 374213"/>
              <a:gd name="connsiteY8" fmla="*/ 481 h 63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213" h="636654">
                <a:moveTo>
                  <a:pt x="17587" y="481"/>
                </a:moveTo>
                <a:cubicBezTo>
                  <a:pt x="26053" y="10359"/>
                  <a:pt x="57452" y="220614"/>
                  <a:pt x="59921" y="254481"/>
                </a:cubicBezTo>
                <a:cubicBezTo>
                  <a:pt x="62391" y="288348"/>
                  <a:pt x="18999" y="190629"/>
                  <a:pt x="32404" y="203681"/>
                </a:cubicBezTo>
                <a:cubicBezTo>
                  <a:pt x="45809" y="216733"/>
                  <a:pt x="84968" y="262947"/>
                  <a:pt x="140354" y="332797"/>
                </a:cubicBezTo>
                <a:cubicBezTo>
                  <a:pt x="195740" y="402647"/>
                  <a:pt x="335793" y="583623"/>
                  <a:pt x="364721" y="622781"/>
                </a:cubicBezTo>
                <a:cubicBezTo>
                  <a:pt x="393649" y="661939"/>
                  <a:pt x="350610" y="610080"/>
                  <a:pt x="313921" y="567747"/>
                </a:cubicBezTo>
                <a:cubicBezTo>
                  <a:pt x="277232" y="525414"/>
                  <a:pt x="195387" y="430870"/>
                  <a:pt x="144587" y="368781"/>
                </a:cubicBezTo>
                <a:cubicBezTo>
                  <a:pt x="93787" y="306692"/>
                  <a:pt x="30288" y="255186"/>
                  <a:pt x="9121" y="195214"/>
                </a:cubicBezTo>
                <a:cubicBezTo>
                  <a:pt x="-12046" y="135242"/>
                  <a:pt x="9121" y="-9397"/>
                  <a:pt x="17587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D3A2B3C8-6399-3150-1F9A-4DBEE5C453B0}"/>
              </a:ext>
            </a:extLst>
          </p:cNvPr>
          <p:cNvSpPr/>
          <p:nvPr/>
        </p:nvSpPr>
        <p:spPr>
          <a:xfrm>
            <a:off x="2229537" y="6432550"/>
            <a:ext cx="164831" cy="555978"/>
          </a:xfrm>
          <a:custGeom>
            <a:avLst/>
            <a:gdLst>
              <a:gd name="connsiteX0" fmla="*/ 1430 w 164831"/>
              <a:gd name="connsiteY0" fmla="*/ 0 h 555978"/>
              <a:gd name="connsiteX1" fmla="*/ 50113 w 164831"/>
              <a:gd name="connsiteY1" fmla="*/ 321733 h 555978"/>
              <a:gd name="connsiteX2" fmla="*/ 164413 w 164831"/>
              <a:gd name="connsiteY2" fmla="*/ 554567 h 555978"/>
              <a:gd name="connsiteX3" fmla="*/ 86096 w 164831"/>
              <a:gd name="connsiteY3" fmla="*/ 414867 h 555978"/>
              <a:gd name="connsiteX4" fmla="*/ 18363 w 164831"/>
              <a:gd name="connsiteY4" fmla="*/ 323850 h 555978"/>
              <a:gd name="connsiteX5" fmla="*/ 1430 w 164831"/>
              <a:gd name="connsiteY5" fmla="*/ 0 h 55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831" h="555978">
                <a:moveTo>
                  <a:pt x="1430" y="0"/>
                </a:moveTo>
                <a:cubicBezTo>
                  <a:pt x="6722" y="-353"/>
                  <a:pt x="22949" y="229305"/>
                  <a:pt x="50113" y="321733"/>
                </a:cubicBezTo>
                <a:cubicBezTo>
                  <a:pt x="77277" y="414161"/>
                  <a:pt x="158416" y="539045"/>
                  <a:pt x="164413" y="554567"/>
                </a:cubicBezTo>
                <a:cubicBezTo>
                  <a:pt x="170410" y="570089"/>
                  <a:pt x="110438" y="453320"/>
                  <a:pt x="86096" y="414867"/>
                </a:cubicBezTo>
                <a:cubicBezTo>
                  <a:pt x="61754" y="376414"/>
                  <a:pt x="30357" y="392995"/>
                  <a:pt x="18363" y="323850"/>
                </a:cubicBezTo>
                <a:cubicBezTo>
                  <a:pt x="6369" y="254706"/>
                  <a:pt x="-3862" y="353"/>
                  <a:pt x="14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E895481D-A5BD-74E1-4044-E9E6A47EB1F6}"/>
              </a:ext>
            </a:extLst>
          </p:cNvPr>
          <p:cNvSpPr/>
          <p:nvPr/>
        </p:nvSpPr>
        <p:spPr>
          <a:xfrm>
            <a:off x="1815068" y="6559550"/>
            <a:ext cx="667801" cy="645656"/>
          </a:xfrm>
          <a:custGeom>
            <a:avLst/>
            <a:gdLst>
              <a:gd name="connsiteX0" fmla="*/ 667782 w 667801"/>
              <a:gd name="connsiteY0" fmla="*/ 0 h 645656"/>
              <a:gd name="connsiteX1" fmla="*/ 265615 w 667801"/>
              <a:gd name="connsiteY1" fmla="*/ 222250 h 645656"/>
              <a:gd name="connsiteX2" fmla="*/ 41249 w 667801"/>
              <a:gd name="connsiteY2" fmla="*/ 410633 h 645656"/>
              <a:gd name="connsiteX3" fmla="*/ 134382 w 667801"/>
              <a:gd name="connsiteY3" fmla="*/ 643467 h 645656"/>
              <a:gd name="connsiteX4" fmla="*/ 56065 w 667801"/>
              <a:gd name="connsiteY4" fmla="*/ 524933 h 645656"/>
              <a:gd name="connsiteX5" fmla="*/ 9499 w 667801"/>
              <a:gd name="connsiteY5" fmla="*/ 482600 h 645656"/>
              <a:gd name="connsiteX6" fmla="*/ 248682 w 667801"/>
              <a:gd name="connsiteY6" fmla="*/ 222250 h 645656"/>
              <a:gd name="connsiteX7" fmla="*/ 667782 w 667801"/>
              <a:gd name="connsiteY7" fmla="*/ 0 h 64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801" h="645656">
                <a:moveTo>
                  <a:pt x="667782" y="0"/>
                </a:moveTo>
                <a:cubicBezTo>
                  <a:pt x="670604" y="0"/>
                  <a:pt x="370037" y="153811"/>
                  <a:pt x="265615" y="222250"/>
                </a:cubicBezTo>
                <a:cubicBezTo>
                  <a:pt x="161193" y="290689"/>
                  <a:pt x="63121" y="340430"/>
                  <a:pt x="41249" y="410633"/>
                </a:cubicBezTo>
                <a:cubicBezTo>
                  <a:pt x="19377" y="480836"/>
                  <a:pt x="131913" y="624417"/>
                  <a:pt x="134382" y="643467"/>
                </a:cubicBezTo>
                <a:cubicBezTo>
                  <a:pt x="136851" y="662517"/>
                  <a:pt x="76879" y="551744"/>
                  <a:pt x="56065" y="524933"/>
                </a:cubicBezTo>
                <a:cubicBezTo>
                  <a:pt x="35251" y="498122"/>
                  <a:pt x="-22604" y="533047"/>
                  <a:pt x="9499" y="482600"/>
                </a:cubicBezTo>
                <a:cubicBezTo>
                  <a:pt x="41602" y="432153"/>
                  <a:pt x="137910" y="300919"/>
                  <a:pt x="248682" y="222250"/>
                </a:cubicBezTo>
                <a:cubicBezTo>
                  <a:pt x="359454" y="143581"/>
                  <a:pt x="664960" y="0"/>
                  <a:pt x="6677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3BD07D2E-29EA-3506-0D5F-F702295AB09B}"/>
              </a:ext>
            </a:extLst>
          </p:cNvPr>
          <p:cNvSpPr/>
          <p:nvPr/>
        </p:nvSpPr>
        <p:spPr>
          <a:xfrm>
            <a:off x="2017677" y="6626091"/>
            <a:ext cx="789430" cy="868988"/>
          </a:xfrm>
          <a:custGeom>
            <a:avLst/>
            <a:gdLst>
              <a:gd name="connsiteX0" fmla="*/ 467290 w 789430"/>
              <a:gd name="connsiteY0" fmla="*/ 3309 h 868988"/>
              <a:gd name="connsiteX1" fmla="*/ 111690 w 789430"/>
              <a:gd name="connsiteY1" fmla="*/ 346209 h 868988"/>
              <a:gd name="connsiteX2" fmla="*/ 3740 w 789430"/>
              <a:gd name="connsiteY2" fmla="*/ 492259 h 868988"/>
              <a:gd name="connsiteX3" fmla="*/ 219640 w 789430"/>
              <a:gd name="connsiteY3" fmla="*/ 629842 h 868988"/>
              <a:gd name="connsiteX4" fmla="*/ 122273 w 789430"/>
              <a:gd name="connsiteY4" fmla="*/ 593859 h 868988"/>
              <a:gd name="connsiteX5" fmla="*/ 509623 w 789430"/>
              <a:gd name="connsiteY5" fmla="*/ 746259 h 868988"/>
              <a:gd name="connsiteX6" fmla="*/ 782673 w 789430"/>
              <a:gd name="connsiteY6" fmla="*/ 866909 h 868988"/>
              <a:gd name="connsiteX7" fmla="*/ 687423 w 789430"/>
              <a:gd name="connsiteY7" fmla="*/ 818226 h 868988"/>
              <a:gd name="connsiteX8" fmla="*/ 479990 w 789430"/>
              <a:gd name="connsiteY8" fmla="*/ 761076 h 868988"/>
              <a:gd name="connsiteX9" fmla="*/ 139206 w 789430"/>
              <a:gd name="connsiteY9" fmla="*/ 593859 h 868988"/>
              <a:gd name="connsiteX10" fmla="*/ 1623 w 789430"/>
              <a:gd name="connsiteY10" fmla="*/ 555759 h 868988"/>
              <a:gd name="connsiteX11" fmla="*/ 122273 w 789430"/>
              <a:gd name="connsiteY11" fmla="*/ 329276 h 868988"/>
              <a:gd name="connsiteX12" fmla="*/ 236573 w 789430"/>
              <a:gd name="connsiteY12" fmla="*/ 178992 h 868988"/>
              <a:gd name="connsiteX13" fmla="*/ 467290 w 789430"/>
              <a:gd name="connsiteY13" fmla="*/ 3309 h 868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430" h="868988">
                <a:moveTo>
                  <a:pt x="467290" y="3309"/>
                </a:moveTo>
                <a:cubicBezTo>
                  <a:pt x="446476" y="31178"/>
                  <a:pt x="188948" y="264717"/>
                  <a:pt x="111690" y="346209"/>
                </a:cubicBezTo>
                <a:cubicBezTo>
                  <a:pt x="34432" y="427701"/>
                  <a:pt x="-14252" y="444987"/>
                  <a:pt x="3740" y="492259"/>
                </a:cubicBezTo>
                <a:cubicBezTo>
                  <a:pt x="21732" y="539531"/>
                  <a:pt x="199885" y="612909"/>
                  <a:pt x="219640" y="629842"/>
                </a:cubicBezTo>
                <a:cubicBezTo>
                  <a:pt x="239395" y="646775"/>
                  <a:pt x="122273" y="593859"/>
                  <a:pt x="122273" y="593859"/>
                </a:cubicBezTo>
                <a:lnTo>
                  <a:pt x="509623" y="746259"/>
                </a:lnTo>
                <a:cubicBezTo>
                  <a:pt x="619690" y="791767"/>
                  <a:pt x="753040" y="854915"/>
                  <a:pt x="782673" y="866909"/>
                </a:cubicBezTo>
                <a:cubicBezTo>
                  <a:pt x="812306" y="878904"/>
                  <a:pt x="737870" y="835865"/>
                  <a:pt x="687423" y="818226"/>
                </a:cubicBezTo>
                <a:cubicBezTo>
                  <a:pt x="636976" y="800587"/>
                  <a:pt x="571359" y="798470"/>
                  <a:pt x="479990" y="761076"/>
                </a:cubicBezTo>
                <a:cubicBezTo>
                  <a:pt x="388621" y="723682"/>
                  <a:pt x="218934" y="628078"/>
                  <a:pt x="139206" y="593859"/>
                </a:cubicBezTo>
                <a:cubicBezTo>
                  <a:pt x="59478" y="559640"/>
                  <a:pt x="4445" y="599856"/>
                  <a:pt x="1623" y="555759"/>
                </a:cubicBezTo>
                <a:cubicBezTo>
                  <a:pt x="-1199" y="511662"/>
                  <a:pt x="83115" y="392071"/>
                  <a:pt x="122273" y="329276"/>
                </a:cubicBezTo>
                <a:cubicBezTo>
                  <a:pt x="161431" y="266481"/>
                  <a:pt x="178012" y="226617"/>
                  <a:pt x="236573" y="178992"/>
                </a:cubicBezTo>
                <a:cubicBezTo>
                  <a:pt x="295134" y="131367"/>
                  <a:pt x="488104" y="-24560"/>
                  <a:pt x="467290" y="3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51126AD3-9B8B-7A0F-0C13-5CA60F700B15}"/>
              </a:ext>
            </a:extLst>
          </p:cNvPr>
          <p:cNvSpPr/>
          <p:nvPr/>
        </p:nvSpPr>
        <p:spPr>
          <a:xfrm>
            <a:off x="2078567" y="6696948"/>
            <a:ext cx="724670" cy="838854"/>
          </a:xfrm>
          <a:custGeom>
            <a:avLst/>
            <a:gdLst>
              <a:gd name="connsiteX0" fmla="*/ 319616 w 724670"/>
              <a:gd name="connsiteY0" fmla="*/ 185 h 838854"/>
              <a:gd name="connsiteX1" fmla="*/ 408516 w 724670"/>
              <a:gd name="connsiteY1" fmla="*/ 245719 h 838854"/>
              <a:gd name="connsiteX2" fmla="*/ 366183 w 724670"/>
              <a:gd name="connsiteY2" fmla="*/ 163169 h 838854"/>
              <a:gd name="connsiteX3" fmla="*/ 234950 w 724670"/>
              <a:gd name="connsiteY3" fmla="*/ 290169 h 838854"/>
              <a:gd name="connsiteX4" fmla="*/ 35983 w 724670"/>
              <a:gd name="connsiteY4" fmla="*/ 586502 h 838854"/>
              <a:gd name="connsiteX5" fmla="*/ 325966 w 724670"/>
              <a:gd name="connsiteY5" fmla="*/ 690219 h 838854"/>
              <a:gd name="connsiteX6" fmla="*/ 211666 w 724670"/>
              <a:gd name="connsiteY6" fmla="*/ 685985 h 838854"/>
              <a:gd name="connsiteX7" fmla="*/ 721783 w 724670"/>
              <a:gd name="connsiteY7" fmla="*/ 838385 h 838854"/>
              <a:gd name="connsiteX8" fmla="*/ 402166 w 724670"/>
              <a:gd name="connsiteY8" fmla="*/ 728319 h 838854"/>
              <a:gd name="connsiteX9" fmla="*/ 42333 w 724670"/>
              <a:gd name="connsiteY9" fmla="*/ 580152 h 838854"/>
              <a:gd name="connsiteX10" fmla="*/ 19050 w 724670"/>
              <a:gd name="connsiteY10" fmla="*/ 529352 h 838854"/>
              <a:gd name="connsiteX11" fmla="*/ 150283 w 724670"/>
              <a:gd name="connsiteY11" fmla="*/ 372719 h 838854"/>
              <a:gd name="connsiteX12" fmla="*/ 304800 w 724670"/>
              <a:gd name="connsiteY12" fmla="*/ 230902 h 838854"/>
              <a:gd name="connsiteX13" fmla="*/ 389466 w 724670"/>
              <a:gd name="connsiteY13" fmla="*/ 205502 h 838854"/>
              <a:gd name="connsiteX14" fmla="*/ 319616 w 724670"/>
              <a:gd name="connsiteY14" fmla="*/ 185 h 83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4670" h="838854">
                <a:moveTo>
                  <a:pt x="319616" y="185"/>
                </a:moveTo>
                <a:cubicBezTo>
                  <a:pt x="322791" y="6888"/>
                  <a:pt x="400755" y="218555"/>
                  <a:pt x="408516" y="245719"/>
                </a:cubicBezTo>
                <a:cubicBezTo>
                  <a:pt x="416277" y="272883"/>
                  <a:pt x="395111" y="155761"/>
                  <a:pt x="366183" y="163169"/>
                </a:cubicBezTo>
                <a:cubicBezTo>
                  <a:pt x="337255" y="170577"/>
                  <a:pt x="289983" y="219614"/>
                  <a:pt x="234950" y="290169"/>
                </a:cubicBezTo>
                <a:cubicBezTo>
                  <a:pt x="179917" y="360724"/>
                  <a:pt x="20814" y="519827"/>
                  <a:pt x="35983" y="586502"/>
                </a:cubicBezTo>
                <a:cubicBezTo>
                  <a:pt x="51152" y="653177"/>
                  <a:pt x="296686" y="673639"/>
                  <a:pt x="325966" y="690219"/>
                </a:cubicBezTo>
                <a:cubicBezTo>
                  <a:pt x="355246" y="706799"/>
                  <a:pt x="145696" y="661291"/>
                  <a:pt x="211666" y="685985"/>
                </a:cubicBezTo>
                <a:cubicBezTo>
                  <a:pt x="277635" y="710679"/>
                  <a:pt x="690033" y="831329"/>
                  <a:pt x="721783" y="838385"/>
                </a:cubicBezTo>
                <a:cubicBezTo>
                  <a:pt x="753533" y="845441"/>
                  <a:pt x="515408" y="771358"/>
                  <a:pt x="402166" y="728319"/>
                </a:cubicBezTo>
                <a:cubicBezTo>
                  <a:pt x="288924" y="685280"/>
                  <a:pt x="106186" y="613313"/>
                  <a:pt x="42333" y="580152"/>
                </a:cubicBezTo>
                <a:cubicBezTo>
                  <a:pt x="-21520" y="546991"/>
                  <a:pt x="1058" y="563924"/>
                  <a:pt x="19050" y="529352"/>
                </a:cubicBezTo>
                <a:cubicBezTo>
                  <a:pt x="37042" y="494780"/>
                  <a:pt x="102658" y="422461"/>
                  <a:pt x="150283" y="372719"/>
                </a:cubicBezTo>
                <a:cubicBezTo>
                  <a:pt x="197908" y="322977"/>
                  <a:pt x="264936" y="258772"/>
                  <a:pt x="304800" y="230902"/>
                </a:cubicBezTo>
                <a:cubicBezTo>
                  <a:pt x="344664" y="203033"/>
                  <a:pt x="390172" y="240780"/>
                  <a:pt x="389466" y="205502"/>
                </a:cubicBezTo>
                <a:cubicBezTo>
                  <a:pt x="388760" y="170224"/>
                  <a:pt x="316441" y="-6518"/>
                  <a:pt x="319616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DADD209D-B9EA-CBA7-5BB1-DF528B5D7FB2}"/>
              </a:ext>
            </a:extLst>
          </p:cNvPr>
          <p:cNvSpPr/>
          <p:nvPr/>
        </p:nvSpPr>
        <p:spPr>
          <a:xfrm>
            <a:off x="5185606" y="6309994"/>
            <a:ext cx="297804" cy="225313"/>
          </a:xfrm>
          <a:custGeom>
            <a:avLst/>
            <a:gdLst>
              <a:gd name="connsiteX0" fmla="*/ 292327 w 297804"/>
              <a:gd name="connsiteY0" fmla="*/ 6139 h 225313"/>
              <a:gd name="connsiteX1" fmla="*/ 10811 w 297804"/>
              <a:gd name="connsiteY1" fmla="*/ 215689 h 225313"/>
              <a:gd name="connsiteX2" fmla="*/ 70077 w 297804"/>
              <a:gd name="connsiteY2" fmla="*/ 183939 h 225313"/>
              <a:gd name="connsiteX3" fmla="*/ 182261 w 297804"/>
              <a:gd name="connsiteY3" fmla="*/ 128906 h 225313"/>
              <a:gd name="connsiteX4" fmla="*/ 133577 w 297804"/>
              <a:gd name="connsiteY4" fmla="*/ 135256 h 225313"/>
              <a:gd name="connsiteX5" fmla="*/ 192844 w 297804"/>
              <a:gd name="connsiteY5" fmla="*/ 61173 h 225313"/>
              <a:gd name="connsiteX6" fmla="*/ 292327 w 297804"/>
              <a:gd name="connsiteY6" fmla="*/ 6139 h 22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804" h="225313">
                <a:moveTo>
                  <a:pt x="292327" y="6139"/>
                </a:moveTo>
                <a:cubicBezTo>
                  <a:pt x="261988" y="31892"/>
                  <a:pt x="47853" y="186056"/>
                  <a:pt x="10811" y="215689"/>
                </a:cubicBezTo>
                <a:cubicBezTo>
                  <a:pt x="-26231" y="245322"/>
                  <a:pt x="41502" y="198403"/>
                  <a:pt x="70077" y="183939"/>
                </a:cubicBezTo>
                <a:cubicBezTo>
                  <a:pt x="98652" y="169475"/>
                  <a:pt x="171678" y="137020"/>
                  <a:pt x="182261" y="128906"/>
                </a:cubicBezTo>
                <a:cubicBezTo>
                  <a:pt x="192844" y="120792"/>
                  <a:pt x="131813" y="146545"/>
                  <a:pt x="133577" y="135256"/>
                </a:cubicBezTo>
                <a:cubicBezTo>
                  <a:pt x="135341" y="123967"/>
                  <a:pt x="167444" y="79518"/>
                  <a:pt x="192844" y="61173"/>
                </a:cubicBezTo>
                <a:cubicBezTo>
                  <a:pt x="218244" y="42828"/>
                  <a:pt x="322666" y="-19614"/>
                  <a:pt x="292327" y="6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E77CAC44-F26B-E6DC-C3FD-A7D198FA91F3}"/>
              </a:ext>
            </a:extLst>
          </p:cNvPr>
          <p:cNvSpPr/>
          <p:nvPr/>
        </p:nvSpPr>
        <p:spPr>
          <a:xfrm>
            <a:off x="4842305" y="6573192"/>
            <a:ext cx="685397" cy="282737"/>
          </a:xfrm>
          <a:custGeom>
            <a:avLst/>
            <a:gdLst>
              <a:gd name="connsiteX0" fmla="*/ 628 w 685397"/>
              <a:gd name="connsiteY0" fmla="*/ 282691 h 282737"/>
              <a:gd name="connsiteX1" fmla="*/ 195362 w 685397"/>
              <a:gd name="connsiteY1" fmla="*/ 98541 h 282737"/>
              <a:gd name="connsiteX2" fmla="*/ 675845 w 685397"/>
              <a:gd name="connsiteY2" fmla="*/ 3291 h 282737"/>
              <a:gd name="connsiteX3" fmla="*/ 527678 w 685397"/>
              <a:gd name="connsiteY3" fmla="*/ 20225 h 282737"/>
              <a:gd name="connsiteX4" fmla="*/ 258862 w 685397"/>
              <a:gd name="connsiteY4" fmla="*/ 43508 h 282737"/>
              <a:gd name="connsiteX5" fmla="*/ 138212 w 685397"/>
              <a:gd name="connsiteY5" fmla="*/ 115475 h 282737"/>
              <a:gd name="connsiteX6" fmla="*/ 628 w 685397"/>
              <a:gd name="connsiteY6" fmla="*/ 282691 h 28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397" h="282737">
                <a:moveTo>
                  <a:pt x="628" y="282691"/>
                </a:moveTo>
                <a:cubicBezTo>
                  <a:pt x="10153" y="279869"/>
                  <a:pt x="82826" y="145108"/>
                  <a:pt x="195362" y="98541"/>
                </a:cubicBezTo>
                <a:cubicBezTo>
                  <a:pt x="307898" y="51974"/>
                  <a:pt x="620459" y="16344"/>
                  <a:pt x="675845" y="3291"/>
                </a:cubicBezTo>
                <a:cubicBezTo>
                  <a:pt x="731231" y="-9762"/>
                  <a:pt x="527678" y="20225"/>
                  <a:pt x="527678" y="20225"/>
                </a:cubicBezTo>
                <a:cubicBezTo>
                  <a:pt x="458181" y="26928"/>
                  <a:pt x="323773" y="27633"/>
                  <a:pt x="258862" y="43508"/>
                </a:cubicBezTo>
                <a:cubicBezTo>
                  <a:pt x="193951" y="59383"/>
                  <a:pt x="184073" y="72436"/>
                  <a:pt x="138212" y="115475"/>
                </a:cubicBezTo>
                <a:cubicBezTo>
                  <a:pt x="92351" y="158514"/>
                  <a:pt x="-8897" y="285513"/>
                  <a:pt x="628" y="282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43CC316F-98D4-7A41-DB05-3720F83577BB}"/>
              </a:ext>
            </a:extLst>
          </p:cNvPr>
          <p:cNvSpPr/>
          <p:nvPr/>
        </p:nvSpPr>
        <p:spPr>
          <a:xfrm>
            <a:off x="4959715" y="6624187"/>
            <a:ext cx="607630" cy="385192"/>
          </a:xfrm>
          <a:custGeom>
            <a:avLst/>
            <a:gdLst>
              <a:gd name="connsiteX0" fmla="*/ 3868 w 607630"/>
              <a:gd name="connsiteY0" fmla="*/ 384096 h 385192"/>
              <a:gd name="connsiteX1" fmla="*/ 234585 w 607630"/>
              <a:gd name="connsiteY1" fmla="*/ 335413 h 385192"/>
              <a:gd name="connsiteX2" fmla="*/ 285385 w 607630"/>
              <a:gd name="connsiteY2" fmla="*/ 147030 h 385192"/>
              <a:gd name="connsiteX3" fmla="*/ 607118 w 607630"/>
              <a:gd name="connsiteY3" fmla="*/ 980 h 385192"/>
              <a:gd name="connsiteX4" fmla="*/ 357352 w 607630"/>
              <a:gd name="connsiteY4" fmla="*/ 85646 h 385192"/>
              <a:gd name="connsiteX5" fmla="*/ 249402 w 607630"/>
              <a:gd name="connsiteY5" fmla="*/ 134330 h 385192"/>
              <a:gd name="connsiteX6" fmla="*/ 272685 w 607630"/>
              <a:gd name="connsiteY6" fmla="*/ 312130 h 385192"/>
              <a:gd name="connsiteX7" fmla="*/ 101235 w 607630"/>
              <a:gd name="connsiteY7" fmla="*/ 365046 h 385192"/>
              <a:gd name="connsiteX8" fmla="*/ 3868 w 607630"/>
              <a:gd name="connsiteY8" fmla="*/ 384096 h 38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7630" h="385192">
                <a:moveTo>
                  <a:pt x="3868" y="384096"/>
                </a:moveTo>
                <a:cubicBezTo>
                  <a:pt x="26093" y="379157"/>
                  <a:pt x="187666" y="374924"/>
                  <a:pt x="234585" y="335413"/>
                </a:cubicBezTo>
                <a:cubicBezTo>
                  <a:pt x="281504" y="295902"/>
                  <a:pt x="223296" y="202769"/>
                  <a:pt x="285385" y="147030"/>
                </a:cubicBezTo>
                <a:cubicBezTo>
                  <a:pt x="347474" y="91291"/>
                  <a:pt x="595124" y="11211"/>
                  <a:pt x="607118" y="980"/>
                </a:cubicBezTo>
                <a:cubicBezTo>
                  <a:pt x="619113" y="-9251"/>
                  <a:pt x="416971" y="63421"/>
                  <a:pt x="357352" y="85646"/>
                </a:cubicBezTo>
                <a:cubicBezTo>
                  <a:pt x="297733" y="107871"/>
                  <a:pt x="263513" y="96583"/>
                  <a:pt x="249402" y="134330"/>
                </a:cubicBezTo>
                <a:cubicBezTo>
                  <a:pt x="235291" y="172077"/>
                  <a:pt x="297379" y="273677"/>
                  <a:pt x="272685" y="312130"/>
                </a:cubicBezTo>
                <a:cubicBezTo>
                  <a:pt x="247991" y="350583"/>
                  <a:pt x="141804" y="353757"/>
                  <a:pt x="101235" y="365046"/>
                </a:cubicBezTo>
                <a:cubicBezTo>
                  <a:pt x="60666" y="376335"/>
                  <a:pt x="-18357" y="389035"/>
                  <a:pt x="3868" y="384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F021F192-28BD-83D8-6E06-32A102C4EE44}"/>
              </a:ext>
            </a:extLst>
          </p:cNvPr>
          <p:cNvSpPr/>
          <p:nvPr/>
        </p:nvSpPr>
        <p:spPr>
          <a:xfrm>
            <a:off x="4988958" y="6666697"/>
            <a:ext cx="423383" cy="271747"/>
          </a:xfrm>
          <a:custGeom>
            <a:avLst/>
            <a:gdLst>
              <a:gd name="connsiteX0" fmla="*/ 25 w 423383"/>
              <a:gd name="connsiteY0" fmla="*/ 271736 h 271747"/>
              <a:gd name="connsiteX1" fmla="*/ 127025 w 423383"/>
              <a:gd name="connsiteY1" fmla="*/ 104520 h 271747"/>
              <a:gd name="connsiteX2" fmla="*/ 228625 w 423383"/>
              <a:gd name="connsiteY2" fmla="*/ 43136 h 271747"/>
              <a:gd name="connsiteX3" fmla="*/ 423359 w 423383"/>
              <a:gd name="connsiteY3" fmla="*/ 2920 h 271747"/>
              <a:gd name="connsiteX4" fmla="*/ 241325 w 423383"/>
              <a:gd name="connsiteY4" fmla="*/ 13503 h 271747"/>
              <a:gd name="connsiteX5" fmla="*/ 137609 w 423383"/>
              <a:gd name="connsiteY5" fmla="*/ 96053 h 271747"/>
              <a:gd name="connsiteX6" fmla="*/ 25 w 423383"/>
              <a:gd name="connsiteY6" fmla="*/ 271736 h 27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383" h="271747">
                <a:moveTo>
                  <a:pt x="25" y="271736"/>
                </a:moveTo>
                <a:cubicBezTo>
                  <a:pt x="-1739" y="273147"/>
                  <a:pt x="88925" y="142620"/>
                  <a:pt x="127025" y="104520"/>
                </a:cubicBezTo>
                <a:cubicBezTo>
                  <a:pt x="165125" y="66420"/>
                  <a:pt x="179236" y="60069"/>
                  <a:pt x="228625" y="43136"/>
                </a:cubicBezTo>
                <a:cubicBezTo>
                  <a:pt x="278014" y="26203"/>
                  <a:pt x="421242" y="7859"/>
                  <a:pt x="423359" y="2920"/>
                </a:cubicBezTo>
                <a:cubicBezTo>
                  <a:pt x="425476" y="-2019"/>
                  <a:pt x="288950" y="-2019"/>
                  <a:pt x="241325" y="13503"/>
                </a:cubicBezTo>
                <a:cubicBezTo>
                  <a:pt x="193700" y="29025"/>
                  <a:pt x="176767" y="51603"/>
                  <a:pt x="137609" y="96053"/>
                </a:cubicBezTo>
                <a:cubicBezTo>
                  <a:pt x="98451" y="140503"/>
                  <a:pt x="1789" y="270325"/>
                  <a:pt x="25" y="27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16E36E3C-E208-B9A7-B6C5-7A36C80A4BCB}"/>
              </a:ext>
            </a:extLst>
          </p:cNvPr>
          <p:cNvSpPr/>
          <p:nvPr/>
        </p:nvSpPr>
        <p:spPr>
          <a:xfrm>
            <a:off x="4478867" y="7035927"/>
            <a:ext cx="684821" cy="239056"/>
          </a:xfrm>
          <a:custGeom>
            <a:avLst/>
            <a:gdLst>
              <a:gd name="connsiteX0" fmla="*/ 0 w 684821"/>
              <a:gd name="connsiteY0" fmla="*/ 239056 h 239056"/>
              <a:gd name="connsiteX1" fmla="*/ 283633 w 684821"/>
              <a:gd name="connsiteY1" fmla="*/ 114173 h 239056"/>
              <a:gd name="connsiteX2" fmla="*/ 234950 w 684821"/>
              <a:gd name="connsiteY2" fmla="*/ 156506 h 239056"/>
              <a:gd name="connsiteX3" fmla="*/ 410633 w 684821"/>
              <a:gd name="connsiteY3" fmla="*/ 12573 h 239056"/>
              <a:gd name="connsiteX4" fmla="*/ 677333 w 684821"/>
              <a:gd name="connsiteY4" fmla="*/ 8340 h 239056"/>
              <a:gd name="connsiteX5" fmla="*/ 605366 w 684821"/>
              <a:gd name="connsiteY5" fmla="*/ 21040 h 239056"/>
              <a:gd name="connsiteX6" fmla="*/ 543983 w 684821"/>
              <a:gd name="connsiteY6" fmla="*/ 175556 h 239056"/>
              <a:gd name="connsiteX7" fmla="*/ 577850 w 684821"/>
              <a:gd name="connsiteY7" fmla="*/ 33740 h 239056"/>
              <a:gd name="connsiteX8" fmla="*/ 421216 w 684821"/>
              <a:gd name="connsiteY8" fmla="*/ 44323 h 239056"/>
              <a:gd name="connsiteX9" fmla="*/ 522816 w 684821"/>
              <a:gd name="connsiteY9" fmla="*/ 4106 h 239056"/>
              <a:gd name="connsiteX10" fmla="*/ 421216 w 684821"/>
              <a:gd name="connsiteY10" fmla="*/ 25273 h 239056"/>
              <a:gd name="connsiteX11" fmla="*/ 315383 w 684821"/>
              <a:gd name="connsiteY11" fmla="*/ 118406 h 239056"/>
              <a:gd name="connsiteX12" fmla="*/ 226483 w 684821"/>
              <a:gd name="connsiteY12" fmla="*/ 148040 h 239056"/>
              <a:gd name="connsiteX13" fmla="*/ 0 w 684821"/>
              <a:gd name="connsiteY13" fmla="*/ 239056 h 23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4821" h="239056">
                <a:moveTo>
                  <a:pt x="0" y="239056"/>
                </a:moveTo>
                <a:cubicBezTo>
                  <a:pt x="9525" y="233411"/>
                  <a:pt x="244475" y="127931"/>
                  <a:pt x="283633" y="114173"/>
                </a:cubicBezTo>
                <a:cubicBezTo>
                  <a:pt x="322791" y="100415"/>
                  <a:pt x="213783" y="173439"/>
                  <a:pt x="234950" y="156506"/>
                </a:cubicBezTo>
                <a:cubicBezTo>
                  <a:pt x="256117" y="139573"/>
                  <a:pt x="336903" y="37267"/>
                  <a:pt x="410633" y="12573"/>
                </a:cubicBezTo>
                <a:cubicBezTo>
                  <a:pt x="484364" y="-12121"/>
                  <a:pt x="644878" y="6929"/>
                  <a:pt x="677333" y="8340"/>
                </a:cubicBezTo>
                <a:cubicBezTo>
                  <a:pt x="709788" y="9751"/>
                  <a:pt x="627591" y="-6829"/>
                  <a:pt x="605366" y="21040"/>
                </a:cubicBezTo>
                <a:cubicBezTo>
                  <a:pt x="583141" y="48909"/>
                  <a:pt x="548569" y="173439"/>
                  <a:pt x="543983" y="175556"/>
                </a:cubicBezTo>
                <a:cubicBezTo>
                  <a:pt x="539397" y="177673"/>
                  <a:pt x="598311" y="55612"/>
                  <a:pt x="577850" y="33740"/>
                </a:cubicBezTo>
                <a:cubicBezTo>
                  <a:pt x="557389" y="11868"/>
                  <a:pt x="430388" y="49262"/>
                  <a:pt x="421216" y="44323"/>
                </a:cubicBezTo>
                <a:cubicBezTo>
                  <a:pt x="412044" y="39384"/>
                  <a:pt x="522816" y="7281"/>
                  <a:pt x="522816" y="4106"/>
                </a:cubicBezTo>
                <a:cubicBezTo>
                  <a:pt x="522816" y="931"/>
                  <a:pt x="455788" y="6223"/>
                  <a:pt x="421216" y="25273"/>
                </a:cubicBezTo>
                <a:cubicBezTo>
                  <a:pt x="386644" y="44323"/>
                  <a:pt x="347838" y="97945"/>
                  <a:pt x="315383" y="118406"/>
                </a:cubicBezTo>
                <a:cubicBezTo>
                  <a:pt x="282928" y="138867"/>
                  <a:pt x="277989" y="127226"/>
                  <a:pt x="226483" y="148040"/>
                </a:cubicBezTo>
                <a:lnTo>
                  <a:pt x="0" y="23905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543DA168-7B53-4027-DBF3-DADBBFB80293}"/>
              </a:ext>
            </a:extLst>
          </p:cNvPr>
          <p:cNvSpPr/>
          <p:nvPr/>
        </p:nvSpPr>
        <p:spPr>
          <a:xfrm>
            <a:off x="7263967" y="6359873"/>
            <a:ext cx="800539" cy="494983"/>
          </a:xfrm>
          <a:custGeom>
            <a:avLst/>
            <a:gdLst>
              <a:gd name="connsiteX0" fmla="*/ 9958 w 800539"/>
              <a:gd name="connsiteY0" fmla="*/ 2827 h 494983"/>
              <a:gd name="connsiteX1" fmla="*/ 384608 w 800539"/>
              <a:gd name="connsiteY1" fmla="*/ 180627 h 494983"/>
              <a:gd name="connsiteX2" fmla="*/ 321108 w 800539"/>
              <a:gd name="connsiteY2" fmla="*/ 136177 h 494983"/>
              <a:gd name="connsiteX3" fmla="*/ 613208 w 800539"/>
              <a:gd name="connsiteY3" fmla="*/ 377477 h 494983"/>
              <a:gd name="connsiteX4" fmla="*/ 800533 w 800539"/>
              <a:gd name="connsiteY4" fmla="*/ 494952 h 494983"/>
              <a:gd name="connsiteX5" fmla="*/ 619558 w 800539"/>
              <a:gd name="connsiteY5" fmla="*/ 367952 h 494983"/>
              <a:gd name="connsiteX6" fmla="*/ 467158 w 800539"/>
              <a:gd name="connsiteY6" fmla="*/ 228252 h 494983"/>
              <a:gd name="connsiteX7" fmla="*/ 136958 w 800539"/>
              <a:gd name="connsiteY7" fmla="*/ 82202 h 494983"/>
              <a:gd name="connsiteX8" fmla="*/ 9958 w 800539"/>
              <a:gd name="connsiteY8" fmla="*/ 2827 h 49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539" h="494983">
                <a:moveTo>
                  <a:pt x="9958" y="2827"/>
                </a:moveTo>
                <a:cubicBezTo>
                  <a:pt x="51233" y="19231"/>
                  <a:pt x="332750" y="158402"/>
                  <a:pt x="384608" y="180627"/>
                </a:cubicBezTo>
                <a:cubicBezTo>
                  <a:pt x="436466" y="202852"/>
                  <a:pt x="283008" y="103369"/>
                  <a:pt x="321108" y="136177"/>
                </a:cubicBezTo>
                <a:cubicBezTo>
                  <a:pt x="359208" y="168985"/>
                  <a:pt x="533304" y="317681"/>
                  <a:pt x="613208" y="377477"/>
                </a:cubicBezTo>
                <a:cubicBezTo>
                  <a:pt x="693112" y="437273"/>
                  <a:pt x="799475" y="496540"/>
                  <a:pt x="800533" y="494952"/>
                </a:cubicBezTo>
                <a:cubicBezTo>
                  <a:pt x="801591" y="493364"/>
                  <a:pt x="675120" y="412402"/>
                  <a:pt x="619558" y="367952"/>
                </a:cubicBezTo>
                <a:cubicBezTo>
                  <a:pt x="563996" y="323502"/>
                  <a:pt x="547591" y="275877"/>
                  <a:pt x="467158" y="228252"/>
                </a:cubicBezTo>
                <a:cubicBezTo>
                  <a:pt x="386725" y="180627"/>
                  <a:pt x="209454" y="119244"/>
                  <a:pt x="136958" y="82202"/>
                </a:cubicBezTo>
                <a:cubicBezTo>
                  <a:pt x="64462" y="45160"/>
                  <a:pt x="-31317" y="-13577"/>
                  <a:pt x="9958" y="2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631CF810-98B7-2B6F-C3E6-367729BF127F}"/>
              </a:ext>
            </a:extLst>
          </p:cNvPr>
          <p:cNvSpPr/>
          <p:nvPr/>
        </p:nvSpPr>
        <p:spPr>
          <a:xfrm>
            <a:off x="6559396" y="5166733"/>
            <a:ext cx="267543" cy="1370836"/>
          </a:xfrm>
          <a:custGeom>
            <a:avLst/>
            <a:gdLst>
              <a:gd name="connsiteX0" fmla="*/ 154 w 267543"/>
              <a:gd name="connsiteY0" fmla="*/ 2167 h 1370836"/>
              <a:gd name="connsiteX1" fmla="*/ 250979 w 267543"/>
              <a:gd name="connsiteY1" fmla="*/ 707017 h 1370836"/>
              <a:gd name="connsiteX2" fmla="*/ 238279 w 267543"/>
              <a:gd name="connsiteY2" fmla="*/ 684792 h 1370836"/>
              <a:gd name="connsiteX3" fmla="*/ 193829 w 267543"/>
              <a:gd name="connsiteY3" fmla="*/ 1342017 h 1370836"/>
              <a:gd name="connsiteX4" fmla="*/ 219229 w 267543"/>
              <a:gd name="connsiteY4" fmla="*/ 1199142 h 1370836"/>
              <a:gd name="connsiteX5" fmla="*/ 193829 w 267543"/>
              <a:gd name="connsiteY5" fmla="*/ 707017 h 1370836"/>
              <a:gd name="connsiteX6" fmla="*/ 212879 w 267543"/>
              <a:gd name="connsiteY6" fmla="*/ 494292 h 1370836"/>
              <a:gd name="connsiteX7" fmla="*/ 154 w 267543"/>
              <a:gd name="connsiteY7" fmla="*/ 2167 h 137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543" h="1370836">
                <a:moveTo>
                  <a:pt x="154" y="2167"/>
                </a:moveTo>
                <a:cubicBezTo>
                  <a:pt x="6504" y="37621"/>
                  <a:pt x="211292" y="593246"/>
                  <a:pt x="250979" y="707017"/>
                </a:cubicBezTo>
                <a:cubicBezTo>
                  <a:pt x="290666" y="820788"/>
                  <a:pt x="247804" y="578959"/>
                  <a:pt x="238279" y="684792"/>
                </a:cubicBezTo>
                <a:cubicBezTo>
                  <a:pt x="228754" y="790625"/>
                  <a:pt x="197004" y="1256292"/>
                  <a:pt x="193829" y="1342017"/>
                </a:cubicBezTo>
                <a:cubicBezTo>
                  <a:pt x="190654" y="1427742"/>
                  <a:pt x="219229" y="1304975"/>
                  <a:pt x="219229" y="1199142"/>
                </a:cubicBezTo>
                <a:cubicBezTo>
                  <a:pt x="219229" y="1093309"/>
                  <a:pt x="194887" y="824492"/>
                  <a:pt x="193829" y="707017"/>
                </a:cubicBezTo>
                <a:cubicBezTo>
                  <a:pt x="192771" y="589542"/>
                  <a:pt x="240925" y="612296"/>
                  <a:pt x="212879" y="494292"/>
                </a:cubicBezTo>
                <a:cubicBezTo>
                  <a:pt x="184833" y="376288"/>
                  <a:pt x="-6196" y="-33287"/>
                  <a:pt x="154" y="2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6D4CCB03-BDB4-D450-F474-12B1F5394537}"/>
              </a:ext>
            </a:extLst>
          </p:cNvPr>
          <p:cNvSpPr/>
          <p:nvPr/>
        </p:nvSpPr>
        <p:spPr>
          <a:xfrm>
            <a:off x="6342931" y="5791031"/>
            <a:ext cx="1055662" cy="1118052"/>
          </a:xfrm>
          <a:custGeom>
            <a:avLst/>
            <a:gdLst>
              <a:gd name="connsiteX0" fmla="*/ 543644 w 1055662"/>
              <a:gd name="connsiteY0" fmla="*/ 169 h 1118052"/>
              <a:gd name="connsiteX1" fmla="*/ 623019 w 1055662"/>
              <a:gd name="connsiteY1" fmla="*/ 292269 h 1118052"/>
              <a:gd name="connsiteX2" fmla="*/ 1016719 w 1055662"/>
              <a:gd name="connsiteY2" fmla="*/ 832019 h 1118052"/>
              <a:gd name="connsiteX3" fmla="*/ 530944 w 1055662"/>
              <a:gd name="connsiteY3" fmla="*/ 1114594 h 1118052"/>
              <a:gd name="connsiteX4" fmla="*/ 178519 w 1055662"/>
              <a:gd name="connsiteY4" fmla="*/ 987594 h 1118052"/>
              <a:gd name="connsiteX5" fmla="*/ 99144 w 1055662"/>
              <a:gd name="connsiteY5" fmla="*/ 962194 h 1118052"/>
              <a:gd name="connsiteX6" fmla="*/ 719 w 1055662"/>
              <a:gd name="connsiteY6" fmla="*/ 959019 h 1118052"/>
              <a:gd name="connsiteX7" fmla="*/ 153119 w 1055662"/>
              <a:gd name="connsiteY7" fmla="*/ 962194 h 1118052"/>
              <a:gd name="connsiteX8" fmla="*/ 295994 w 1055662"/>
              <a:gd name="connsiteY8" fmla="*/ 1028869 h 1118052"/>
              <a:gd name="connsiteX9" fmla="*/ 527769 w 1055662"/>
              <a:gd name="connsiteY9" fmla="*/ 1105069 h 1118052"/>
              <a:gd name="connsiteX10" fmla="*/ 1051644 w 1055662"/>
              <a:gd name="connsiteY10" fmla="*/ 876469 h 1118052"/>
              <a:gd name="connsiteX11" fmla="*/ 762719 w 1055662"/>
              <a:gd name="connsiteY11" fmla="*/ 444669 h 1118052"/>
              <a:gd name="connsiteX12" fmla="*/ 632544 w 1055662"/>
              <a:gd name="connsiteY12" fmla="*/ 339894 h 1118052"/>
              <a:gd name="connsiteX13" fmla="*/ 553169 w 1055662"/>
              <a:gd name="connsiteY13" fmla="*/ 250994 h 1118052"/>
              <a:gd name="connsiteX14" fmla="*/ 543644 w 1055662"/>
              <a:gd name="connsiteY14" fmla="*/ 169 h 111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5662" h="1118052">
                <a:moveTo>
                  <a:pt x="543644" y="169"/>
                </a:moveTo>
                <a:cubicBezTo>
                  <a:pt x="555286" y="7048"/>
                  <a:pt x="544173" y="153627"/>
                  <a:pt x="623019" y="292269"/>
                </a:cubicBezTo>
                <a:cubicBezTo>
                  <a:pt x="701865" y="430911"/>
                  <a:pt x="1032065" y="694965"/>
                  <a:pt x="1016719" y="832019"/>
                </a:cubicBezTo>
                <a:cubicBezTo>
                  <a:pt x="1001373" y="969073"/>
                  <a:pt x="670644" y="1088665"/>
                  <a:pt x="530944" y="1114594"/>
                </a:cubicBezTo>
                <a:cubicBezTo>
                  <a:pt x="391244" y="1140523"/>
                  <a:pt x="250486" y="1012994"/>
                  <a:pt x="178519" y="987594"/>
                </a:cubicBezTo>
                <a:cubicBezTo>
                  <a:pt x="106552" y="962194"/>
                  <a:pt x="128777" y="966956"/>
                  <a:pt x="99144" y="962194"/>
                </a:cubicBezTo>
                <a:cubicBezTo>
                  <a:pt x="69511" y="957432"/>
                  <a:pt x="-8277" y="959019"/>
                  <a:pt x="719" y="959019"/>
                </a:cubicBezTo>
                <a:cubicBezTo>
                  <a:pt x="9715" y="959019"/>
                  <a:pt x="103906" y="950552"/>
                  <a:pt x="153119" y="962194"/>
                </a:cubicBezTo>
                <a:cubicBezTo>
                  <a:pt x="202331" y="973836"/>
                  <a:pt x="233552" y="1005057"/>
                  <a:pt x="295994" y="1028869"/>
                </a:cubicBezTo>
                <a:cubicBezTo>
                  <a:pt x="358436" y="1052681"/>
                  <a:pt x="401827" y="1130469"/>
                  <a:pt x="527769" y="1105069"/>
                </a:cubicBezTo>
                <a:cubicBezTo>
                  <a:pt x="653711" y="1079669"/>
                  <a:pt x="1012486" y="986536"/>
                  <a:pt x="1051644" y="876469"/>
                </a:cubicBezTo>
                <a:cubicBezTo>
                  <a:pt x="1090802" y="766402"/>
                  <a:pt x="832569" y="534098"/>
                  <a:pt x="762719" y="444669"/>
                </a:cubicBezTo>
                <a:cubicBezTo>
                  <a:pt x="692869" y="355240"/>
                  <a:pt x="667469" y="372173"/>
                  <a:pt x="632544" y="339894"/>
                </a:cubicBezTo>
                <a:cubicBezTo>
                  <a:pt x="597619" y="307615"/>
                  <a:pt x="565340" y="303911"/>
                  <a:pt x="553169" y="250994"/>
                </a:cubicBezTo>
                <a:cubicBezTo>
                  <a:pt x="540998" y="198077"/>
                  <a:pt x="532002" y="-6710"/>
                  <a:pt x="543644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BA429385-C789-8ACE-C9C0-FA3CDFD3692B}"/>
              </a:ext>
            </a:extLst>
          </p:cNvPr>
          <p:cNvSpPr/>
          <p:nvPr/>
        </p:nvSpPr>
        <p:spPr>
          <a:xfrm>
            <a:off x="6780833" y="6151534"/>
            <a:ext cx="928474" cy="689698"/>
          </a:xfrm>
          <a:custGeom>
            <a:avLst/>
            <a:gdLst>
              <a:gd name="connsiteX0" fmla="*/ 70817 w 928474"/>
              <a:gd name="connsiteY0" fmla="*/ 449291 h 689698"/>
              <a:gd name="connsiteX1" fmla="*/ 13667 w 928474"/>
              <a:gd name="connsiteY1" fmla="*/ 636616 h 689698"/>
              <a:gd name="connsiteX2" fmla="*/ 226392 w 928474"/>
              <a:gd name="connsiteY2" fmla="*/ 446116 h 689698"/>
              <a:gd name="connsiteX3" fmla="*/ 912192 w 928474"/>
              <a:gd name="connsiteY3" fmla="*/ 27016 h 689698"/>
              <a:gd name="connsiteX4" fmla="*/ 705817 w 928474"/>
              <a:gd name="connsiteY4" fmla="*/ 58766 h 689698"/>
              <a:gd name="connsiteX5" fmla="*/ 620092 w 928474"/>
              <a:gd name="connsiteY5" fmla="*/ 198466 h 689698"/>
              <a:gd name="connsiteX6" fmla="*/ 159717 w 928474"/>
              <a:gd name="connsiteY6" fmla="*/ 493741 h 689698"/>
              <a:gd name="connsiteX7" fmla="*/ 4142 w 928474"/>
              <a:gd name="connsiteY7" fmla="*/ 687416 h 689698"/>
              <a:gd name="connsiteX8" fmla="*/ 45417 w 928474"/>
              <a:gd name="connsiteY8" fmla="*/ 592166 h 689698"/>
              <a:gd name="connsiteX9" fmla="*/ 70817 w 928474"/>
              <a:gd name="connsiteY9" fmla="*/ 449291 h 68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474" h="689698">
                <a:moveTo>
                  <a:pt x="70817" y="449291"/>
                </a:moveTo>
                <a:cubicBezTo>
                  <a:pt x="65525" y="456699"/>
                  <a:pt x="-12262" y="637145"/>
                  <a:pt x="13667" y="636616"/>
                </a:cubicBezTo>
                <a:cubicBezTo>
                  <a:pt x="39596" y="636087"/>
                  <a:pt x="76638" y="547716"/>
                  <a:pt x="226392" y="446116"/>
                </a:cubicBezTo>
                <a:cubicBezTo>
                  <a:pt x="376146" y="344516"/>
                  <a:pt x="832288" y="91574"/>
                  <a:pt x="912192" y="27016"/>
                </a:cubicBezTo>
                <a:cubicBezTo>
                  <a:pt x="992096" y="-37542"/>
                  <a:pt x="754500" y="30191"/>
                  <a:pt x="705817" y="58766"/>
                </a:cubicBezTo>
                <a:cubicBezTo>
                  <a:pt x="657134" y="87341"/>
                  <a:pt x="711109" y="125970"/>
                  <a:pt x="620092" y="198466"/>
                </a:cubicBezTo>
                <a:cubicBezTo>
                  <a:pt x="529075" y="270962"/>
                  <a:pt x="262375" y="412249"/>
                  <a:pt x="159717" y="493741"/>
                </a:cubicBezTo>
                <a:cubicBezTo>
                  <a:pt x="57059" y="575233"/>
                  <a:pt x="23192" y="671012"/>
                  <a:pt x="4142" y="687416"/>
                </a:cubicBezTo>
                <a:cubicBezTo>
                  <a:pt x="-14908" y="703820"/>
                  <a:pt x="37480" y="627620"/>
                  <a:pt x="45417" y="592166"/>
                </a:cubicBezTo>
                <a:cubicBezTo>
                  <a:pt x="53354" y="556712"/>
                  <a:pt x="76109" y="441883"/>
                  <a:pt x="70817" y="449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A1908EFF-2092-0698-96C2-CF76900A8CE3}"/>
              </a:ext>
            </a:extLst>
          </p:cNvPr>
          <p:cNvSpPr/>
          <p:nvPr/>
        </p:nvSpPr>
        <p:spPr>
          <a:xfrm>
            <a:off x="7035792" y="6800334"/>
            <a:ext cx="256142" cy="815958"/>
          </a:xfrm>
          <a:custGeom>
            <a:avLst/>
            <a:gdLst>
              <a:gd name="connsiteX0" fmla="*/ 55571 w 256142"/>
              <a:gd name="connsiteY0" fmla="*/ 516 h 815958"/>
              <a:gd name="connsiteX1" fmla="*/ 17471 w 256142"/>
              <a:gd name="connsiteY1" fmla="*/ 106879 h 815958"/>
              <a:gd name="connsiteX2" fmla="*/ 109546 w 256142"/>
              <a:gd name="connsiteY2" fmla="*/ 270391 h 815958"/>
              <a:gd name="connsiteX3" fmla="*/ 65096 w 256142"/>
              <a:gd name="connsiteY3" fmla="*/ 246579 h 815958"/>
              <a:gd name="connsiteX4" fmla="*/ 171458 w 256142"/>
              <a:gd name="connsiteY4" fmla="*/ 459304 h 815958"/>
              <a:gd name="connsiteX5" fmla="*/ 142883 w 256142"/>
              <a:gd name="connsiteY5" fmla="*/ 443429 h 815958"/>
              <a:gd name="connsiteX6" fmla="*/ 252421 w 256142"/>
              <a:gd name="connsiteY6" fmla="*/ 795854 h 815958"/>
              <a:gd name="connsiteX7" fmla="*/ 219083 w 256142"/>
              <a:gd name="connsiteY7" fmla="*/ 733941 h 815958"/>
              <a:gd name="connsiteX8" fmla="*/ 107958 w 256142"/>
              <a:gd name="connsiteY8" fmla="*/ 411679 h 815958"/>
              <a:gd name="connsiteX9" fmla="*/ 149233 w 256142"/>
              <a:gd name="connsiteY9" fmla="*/ 433904 h 815958"/>
              <a:gd name="connsiteX10" fmla="*/ 57158 w 256142"/>
              <a:gd name="connsiteY10" fmla="*/ 235466 h 815958"/>
              <a:gd name="connsiteX11" fmla="*/ 8 w 256142"/>
              <a:gd name="connsiteY11" fmla="*/ 149741 h 815958"/>
              <a:gd name="connsiteX12" fmla="*/ 55571 w 256142"/>
              <a:gd name="connsiteY12" fmla="*/ 516 h 81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142" h="815958">
                <a:moveTo>
                  <a:pt x="55571" y="516"/>
                </a:moveTo>
                <a:cubicBezTo>
                  <a:pt x="58482" y="-6628"/>
                  <a:pt x="8475" y="61900"/>
                  <a:pt x="17471" y="106879"/>
                </a:cubicBezTo>
                <a:cubicBezTo>
                  <a:pt x="26467" y="151858"/>
                  <a:pt x="101609" y="247108"/>
                  <a:pt x="109546" y="270391"/>
                </a:cubicBezTo>
                <a:cubicBezTo>
                  <a:pt x="117484" y="293674"/>
                  <a:pt x="54777" y="215094"/>
                  <a:pt x="65096" y="246579"/>
                </a:cubicBezTo>
                <a:cubicBezTo>
                  <a:pt x="75415" y="278064"/>
                  <a:pt x="158494" y="426496"/>
                  <a:pt x="171458" y="459304"/>
                </a:cubicBezTo>
                <a:cubicBezTo>
                  <a:pt x="184422" y="492112"/>
                  <a:pt x="129389" y="387337"/>
                  <a:pt x="142883" y="443429"/>
                </a:cubicBezTo>
                <a:cubicBezTo>
                  <a:pt x="156377" y="499521"/>
                  <a:pt x="239721" y="747435"/>
                  <a:pt x="252421" y="795854"/>
                </a:cubicBezTo>
                <a:cubicBezTo>
                  <a:pt x="265121" y="844273"/>
                  <a:pt x="243160" y="797970"/>
                  <a:pt x="219083" y="733941"/>
                </a:cubicBezTo>
                <a:cubicBezTo>
                  <a:pt x="195006" y="669912"/>
                  <a:pt x="119600" y="461685"/>
                  <a:pt x="107958" y="411679"/>
                </a:cubicBezTo>
                <a:cubicBezTo>
                  <a:pt x="96316" y="361673"/>
                  <a:pt x="157700" y="463273"/>
                  <a:pt x="149233" y="433904"/>
                </a:cubicBezTo>
                <a:cubicBezTo>
                  <a:pt x="140766" y="404535"/>
                  <a:pt x="82029" y="282827"/>
                  <a:pt x="57158" y="235466"/>
                </a:cubicBezTo>
                <a:cubicBezTo>
                  <a:pt x="32287" y="188106"/>
                  <a:pt x="802" y="184137"/>
                  <a:pt x="8" y="149741"/>
                </a:cubicBezTo>
                <a:cubicBezTo>
                  <a:pt x="-786" y="115345"/>
                  <a:pt x="52660" y="7660"/>
                  <a:pt x="55571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52CCBD83-403E-74C1-C7F6-E7E2C4469057}"/>
              </a:ext>
            </a:extLst>
          </p:cNvPr>
          <p:cNvSpPr/>
          <p:nvPr/>
        </p:nvSpPr>
        <p:spPr>
          <a:xfrm>
            <a:off x="7232648" y="7529372"/>
            <a:ext cx="256567" cy="811449"/>
          </a:xfrm>
          <a:custGeom>
            <a:avLst/>
            <a:gdLst>
              <a:gd name="connsiteX0" fmla="*/ 2 w 256567"/>
              <a:gd name="connsiteY0" fmla="*/ 141 h 811449"/>
              <a:gd name="connsiteX1" fmla="*/ 93665 w 256567"/>
              <a:gd name="connsiteY1" fmla="*/ 214453 h 811449"/>
              <a:gd name="connsiteX2" fmla="*/ 95252 w 256567"/>
              <a:gd name="connsiteY2" fmla="*/ 190641 h 811449"/>
              <a:gd name="connsiteX3" fmla="*/ 133352 w 256567"/>
              <a:gd name="connsiteY3" fmla="*/ 362091 h 811449"/>
              <a:gd name="connsiteX4" fmla="*/ 144465 w 256567"/>
              <a:gd name="connsiteY4" fmla="*/ 387491 h 811449"/>
              <a:gd name="connsiteX5" fmla="*/ 111127 w 256567"/>
              <a:gd name="connsiteY5" fmla="*/ 298591 h 811449"/>
              <a:gd name="connsiteX6" fmla="*/ 11115 w 256567"/>
              <a:gd name="connsiteY6" fmla="*/ 349391 h 811449"/>
              <a:gd name="connsiteX7" fmla="*/ 69852 w 256567"/>
              <a:gd name="connsiteY7" fmla="*/ 325578 h 811449"/>
              <a:gd name="connsiteX8" fmla="*/ 150815 w 256567"/>
              <a:gd name="connsiteY8" fmla="*/ 397016 h 811449"/>
              <a:gd name="connsiteX9" fmla="*/ 249240 w 256567"/>
              <a:gd name="connsiteY9" fmla="*/ 793891 h 811449"/>
              <a:gd name="connsiteX10" fmla="*/ 231777 w 256567"/>
              <a:gd name="connsiteY10" fmla="*/ 695466 h 811449"/>
              <a:gd name="connsiteX11" fmla="*/ 92077 w 256567"/>
              <a:gd name="connsiteY11" fmla="*/ 284303 h 811449"/>
              <a:gd name="connsiteX12" fmla="*/ 90490 w 256567"/>
              <a:gd name="connsiteY12" fmla="*/ 182703 h 811449"/>
              <a:gd name="connsiteX13" fmla="*/ 2 w 256567"/>
              <a:gd name="connsiteY13" fmla="*/ 141 h 81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567" h="811449">
                <a:moveTo>
                  <a:pt x="2" y="141"/>
                </a:moveTo>
                <a:cubicBezTo>
                  <a:pt x="531" y="5433"/>
                  <a:pt x="77790" y="182703"/>
                  <a:pt x="93665" y="214453"/>
                </a:cubicBezTo>
                <a:cubicBezTo>
                  <a:pt x="109540" y="246203"/>
                  <a:pt x="88638" y="166035"/>
                  <a:pt x="95252" y="190641"/>
                </a:cubicBezTo>
                <a:cubicBezTo>
                  <a:pt x="101867" y="215247"/>
                  <a:pt x="125150" y="329283"/>
                  <a:pt x="133352" y="362091"/>
                </a:cubicBezTo>
                <a:cubicBezTo>
                  <a:pt x="141554" y="394899"/>
                  <a:pt x="148169" y="398074"/>
                  <a:pt x="144465" y="387491"/>
                </a:cubicBezTo>
                <a:cubicBezTo>
                  <a:pt x="140761" y="376908"/>
                  <a:pt x="133352" y="304941"/>
                  <a:pt x="111127" y="298591"/>
                </a:cubicBezTo>
                <a:cubicBezTo>
                  <a:pt x="88902" y="292241"/>
                  <a:pt x="17994" y="344893"/>
                  <a:pt x="11115" y="349391"/>
                </a:cubicBezTo>
                <a:cubicBezTo>
                  <a:pt x="4236" y="353889"/>
                  <a:pt x="46569" y="317641"/>
                  <a:pt x="69852" y="325578"/>
                </a:cubicBezTo>
                <a:cubicBezTo>
                  <a:pt x="93135" y="333516"/>
                  <a:pt x="120917" y="318964"/>
                  <a:pt x="150815" y="397016"/>
                </a:cubicBezTo>
                <a:cubicBezTo>
                  <a:pt x="180713" y="475068"/>
                  <a:pt x="235746" y="744149"/>
                  <a:pt x="249240" y="793891"/>
                </a:cubicBezTo>
                <a:cubicBezTo>
                  <a:pt x="262734" y="843633"/>
                  <a:pt x="257971" y="780397"/>
                  <a:pt x="231777" y="695466"/>
                </a:cubicBezTo>
                <a:cubicBezTo>
                  <a:pt x="205583" y="610535"/>
                  <a:pt x="115625" y="369763"/>
                  <a:pt x="92077" y="284303"/>
                </a:cubicBezTo>
                <a:cubicBezTo>
                  <a:pt x="68529" y="198843"/>
                  <a:pt x="104248" y="225830"/>
                  <a:pt x="90490" y="182703"/>
                </a:cubicBezTo>
                <a:cubicBezTo>
                  <a:pt x="76732" y="139576"/>
                  <a:pt x="-527" y="-5151"/>
                  <a:pt x="2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C36B0A7E-884B-9943-5B8F-8544D99398CB}"/>
              </a:ext>
            </a:extLst>
          </p:cNvPr>
          <p:cNvSpPr/>
          <p:nvPr/>
        </p:nvSpPr>
        <p:spPr>
          <a:xfrm>
            <a:off x="7445309" y="8248521"/>
            <a:ext cx="138841" cy="570292"/>
          </a:xfrm>
          <a:custGeom>
            <a:avLst/>
            <a:gdLst>
              <a:gd name="connsiteX0" fmla="*/ 66 w 138841"/>
              <a:gd name="connsiteY0" fmla="*/ 129 h 570292"/>
              <a:gd name="connsiteX1" fmla="*/ 77854 w 138841"/>
              <a:gd name="connsiteY1" fmla="*/ 230317 h 570292"/>
              <a:gd name="connsiteX2" fmla="*/ 136591 w 138841"/>
              <a:gd name="connsiteY2" fmla="*/ 557342 h 570292"/>
              <a:gd name="connsiteX3" fmla="*/ 120716 w 138841"/>
              <a:gd name="connsiteY3" fmla="*/ 481142 h 570292"/>
              <a:gd name="connsiteX4" fmla="*/ 65154 w 138841"/>
              <a:gd name="connsiteY4" fmla="*/ 260479 h 570292"/>
              <a:gd name="connsiteX5" fmla="*/ 66 w 138841"/>
              <a:gd name="connsiteY5" fmla="*/ 129 h 57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841" h="570292">
                <a:moveTo>
                  <a:pt x="66" y="129"/>
                </a:moveTo>
                <a:cubicBezTo>
                  <a:pt x="2183" y="-4898"/>
                  <a:pt x="55100" y="137448"/>
                  <a:pt x="77854" y="230317"/>
                </a:cubicBezTo>
                <a:cubicBezTo>
                  <a:pt x="100608" y="323186"/>
                  <a:pt x="129447" y="515538"/>
                  <a:pt x="136591" y="557342"/>
                </a:cubicBezTo>
                <a:cubicBezTo>
                  <a:pt x="143735" y="599146"/>
                  <a:pt x="132622" y="530619"/>
                  <a:pt x="120716" y="481142"/>
                </a:cubicBezTo>
                <a:cubicBezTo>
                  <a:pt x="108810" y="431665"/>
                  <a:pt x="83675" y="336944"/>
                  <a:pt x="65154" y="260479"/>
                </a:cubicBezTo>
                <a:cubicBezTo>
                  <a:pt x="46633" y="184014"/>
                  <a:pt x="-2051" y="5156"/>
                  <a:pt x="66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92518054-3406-948A-7985-C6357B5BF472}"/>
              </a:ext>
            </a:extLst>
          </p:cNvPr>
          <p:cNvSpPr/>
          <p:nvPr/>
        </p:nvSpPr>
        <p:spPr>
          <a:xfrm>
            <a:off x="7506771" y="8346638"/>
            <a:ext cx="114817" cy="695883"/>
          </a:xfrm>
          <a:custGeom>
            <a:avLst/>
            <a:gdLst>
              <a:gd name="connsiteX0" fmla="*/ 517 w 114817"/>
              <a:gd name="connsiteY0" fmla="*/ 437 h 695883"/>
              <a:gd name="connsiteX1" fmla="*/ 76717 w 114817"/>
              <a:gd name="connsiteY1" fmla="*/ 222687 h 695883"/>
              <a:gd name="connsiteX2" fmla="*/ 57667 w 114817"/>
              <a:gd name="connsiteY2" fmla="*/ 248087 h 695883"/>
              <a:gd name="connsiteX3" fmla="*/ 94179 w 114817"/>
              <a:gd name="connsiteY3" fmla="*/ 446525 h 695883"/>
              <a:gd name="connsiteX4" fmla="*/ 102117 w 114817"/>
              <a:gd name="connsiteY4" fmla="*/ 392550 h 695883"/>
              <a:gd name="connsiteX5" fmla="*/ 111642 w 114817"/>
              <a:gd name="connsiteY5" fmla="*/ 560825 h 695883"/>
              <a:gd name="connsiteX6" fmla="*/ 100529 w 114817"/>
              <a:gd name="connsiteY6" fmla="*/ 533837 h 695883"/>
              <a:gd name="connsiteX7" fmla="*/ 114817 w 114817"/>
              <a:gd name="connsiteY7" fmla="*/ 695762 h 695883"/>
              <a:gd name="connsiteX8" fmla="*/ 100529 w 114817"/>
              <a:gd name="connsiteY8" fmla="*/ 552887 h 695883"/>
              <a:gd name="connsiteX9" fmla="*/ 46554 w 114817"/>
              <a:gd name="connsiteY9" fmla="*/ 176650 h 695883"/>
              <a:gd name="connsiteX10" fmla="*/ 517 w 114817"/>
              <a:gd name="connsiteY10" fmla="*/ 437 h 69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817" h="695883">
                <a:moveTo>
                  <a:pt x="517" y="437"/>
                </a:moveTo>
                <a:cubicBezTo>
                  <a:pt x="5544" y="8110"/>
                  <a:pt x="67192" y="181412"/>
                  <a:pt x="76717" y="222687"/>
                </a:cubicBezTo>
                <a:cubicBezTo>
                  <a:pt x="86242" y="263962"/>
                  <a:pt x="54757" y="210781"/>
                  <a:pt x="57667" y="248087"/>
                </a:cubicBezTo>
                <a:cubicBezTo>
                  <a:pt x="60577" y="285393"/>
                  <a:pt x="86771" y="422448"/>
                  <a:pt x="94179" y="446525"/>
                </a:cubicBezTo>
                <a:cubicBezTo>
                  <a:pt x="101587" y="470602"/>
                  <a:pt x="99207" y="373500"/>
                  <a:pt x="102117" y="392550"/>
                </a:cubicBezTo>
                <a:cubicBezTo>
                  <a:pt x="105027" y="411600"/>
                  <a:pt x="111907" y="537277"/>
                  <a:pt x="111642" y="560825"/>
                </a:cubicBezTo>
                <a:cubicBezTo>
                  <a:pt x="111377" y="584373"/>
                  <a:pt x="100000" y="511348"/>
                  <a:pt x="100529" y="533837"/>
                </a:cubicBezTo>
                <a:cubicBezTo>
                  <a:pt x="101058" y="556326"/>
                  <a:pt x="114817" y="692587"/>
                  <a:pt x="114817" y="695762"/>
                </a:cubicBezTo>
                <a:cubicBezTo>
                  <a:pt x="114817" y="698937"/>
                  <a:pt x="111906" y="639406"/>
                  <a:pt x="100529" y="552887"/>
                </a:cubicBezTo>
                <a:cubicBezTo>
                  <a:pt x="89152" y="466368"/>
                  <a:pt x="64810" y="265814"/>
                  <a:pt x="46554" y="176650"/>
                </a:cubicBezTo>
                <a:cubicBezTo>
                  <a:pt x="28298" y="87486"/>
                  <a:pt x="-4510" y="-7236"/>
                  <a:pt x="517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D1E004F8-F17C-07CE-ABAA-3240EE746066}"/>
              </a:ext>
            </a:extLst>
          </p:cNvPr>
          <p:cNvSpPr/>
          <p:nvPr/>
        </p:nvSpPr>
        <p:spPr>
          <a:xfrm>
            <a:off x="7584646" y="8910637"/>
            <a:ext cx="46564" cy="477919"/>
          </a:xfrm>
          <a:custGeom>
            <a:avLst/>
            <a:gdLst>
              <a:gd name="connsiteX0" fmla="*/ 25829 w 46564"/>
              <a:gd name="connsiteY0" fmla="*/ 1 h 477919"/>
              <a:gd name="connsiteX1" fmla="*/ 22654 w 46564"/>
              <a:gd name="connsiteY1" fmla="*/ 169863 h 477919"/>
              <a:gd name="connsiteX2" fmla="*/ 429 w 46564"/>
              <a:gd name="connsiteY2" fmla="*/ 323851 h 477919"/>
              <a:gd name="connsiteX3" fmla="*/ 8367 w 46564"/>
              <a:gd name="connsiteY3" fmla="*/ 477838 h 477919"/>
              <a:gd name="connsiteX4" fmla="*/ 13129 w 46564"/>
              <a:gd name="connsiteY4" fmla="*/ 303213 h 477919"/>
              <a:gd name="connsiteX5" fmla="*/ 46467 w 46564"/>
              <a:gd name="connsiteY5" fmla="*/ 166688 h 477919"/>
              <a:gd name="connsiteX6" fmla="*/ 25829 w 46564"/>
              <a:gd name="connsiteY6" fmla="*/ 1 h 47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64" h="477919">
                <a:moveTo>
                  <a:pt x="25829" y="1"/>
                </a:moveTo>
                <a:cubicBezTo>
                  <a:pt x="21860" y="530"/>
                  <a:pt x="26887" y="115888"/>
                  <a:pt x="22654" y="169863"/>
                </a:cubicBezTo>
                <a:cubicBezTo>
                  <a:pt x="18421" y="223838"/>
                  <a:pt x="2810" y="272522"/>
                  <a:pt x="429" y="323851"/>
                </a:cubicBezTo>
                <a:cubicBezTo>
                  <a:pt x="-1952" y="375180"/>
                  <a:pt x="6250" y="481278"/>
                  <a:pt x="8367" y="477838"/>
                </a:cubicBezTo>
                <a:cubicBezTo>
                  <a:pt x="10484" y="474398"/>
                  <a:pt x="6779" y="355071"/>
                  <a:pt x="13129" y="303213"/>
                </a:cubicBezTo>
                <a:cubicBezTo>
                  <a:pt x="19479" y="251355"/>
                  <a:pt x="44880" y="214048"/>
                  <a:pt x="46467" y="166688"/>
                </a:cubicBezTo>
                <a:cubicBezTo>
                  <a:pt x="48054" y="119328"/>
                  <a:pt x="29798" y="-528"/>
                  <a:pt x="2582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32590A2C-DBAE-5772-564F-D7801330CD49}"/>
              </a:ext>
            </a:extLst>
          </p:cNvPr>
          <p:cNvSpPr/>
          <p:nvPr/>
        </p:nvSpPr>
        <p:spPr>
          <a:xfrm>
            <a:off x="7572116" y="9200765"/>
            <a:ext cx="60796" cy="499432"/>
          </a:xfrm>
          <a:custGeom>
            <a:avLst/>
            <a:gdLst>
              <a:gd name="connsiteX0" fmla="*/ 60584 w 60796"/>
              <a:gd name="connsiteY0" fmla="*/ 385 h 499432"/>
              <a:gd name="connsiteX1" fmla="*/ 22484 w 60796"/>
              <a:gd name="connsiteY1" fmla="*/ 155960 h 499432"/>
              <a:gd name="connsiteX2" fmla="*/ 47884 w 60796"/>
              <a:gd name="connsiteY2" fmla="*/ 495685 h 499432"/>
              <a:gd name="connsiteX3" fmla="*/ 17722 w 60796"/>
              <a:gd name="connsiteY3" fmla="*/ 328998 h 499432"/>
              <a:gd name="connsiteX4" fmla="*/ 1847 w 60796"/>
              <a:gd name="connsiteY4" fmla="*/ 195648 h 499432"/>
              <a:gd name="connsiteX5" fmla="*/ 60584 w 60796"/>
              <a:gd name="connsiteY5" fmla="*/ 385 h 4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96" h="499432">
                <a:moveTo>
                  <a:pt x="60584" y="385"/>
                </a:moveTo>
                <a:cubicBezTo>
                  <a:pt x="64023" y="-6230"/>
                  <a:pt x="24601" y="73410"/>
                  <a:pt x="22484" y="155960"/>
                </a:cubicBezTo>
                <a:cubicBezTo>
                  <a:pt x="20367" y="238510"/>
                  <a:pt x="48678" y="466845"/>
                  <a:pt x="47884" y="495685"/>
                </a:cubicBezTo>
                <a:cubicBezTo>
                  <a:pt x="47090" y="524525"/>
                  <a:pt x="25395" y="379004"/>
                  <a:pt x="17722" y="328998"/>
                </a:cubicBezTo>
                <a:cubicBezTo>
                  <a:pt x="10049" y="278992"/>
                  <a:pt x="-5297" y="244860"/>
                  <a:pt x="1847" y="195648"/>
                </a:cubicBezTo>
                <a:cubicBezTo>
                  <a:pt x="8991" y="146436"/>
                  <a:pt x="57145" y="7000"/>
                  <a:pt x="60584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10195AA2-4912-371A-D862-2A80826C36BD}"/>
              </a:ext>
            </a:extLst>
          </p:cNvPr>
          <p:cNvSpPr/>
          <p:nvPr/>
        </p:nvSpPr>
        <p:spPr>
          <a:xfrm>
            <a:off x="7907204" y="6773859"/>
            <a:ext cx="370842" cy="332818"/>
          </a:xfrm>
          <a:custGeom>
            <a:avLst/>
            <a:gdLst>
              <a:gd name="connsiteX0" fmla="*/ 134 w 370842"/>
              <a:gd name="connsiteY0" fmla="*/ 4 h 332818"/>
              <a:gd name="connsiteX1" fmla="*/ 174759 w 370842"/>
              <a:gd name="connsiteY1" fmla="*/ 57154 h 332818"/>
              <a:gd name="connsiteX2" fmla="*/ 173171 w 370842"/>
              <a:gd name="connsiteY2" fmla="*/ 68266 h 332818"/>
              <a:gd name="connsiteX3" fmla="*/ 249371 w 370842"/>
              <a:gd name="connsiteY3" fmla="*/ 133354 h 332818"/>
              <a:gd name="connsiteX4" fmla="*/ 368434 w 370842"/>
              <a:gd name="connsiteY4" fmla="*/ 328616 h 332818"/>
              <a:gd name="connsiteX5" fmla="*/ 323984 w 370842"/>
              <a:gd name="connsiteY5" fmla="*/ 255591 h 332818"/>
              <a:gd name="connsiteX6" fmla="*/ 260484 w 370842"/>
              <a:gd name="connsiteY6" fmla="*/ 119066 h 332818"/>
              <a:gd name="connsiteX7" fmla="*/ 147771 w 370842"/>
              <a:gd name="connsiteY7" fmla="*/ 60329 h 332818"/>
              <a:gd name="connsiteX8" fmla="*/ 134 w 370842"/>
              <a:gd name="connsiteY8" fmla="*/ 4 h 33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842" h="332818">
                <a:moveTo>
                  <a:pt x="134" y="4"/>
                </a:moveTo>
                <a:cubicBezTo>
                  <a:pt x="4632" y="-525"/>
                  <a:pt x="145920" y="45777"/>
                  <a:pt x="174759" y="57154"/>
                </a:cubicBezTo>
                <a:cubicBezTo>
                  <a:pt x="203599" y="68531"/>
                  <a:pt x="160736" y="55566"/>
                  <a:pt x="173171" y="68266"/>
                </a:cubicBezTo>
                <a:cubicBezTo>
                  <a:pt x="185606" y="80966"/>
                  <a:pt x="216827" y="89962"/>
                  <a:pt x="249371" y="133354"/>
                </a:cubicBezTo>
                <a:cubicBezTo>
                  <a:pt x="281915" y="176746"/>
                  <a:pt x="355999" y="308243"/>
                  <a:pt x="368434" y="328616"/>
                </a:cubicBezTo>
                <a:cubicBezTo>
                  <a:pt x="380870" y="348989"/>
                  <a:pt x="341976" y="290516"/>
                  <a:pt x="323984" y="255591"/>
                </a:cubicBezTo>
                <a:cubicBezTo>
                  <a:pt x="305992" y="220666"/>
                  <a:pt x="289853" y="151610"/>
                  <a:pt x="260484" y="119066"/>
                </a:cubicBezTo>
                <a:cubicBezTo>
                  <a:pt x="231115" y="86522"/>
                  <a:pt x="190369" y="76469"/>
                  <a:pt x="147771" y="60329"/>
                </a:cubicBezTo>
                <a:cubicBezTo>
                  <a:pt x="105173" y="44190"/>
                  <a:pt x="-4364" y="533"/>
                  <a:pt x="1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EC479479-8445-DC07-69A5-9E30EBFEC3F5}"/>
              </a:ext>
            </a:extLst>
          </p:cNvPr>
          <p:cNvSpPr/>
          <p:nvPr/>
        </p:nvSpPr>
        <p:spPr>
          <a:xfrm>
            <a:off x="7786059" y="6855872"/>
            <a:ext cx="278553" cy="632857"/>
          </a:xfrm>
          <a:custGeom>
            <a:avLst/>
            <a:gdLst>
              <a:gd name="connsiteX0" fmla="*/ 276854 w 278553"/>
              <a:gd name="connsiteY0" fmla="*/ 2128 h 632857"/>
              <a:gd name="connsiteX1" fmla="*/ 175254 w 278553"/>
              <a:gd name="connsiteY1" fmla="*/ 198978 h 632857"/>
              <a:gd name="connsiteX2" fmla="*/ 22854 w 278553"/>
              <a:gd name="connsiteY2" fmla="*/ 522828 h 632857"/>
              <a:gd name="connsiteX3" fmla="*/ 6979 w 278553"/>
              <a:gd name="connsiteY3" fmla="*/ 630778 h 632857"/>
              <a:gd name="connsiteX4" fmla="*/ 6979 w 278553"/>
              <a:gd name="connsiteY4" fmla="*/ 572041 h 632857"/>
              <a:gd name="connsiteX5" fmla="*/ 92704 w 278553"/>
              <a:gd name="connsiteY5" fmla="*/ 321216 h 632857"/>
              <a:gd name="connsiteX6" fmla="*/ 276854 w 278553"/>
              <a:gd name="connsiteY6" fmla="*/ 2128 h 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553" h="632857">
                <a:moveTo>
                  <a:pt x="276854" y="2128"/>
                </a:moveTo>
                <a:cubicBezTo>
                  <a:pt x="290612" y="-18245"/>
                  <a:pt x="217587" y="112195"/>
                  <a:pt x="175254" y="198978"/>
                </a:cubicBezTo>
                <a:cubicBezTo>
                  <a:pt x="132921" y="285761"/>
                  <a:pt x="50900" y="450861"/>
                  <a:pt x="22854" y="522828"/>
                </a:cubicBezTo>
                <a:cubicBezTo>
                  <a:pt x="-5192" y="594795"/>
                  <a:pt x="9625" y="622576"/>
                  <a:pt x="6979" y="630778"/>
                </a:cubicBezTo>
                <a:cubicBezTo>
                  <a:pt x="4333" y="638980"/>
                  <a:pt x="-7308" y="623635"/>
                  <a:pt x="6979" y="572041"/>
                </a:cubicBezTo>
                <a:cubicBezTo>
                  <a:pt x="21266" y="520447"/>
                  <a:pt x="48783" y="414085"/>
                  <a:pt x="92704" y="321216"/>
                </a:cubicBezTo>
                <a:cubicBezTo>
                  <a:pt x="136625" y="228347"/>
                  <a:pt x="263096" y="22501"/>
                  <a:pt x="276854" y="2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6CEF974B-63A5-9C58-6953-469BEC79548F}"/>
              </a:ext>
            </a:extLst>
          </p:cNvPr>
          <p:cNvSpPr/>
          <p:nvPr/>
        </p:nvSpPr>
        <p:spPr>
          <a:xfrm>
            <a:off x="7999150" y="6943716"/>
            <a:ext cx="162311" cy="439721"/>
          </a:xfrm>
          <a:custGeom>
            <a:avLst/>
            <a:gdLst>
              <a:gd name="connsiteX0" fmla="*/ 162188 w 162311"/>
              <a:gd name="connsiteY0" fmla="*/ 9 h 439721"/>
              <a:gd name="connsiteX1" fmla="*/ 46300 w 162311"/>
              <a:gd name="connsiteY1" fmla="*/ 207972 h 439721"/>
              <a:gd name="connsiteX2" fmla="*/ 1850 w 162311"/>
              <a:gd name="connsiteY2" fmla="*/ 433397 h 439721"/>
              <a:gd name="connsiteX3" fmla="*/ 9788 w 162311"/>
              <a:gd name="connsiteY3" fmla="*/ 361959 h 439721"/>
              <a:gd name="connsiteX4" fmla="*/ 22488 w 162311"/>
              <a:gd name="connsiteY4" fmla="*/ 200034 h 439721"/>
              <a:gd name="connsiteX5" fmla="*/ 162188 w 162311"/>
              <a:gd name="connsiteY5" fmla="*/ 9 h 43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11" h="439721">
                <a:moveTo>
                  <a:pt x="162188" y="9"/>
                </a:moveTo>
                <a:cubicBezTo>
                  <a:pt x="166157" y="1332"/>
                  <a:pt x="73023" y="135741"/>
                  <a:pt x="46300" y="207972"/>
                </a:cubicBezTo>
                <a:cubicBezTo>
                  <a:pt x="19577" y="280203"/>
                  <a:pt x="7935" y="407733"/>
                  <a:pt x="1850" y="433397"/>
                </a:cubicBezTo>
                <a:cubicBezTo>
                  <a:pt x="-4235" y="459062"/>
                  <a:pt x="6348" y="400853"/>
                  <a:pt x="9788" y="361959"/>
                </a:cubicBezTo>
                <a:cubicBezTo>
                  <a:pt x="13228" y="323065"/>
                  <a:pt x="-1589" y="259301"/>
                  <a:pt x="22488" y="200034"/>
                </a:cubicBezTo>
                <a:cubicBezTo>
                  <a:pt x="46565" y="140767"/>
                  <a:pt x="158219" y="-1314"/>
                  <a:pt x="16218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92AF3D52-7528-6C28-06BF-08F7CD948701}"/>
              </a:ext>
            </a:extLst>
          </p:cNvPr>
          <p:cNvSpPr/>
          <p:nvPr/>
        </p:nvSpPr>
        <p:spPr>
          <a:xfrm>
            <a:off x="8261184" y="7099278"/>
            <a:ext cx="129091" cy="470873"/>
          </a:xfrm>
          <a:custGeom>
            <a:avLst/>
            <a:gdLst>
              <a:gd name="connsiteX0" fmla="*/ 166 w 129091"/>
              <a:gd name="connsiteY0" fmla="*/ 22 h 470873"/>
              <a:gd name="connsiteX1" fmla="*/ 68429 w 129091"/>
              <a:gd name="connsiteY1" fmla="*/ 185760 h 470873"/>
              <a:gd name="connsiteX2" fmla="*/ 125579 w 129091"/>
              <a:gd name="connsiteY2" fmla="*/ 458810 h 470873"/>
              <a:gd name="connsiteX3" fmla="*/ 119229 w 129091"/>
              <a:gd name="connsiteY3" fmla="*/ 400072 h 470873"/>
              <a:gd name="connsiteX4" fmla="*/ 89066 w 129091"/>
              <a:gd name="connsiteY4" fmla="*/ 196872 h 470873"/>
              <a:gd name="connsiteX5" fmla="*/ 166 w 129091"/>
              <a:gd name="connsiteY5" fmla="*/ 22 h 47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091" h="470873">
                <a:moveTo>
                  <a:pt x="166" y="22"/>
                </a:moveTo>
                <a:cubicBezTo>
                  <a:pt x="-3273" y="-1830"/>
                  <a:pt x="47527" y="109295"/>
                  <a:pt x="68429" y="185760"/>
                </a:cubicBezTo>
                <a:cubicBezTo>
                  <a:pt x="89331" y="262225"/>
                  <a:pt x="117112" y="423091"/>
                  <a:pt x="125579" y="458810"/>
                </a:cubicBezTo>
                <a:cubicBezTo>
                  <a:pt x="134046" y="494529"/>
                  <a:pt x="125314" y="443728"/>
                  <a:pt x="119229" y="400072"/>
                </a:cubicBezTo>
                <a:cubicBezTo>
                  <a:pt x="113144" y="356416"/>
                  <a:pt x="106793" y="259049"/>
                  <a:pt x="89066" y="196872"/>
                </a:cubicBezTo>
                <a:cubicBezTo>
                  <a:pt x="71339" y="134695"/>
                  <a:pt x="3605" y="1874"/>
                  <a:pt x="16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F7707862-4B23-D1A5-77C0-424983D0F043}"/>
              </a:ext>
            </a:extLst>
          </p:cNvPr>
          <p:cNvSpPr/>
          <p:nvPr/>
        </p:nvSpPr>
        <p:spPr>
          <a:xfrm>
            <a:off x="8392267" y="7492142"/>
            <a:ext cx="54529" cy="676099"/>
          </a:xfrm>
          <a:custGeom>
            <a:avLst/>
            <a:gdLst>
              <a:gd name="connsiteX0" fmla="*/ 846 w 54529"/>
              <a:gd name="connsiteY0" fmla="*/ 858 h 676099"/>
              <a:gd name="connsiteX1" fmla="*/ 18308 w 54529"/>
              <a:gd name="connsiteY1" fmla="*/ 137383 h 676099"/>
              <a:gd name="connsiteX2" fmla="*/ 53233 w 54529"/>
              <a:gd name="connsiteY2" fmla="*/ 345346 h 676099"/>
              <a:gd name="connsiteX3" fmla="*/ 46883 w 54529"/>
              <a:gd name="connsiteY3" fmla="*/ 669196 h 676099"/>
              <a:gd name="connsiteX4" fmla="*/ 45296 w 54529"/>
              <a:gd name="connsiteY4" fmla="*/ 550133 h 676099"/>
              <a:gd name="connsiteX5" fmla="*/ 46883 w 54529"/>
              <a:gd name="connsiteY5" fmla="*/ 354871 h 676099"/>
              <a:gd name="connsiteX6" fmla="*/ 7196 w 54529"/>
              <a:gd name="connsiteY6" fmla="*/ 200883 h 676099"/>
              <a:gd name="connsiteX7" fmla="*/ 846 w 54529"/>
              <a:gd name="connsiteY7" fmla="*/ 858 h 67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29" h="676099">
                <a:moveTo>
                  <a:pt x="846" y="858"/>
                </a:moveTo>
                <a:cubicBezTo>
                  <a:pt x="2698" y="-9725"/>
                  <a:pt x="9577" y="79968"/>
                  <a:pt x="18308" y="137383"/>
                </a:cubicBezTo>
                <a:cubicBezTo>
                  <a:pt x="27039" y="194798"/>
                  <a:pt x="48471" y="256711"/>
                  <a:pt x="53233" y="345346"/>
                </a:cubicBezTo>
                <a:cubicBezTo>
                  <a:pt x="57995" y="433981"/>
                  <a:pt x="48206" y="635065"/>
                  <a:pt x="46883" y="669196"/>
                </a:cubicBezTo>
                <a:cubicBezTo>
                  <a:pt x="45560" y="703327"/>
                  <a:pt x="45296" y="602520"/>
                  <a:pt x="45296" y="550133"/>
                </a:cubicBezTo>
                <a:cubicBezTo>
                  <a:pt x="45296" y="497746"/>
                  <a:pt x="53233" y="413079"/>
                  <a:pt x="46883" y="354871"/>
                </a:cubicBezTo>
                <a:cubicBezTo>
                  <a:pt x="40533" y="296663"/>
                  <a:pt x="14604" y="258298"/>
                  <a:pt x="7196" y="200883"/>
                </a:cubicBezTo>
                <a:cubicBezTo>
                  <a:pt x="-212" y="143468"/>
                  <a:pt x="-1006" y="11441"/>
                  <a:pt x="846" y="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742B9931-767C-F897-BC04-2185B7713625}"/>
              </a:ext>
            </a:extLst>
          </p:cNvPr>
          <p:cNvSpPr/>
          <p:nvPr/>
        </p:nvSpPr>
        <p:spPr>
          <a:xfrm>
            <a:off x="7712584" y="7153251"/>
            <a:ext cx="121843" cy="424564"/>
          </a:xfrm>
          <a:custGeom>
            <a:avLst/>
            <a:gdLst>
              <a:gd name="connsiteX0" fmla="*/ 121729 w 121843"/>
              <a:gd name="connsiteY0" fmla="*/ 24 h 424564"/>
              <a:gd name="connsiteX1" fmla="*/ 24891 w 121843"/>
              <a:gd name="connsiteY1" fmla="*/ 173062 h 424564"/>
              <a:gd name="connsiteX2" fmla="*/ 42354 w 121843"/>
              <a:gd name="connsiteY2" fmla="*/ 420712 h 424564"/>
              <a:gd name="connsiteX3" fmla="*/ 36004 w 121843"/>
              <a:gd name="connsiteY3" fmla="*/ 314349 h 424564"/>
              <a:gd name="connsiteX4" fmla="*/ 2666 w 121843"/>
              <a:gd name="connsiteY4" fmla="*/ 184174 h 424564"/>
              <a:gd name="connsiteX5" fmla="*/ 121729 w 121843"/>
              <a:gd name="connsiteY5" fmla="*/ 24 h 42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43" h="424564">
                <a:moveTo>
                  <a:pt x="121729" y="24"/>
                </a:moveTo>
                <a:cubicBezTo>
                  <a:pt x="125433" y="-1828"/>
                  <a:pt x="38120" y="102947"/>
                  <a:pt x="24891" y="173062"/>
                </a:cubicBezTo>
                <a:cubicBezTo>
                  <a:pt x="11662" y="243177"/>
                  <a:pt x="40502" y="397164"/>
                  <a:pt x="42354" y="420712"/>
                </a:cubicBezTo>
                <a:cubicBezTo>
                  <a:pt x="44206" y="444260"/>
                  <a:pt x="42619" y="353772"/>
                  <a:pt x="36004" y="314349"/>
                </a:cubicBezTo>
                <a:cubicBezTo>
                  <a:pt x="29389" y="274926"/>
                  <a:pt x="-10563" y="236032"/>
                  <a:pt x="2666" y="184174"/>
                </a:cubicBezTo>
                <a:cubicBezTo>
                  <a:pt x="15895" y="132316"/>
                  <a:pt x="118025" y="1876"/>
                  <a:pt x="12172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EC3ECFFF-78E5-A504-EE35-B1AA584C80F5}"/>
              </a:ext>
            </a:extLst>
          </p:cNvPr>
          <p:cNvSpPr/>
          <p:nvPr/>
        </p:nvSpPr>
        <p:spPr>
          <a:xfrm>
            <a:off x="7732754" y="7069173"/>
            <a:ext cx="108086" cy="203616"/>
          </a:xfrm>
          <a:custGeom>
            <a:avLst/>
            <a:gdLst>
              <a:gd name="connsiteX0" fmla="*/ 107909 w 108086"/>
              <a:gd name="connsiteY0" fmla="*/ 1552 h 203616"/>
              <a:gd name="connsiteX1" fmla="*/ 7896 w 108086"/>
              <a:gd name="connsiteY1" fmla="*/ 153952 h 203616"/>
              <a:gd name="connsiteX2" fmla="*/ 6309 w 108086"/>
              <a:gd name="connsiteY2" fmla="*/ 203165 h 203616"/>
              <a:gd name="connsiteX3" fmla="*/ 6309 w 108086"/>
              <a:gd name="connsiteY3" fmla="*/ 131727 h 203616"/>
              <a:gd name="connsiteX4" fmla="*/ 31709 w 108086"/>
              <a:gd name="connsiteY4" fmla="*/ 77752 h 203616"/>
              <a:gd name="connsiteX5" fmla="*/ 107909 w 108086"/>
              <a:gd name="connsiteY5" fmla="*/ 1552 h 20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086" h="203616">
                <a:moveTo>
                  <a:pt x="107909" y="1552"/>
                </a:moveTo>
                <a:cubicBezTo>
                  <a:pt x="103940" y="14252"/>
                  <a:pt x="24829" y="120350"/>
                  <a:pt x="7896" y="153952"/>
                </a:cubicBezTo>
                <a:cubicBezTo>
                  <a:pt x="-9037" y="187554"/>
                  <a:pt x="6573" y="206869"/>
                  <a:pt x="6309" y="203165"/>
                </a:cubicBezTo>
                <a:cubicBezTo>
                  <a:pt x="6045" y="199461"/>
                  <a:pt x="2076" y="152629"/>
                  <a:pt x="6309" y="131727"/>
                </a:cubicBezTo>
                <a:cubicBezTo>
                  <a:pt x="10542" y="110825"/>
                  <a:pt x="15305" y="97860"/>
                  <a:pt x="31709" y="77752"/>
                </a:cubicBezTo>
                <a:cubicBezTo>
                  <a:pt x="48113" y="57644"/>
                  <a:pt x="111878" y="-11148"/>
                  <a:pt x="107909" y="1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D1FE48CB-9A0D-B702-6DAD-6D817BDF1BB4}"/>
              </a:ext>
            </a:extLst>
          </p:cNvPr>
          <p:cNvSpPr/>
          <p:nvPr/>
        </p:nvSpPr>
        <p:spPr>
          <a:xfrm>
            <a:off x="8248621" y="7180035"/>
            <a:ext cx="83362" cy="525361"/>
          </a:xfrm>
          <a:custGeom>
            <a:avLst/>
            <a:gdLst>
              <a:gd name="connsiteX0" fmla="*/ 29 w 83362"/>
              <a:gd name="connsiteY0" fmla="*/ 228 h 525361"/>
              <a:gd name="connsiteX1" fmla="*/ 20667 w 83362"/>
              <a:gd name="connsiteY1" fmla="*/ 198665 h 525361"/>
              <a:gd name="connsiteX2" fmla="*/ 25429 w 83362"/>
              <a:gd name="connsiteY2" fmla="*/ 332015 h 525361"/>
              <a:gd name="connsiteX3" fmla="*/ 82579 w 83362"/>
              <a:gd name="connsiteY3" fmla="*/ 522515 h 525361"/>
              <a:gd name="connsiteX4" fmla="*/ 55592 w 83362"/>
              <a:gd name="connsiteY4" fmla="*/ 438378 h 525361"/>
              <a:gd name="connsiteX5" fmla="*/ 12729 w 83362"/>
              <a:gd name="connsiteY5" fmla="*/ 328840 h 525361"/>
              <a:gd name="connsiteX6" fmla="*/ 15904 w 83362"/>
              <a:gd name="connsiteY6" fmla="*/ 239940 h 525361"/>
              <a:gd name="connsiteX7" fmla="*/ 29 w 83362"/>
              <a:gd name="connsiteY7" fmla="*/ 228 h 5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362" h="525361">
                <a:moveTo>
                  <a:pt x="29" y="228"/>
                </a:moveTo>
                <a:cubicBezTo>
                  <a:pt x="823" y="-6651"/>
                  <a:pt x="16434" y="143367"/>
                  <a:pt x="20667" y="198665"/>
                </a:cubicBezTo>
                <a:cubicBezTo>
                  <a:pt x="24900" y="253963"/>
                  <a:pt x="15110" y="278040"/>
                  <a:pt x="25429" y="332015"/>
                </a:cubicBezTo>
                <a:cubicBezTo>
                  <a:pt x="35748" y="385990"/>
                  <a:pt x="77552" y="504788"/>
                  <a:pt x="82579" y="522515"/>
                </a:cubicBezTo>
                <a:cubicBezTo>
                  <a:pt x="87606" y="540242"/>
                  <a:pt x="67234" y="470657"/>
                  <a:pt x="55592" y="438378"/>
                </a:cubicBezTo>
                <a:cubicBezTo>
                  <a:pt x="43950" y="406099"/>
                  <a:pt x="19344" y="361913"/>
                  <a:pt x="12729" y="328840"/>
                </a:cubicBezTo>
                <a:cubicBezTo>
                  <a:pt x="6114" y="295767"/>
                  <a:pt x="17227" y="293121"/>
                  <a:pt x="15904" y="239940"/>
                </a:cubicBezTo>
                <a:cubicBezTo>
                  <a:pt x="14581" y="186759"/>
                  <a:pt x="-765" y="7107"/>
                  <a:pt x="29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B453D4C0-3E6B-CED7-C124-0E0D79EEE529}"/>
              </a:ext>
            </a:extLst>
          </p:cNvPr>
          <p:cNvSpPr/>
          <p:nvPr/>
        </p:nvSpPr>
        <p:spPr>
          <a:xfrm>
            <a:off x="8318426" y="7562743"/>
            <a:ext cx="98654" cy="538656"/>
          </a:xfrm>
          <a:custGeom>
            <a:avLst/>
            <a:gdLst>
              <a:gd name="connsiteX0" fmla="*/ 6424 w 98654"/>
              <a:gd name="connsiteY0" fmla="*/ 107 h 538656"/>
              <a:gd name="connsiteX1" fmla="*/ 8012 w 98654"/>
              <a:gd name="connsiteY1" fmla="*/ 108057 h 538656"/>
              <a:gd name="connsiteX2" fmla="*/ 69924 w 98654"/>
              <a:gd name="connsiteY2" fmla="*/ 438257 h 538656"/>
              <a:gd name="connsiteX3" fmla="*/ 98499 w 98654"/>
              <a:gd name="connsiteY3" fmla="*/ 538270 h 538656"/>
              <a:gd name="connsiteX4" fmla="*/ 77862 w 98654"/>
              <a:gd name="connsiteY4" fmla="*/ 462070 h 538656"/>
              <a:gd name="connsiteX5" fmla="*/ 9599 w 98654"/>
              <a:gd name="connsiteY5" fmla="*/ 217595 h 538656"/>
              <a:gd name="connsiteX6" fmla="*/ 74 w 98654"/>
              <a:gd name="connsiteY6" fmla="*/ 122345 h 538656"/>
              <a:gd name="connsiteX7" fmla="*/ 6424 w 98654"/>
              <a:gd name="connsiteY7" fmla="*/ 107 h 53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654" h="538656">
                <a:moveTo>
                  <a:pt x="6424" y="107"/>
                </a:moveTo>
                <a:cubicBezTo>
                  <a:pt x="7747" y="-2274"/>
                  <a:pt x="-2571" y="35032"/>
                  <a:pt x="8012" y="108057"/>
                </a:cubicBezTo>
                <a:cubicBezTo>
                  <a:pt x="18595" y="181082"/>
                  <a:pt x="54843" y="366555"/>
                  <a:pt x="69924" y="438257"/>
                </a:cubicBezTo>
                <a:cubicBezTo>
                  <a:pt x="85005" y="509959"/>
                  <a:pt x="97176" y="534301"/>
                  <a:pt x="98499" y="538270"/>
                </a:cubicBezTo>
                <a:cubicBezTo>
                  <a:pt x="99822" y="542239"/>
                  <a:pt x="92679" y="515516"/>
                  <a:pt x="77862" y="462070"/>
                </a:cubicBezTo>
                <a:cubicBezTo>
                  <a:pt x="63045" y="408624"/>
                  <a:pt x="22564" y="274216"/>
                  <a:pt x="9599" y="217595"/>
                </a:cubicBezTo>
                <a:cubicBezTo>
                  <a:pt x="-3366" y="160974"/>
                  <a:pt x="868" y="153566"/>
                  <a:pt x="74" y="122345"/>
                </a:cubicBezTo>
                <a:cubicBezTo>
                  <a:pt x="-720" y="91124"/>
                  <a:pt x="5101" y="2488"/>
                  <a:pt x="6424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7004589C-F225-ACD8-7E5E-6D6A070291D5}"/>
              </a:ext>
            </a:extLst>
          </p:cNvPr>
          <p:cNvSpPr/>
          <p:nvPr/>
        </p:nvSpPr>
        <p:spPr>
          <a:xfrm>
            <a:off x="7720176" y="7389714"/>
            <a:ext cx="55518" cy="549621"/>
          </a:xfrm>
          <a:custGeom>
            <a:avLst/>
            <a:gdLst>
              <a:gd name="connsiteX0" fmla="*/ 55399 w 55518"/>
              <a:gd name="connsiteY0" fmla="*/ 99 h 549621"/>
              <a:gd name="connsiteX1" fmla="*/ 15712 w 55518"/>
              <a:gd name="connsiteY1" fmla="*/ 128686 h 549621"/>
              <a:gd name="connsiteX2" fmla="*/ 6187 w 55518"/>
              <a:gd name="connsiteY2" fmla="*/ 536674 h 549621"/>
              <a:gd name="connsiteX3" fmla="*/ 14124 w 55518"/>
              <a:gd name="connsiteY3" fmla="*/ 417611 h 549621"/>
              <a:gd name="connsiteX4" fmla="*/ 1424 w 55518"/>
              <a:gd name="connsiteY4" fmla="*/ 112811 h 549621"/>
              <a:gd name="connsiteX5" fmla="*/ 55399 w 55518"/>
              <a:gd name="connsiteY5" fmla="*/ 99 h 54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18" h="549621">
                <a:moveTo>
                  <a:pt x="55399" y="99"/>
                </a:moveTo>
                <a:cubicBezTo>
                  <a:pt x="57780" y="2745"/>
                  <a:pt x="23914" y="39257"/>
                  <a:pt x="15712" y="128686"/>
                </a:cubicBezTo>
                <a:cubicBezTo>
                  <a:pt x="7510" y="218115"/>
                  <a:pt x="6452" y="488520"/>
                  <a:pt x="6187" y="536674"/>
                </a:cubicBezTo>
                <a:cubicBezTo>
                  <a:pt x="5922" y="584828"/>
                  <a:pt x="14918" y="488255"/>
                  <a:pt x="14124" y="417611"/>
                </a:cubicBezTo>
                <a:cubicBezTo>
                  <a:pt x="13330" y="346967"/>
                  <a:pt x="-5191" y="177899"/>
                  <a:pt x="1424" y="112811"/>
                </a:cubicBezTo>
                <a:cubicBezTo>
                  <a:pt x="8039" y="47724"/>
                  <a:pt x="53018" y="-2547"/>
                  <a:pt x="55399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B5FE2B1F-F06E-32AB-104A-CC2EB22B9B63}"/>
              </a:ext>
            </a:extLst>
          </p:cNvPr>
          <p:cNvSpPr/>
          <p:nvPr/>
        </p:nvSpPr>
        <p:spPr>
          <a:xfrm>
            <a:off x="7739046" y="7596283"/>
            <a:ext cx="28620" cy="568357"/>
          </a:xfrm>
          <a:custGeom>
            <a:avLst/>
            <a:gdLst>
              <a:gd name="connsiteX0" fmla="*/ 7954 w 28620"/>
              <a:gd name="connsiteY0" fmla="*/ 1492 h 568357"/>
              <a:gd name="connsiteX1" fmla="*/ 17479 w 28620"/>
              <a:gd name="connsiteY1" fmla="*/ 218980 h 568357"/>
              <a:gd name="connsiteX2" fmla="*/ 14304 w 28620"/>
              <a:gd name="connsiteY2" fmla="*/ 466630 h 568357"/>
              <a:gd name="connsiteX3" fmla="*/ 17 w 28620"/>
              <a:gd name="connsiteY3" fmla="*/ 568230 h 568357"/>
              <a:gd name="connsiteX4" fmla="*/ 17479 w 28620"/>
              <a:gd name="connsiteY4" fmla="*/ 484092 h 568357"/>
              <a:gd name="connsiteX5" fmla="*/ 28592 w 28620"/>
              <a:gd name="connsiteY5" fmla="*/ 330105 h 568357"/>
              <a:gd name="connsiteX6" fmla="*/ 7954 w 28620"/>
              <a:gd name="connsiteY6" fmla="*/ 1492 h 56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20" h="568357">
                <a:moveTo>
                  <a:pt x="7954" y="1492"/>
                </a:moveTo>
                <a:cubicBezTo>
                  <a:pt x="6102" y="-17029"/>
                  <a:pt x="16421" y="141457"/>
                  <a:pt x="17479" y="218980"/>
                </a:cubicBezTo>
                <a:cubicBezTo>
                  <a:pt x="18537" y="296503"/>
                  <a:pt x="17214" y="408422"/>
                  <a:pt x="14304" y="466630"/>
                </a:cubicBezTo>
                <a:cubicBezTo>
                  <a:pt x="11394" y="524838"/>
                  <a:pt x="-512" y="565320"/>
                  <a:pt x="17" y="568230"/>
                </a:cubicBezTo>
                <a:cubicBezTo>
                  <a:pt x="546" y="571140"/>
                  <a:pt x="12717" y="523780"/>
                  <a:pt x="17479" y="484092"/>
                </a:cubicBezTo>
                <a:cubicBezTo>
                  <a:pt x="22242" y="444405"/>
                  <a:pt x="29121" y="406040"/>
                  <a:pt x="28592" y="330105"/>
                </a:cubicBezTo>
                <a:cubicBezTo>
                  <a:pt x="28063" y="254170"/>
                  <a:pt x="9806" y="20013"/>
                  <a:pt x="7954" y="1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50BCE2A5-3303-DFEE-E306-6547B38EF812}"/>
              </a:ext>
            </a:extLst>
          </p:cNvPr>
          <p:cNvSpPr/>
          <p:nvPr/>
        </p:nvSpPr>
        <p:spPr>
          <a:xfrm>
            <a:off x="7726699" y="7924772"/>
            <a:ext cx="517316" cy="868490"/>
          </a:xfrm>
          <a:custGeom>
            <a:avLst/>
            <a:gdLst>
              <a:gd name="connsiteX0" fmla="*/ 517189 w 517316"/>
              <a:gd name="connsiteY0" fmla="*/ 28 h 868490"/>
              <a:gd name="connsiteX1" fmla="*/ 307639 w 517316"/>
              <a:gd name="connsiteY1" fmla="*/ 58766 h 868490"/>
              <a:gd name="connsiteX2" fmla="*/ 267951 w 517316"/>
              <a:gd name="connsiteY2" fmla="*/ 190528 h 868490"/>
              <a:gd name="connsiteX3" fmla="*/ 236201 w 517316"/>
              <a:gd name="connsiteY3" fmla="*/ 419128 h 868490"/>
              <a:gd name="connsiteX4" fmla="*/ 118726 w 517316"/>
              <a:gd name="connsiteY4" fmla="*/ 655666 h 868490"/>
              <a:gd name="connsiteX5" fmla="*/ 1251 w 517316"/>
              <a:gd name="connsiteY5" fmla="*/ 866803 h 868490"/>
              <a:gd name="connsiteX6" fmla="*/ 53639 w 517316"/>
              <a:gd name="connsiteY6" fmla="*/ 760441 h 868490"/>
              <a:gd name="connsiteX7" fmla="*/ 221914 w 517316"/>
              <a:gd name="connsiteY7" fmla="*/ 417541 h 868490"/>
              <a:gd name="connsiteX8" fmla="*/ 274301 w 517316"/>
              <a:gd name="connsiteY8" fmla="*/ 123853 h 868490"/>
              <a:gd name="connsiteX9" fmla="*/ 337801 w 517316"/>
              <a:gd name="connsiteY9" fmla="*/ 65116 h 868490"/>
              <a:gd name="connsiteX10" fmla="*/ 517189 w 517316"/>
              <a:gd name="connsiteY10" fmla="*/ 28 h 86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316" h="868490">
                <a:moveTo>
                  <a:pt x="517189" y="28"/>
                </a:moveTo>
                <a:cubicBezTo>
                  <a:pt x="512162" y="-1030"/>
                  <a:pt x="349179" y="27016"/>
                  <a:pt x="307639" y="58766"/>
                </a:cubicBezTo>
                <a:cubicBezTo>
                  <a:pt x="266099" y="90516"/>
                  <a:pt x="279857" y="130468"/>
                  <a:pt x="267951" y="190528"/>
                </a:cubicBezTo>
                <a:cubicBezTo>
                  <a:pt x="256045" y="250588"/>
                  <a:pt x="261072" y="341605"/>
                  <a:pt x="236201" y="419128"/>
                </a:cubicBezTo>
                <a:cubicBezTo>
                  <a:pt x="211330" y="496651"/>
                  <a:pt x="157884" y="581054"/>
                  <a:pt x="118726" y="655666"/>
                </a:cubicBezTo>
                <a:cubicBezTo>
                  <a:pt x="79568" y="730278"/>
                  <a:pt x="12099" y="849341"/>
                  <a:pt x="1251" y="866803"/>
                </a:cubicBezTo>
                <a:cubicBezTo>
                  <a:pt x="-9597" y="884265"/>
                  <a:pt x="53639" y="760441"/>
                  <a:pt x="53639" y="760441"/>
                </a:cubicBezTo>
                <a:cubicBezTo>
                  <a:pt x="90416" y="685564"/>
                  <a:pt x="185137" y="523639"/>
                  <a:pt x="221914" y="417541"/>
                </a:cubicBezTo>
                <a:cubicBezTo>
                  <a:pt x="258691" y="311443"/>
                  <a:pt x="254987" y="182590"/>
                  <a:pt x="274301" y="123853"/>
                </a:cubicBezTo>
                <a:cubicBezTo>
                  <a:pt x="293615" y="65116"/>
                  <a:pt x="298378" y="85224"/>
                  <a:pt x="337801" y="65116"/>
                </a:cubicBezTo>
                <a:cubicBezTo>
                  <a:pt x="377224" y="45008"/>
                  <a:pt x="522216" y="1086"/>
                  <a:pt x="51718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D19F6F0B-53EE-B74A-C759-644879DC2DC6}"/>
              </a:ext>
            </a:extLst>
          </p:cNvPr>
          <p:cNvSpPr/>
          <p:nvPr/>
        </p:nvSpPr>
        <p:spPr>
          <a:xfrm>
            <a:off x="7705803" y="8027966"/>
            <a:ext cx="241910" cy="745522"/>
          </a:xfrm>
          <a:custGeom>
            <a:avLst/>
            <a:gdLst>
              <a:gd name="connsiteX0" fmla="*/ 144385 w 241910"/>
              <a:gd name="connsiteY0" fmla="*/ 22 h 745522"/>
              <a:gd name="connsiteX1" fmla="*/ 236460 w 241910"/>
              <a:gd name="connsiteY1" fmla="*/ 134959 h 745522"/>
              <a:gd name="connsiteX2" fmla="*/ 206297 w 241910"/>
              <a:gd name="connsiteY2" fmla="*/ 323872 h 745522"/>
              <a:gd name="connsiteX3" fmla="*/ 80885 w 241910"/>
              <a:gd name="connsiteY3" fmla="*/ 484209 h 745522"/>
              <a:gd name="connsiteX4" fmla="*/ 3097 w 241910"/>
              <a:gd name="connsiteY4" fmla="*/ 739797 h 745522"/>
              <a:gd name="connsiteX5" fmla="*/ 23735 w 241910"/>
              <a:gd name="connsiteY5" fmla="*/ 642959 h 745522"/>
              <a:gd name="connsiteX6" fmla="*/ 99935 w 241910"/>
              <a:gd name="connsiteY6" fmla="*/ 425472 h 745522"/>
              <a:gd name="connsiteX7" fmla="*/ 196772 w 241910"/>
              <a:gd name="connsiteY7" fmla="*/ 309584 h 745522"/>
              <a:gd name="connsiteX8" fmla="*/ 241222 w 241910"/>
              <a:gd name="connsiteY8" fmla="*/ 144484 h 745522"/>
              <a:gd name="connsiteX9" fmla="*/ 144385 w 241910"/>
              <a:gd name="connsiteY9" fmla="*/ 22 h 74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910" h="745522">
                <a:moveTo>
                  <a:pt x="144385" y="22"/>
                </a:moveTo>
                <a:cubicBezTo>
                  <a:pt x="143591" y="-1566"/>
                  <a:pt x="226141" y="80984"/>
                  <a:pt x="236460" y="134959"/>
                </a:cubicBezTo>
                <a:cubicBezTo>
                  <a:pt x="246779" y="188934"/>
                  <a:pt x="232226" y="265664"/>
                  <a:pt x="206297" y="323872"/>
                </a:cubicBezTo>
                <a:cubicBezTo>
                  <a:pt x="180368" y="382080"/>
                  <a:pt x="114752" y="414888"/>
                  <a:pt x="80885" y="484209"/>
                </a:cubicBezTo>
                <a:cubicBezTo>
                  <a:pt x="47018" y="553530"/>
                  <a:pt x="12622" y="713339"/>
                  <a:pt x="3097" y="739797"/>
                </a:cubicBezTo>
                <a:cubicBezTo>
                  <a:pt x="-6428" y="766255"/>
                  <a:pt x="7595" y="695346"/>
                  <a:pt x="23735" y="642959"/>
                </a:cubicBezTo>
                <a:cubicBezTo>
                  <a:pt x="39875" y="590572"/>
                  <a:pt x="71096" y="481034"/>
                  <a:pt x="99935" y="425472"/>
                </a:cubicBezTo>
                <a:cubicBezTo>
                  <a:pt x="128774" y="369910"/>
                  <a:pt x="173224" y="356415"/>
                  <a:pt x="196772" y="309584"/>
                </a:cubicBezTo>
                <a:cubicBezTo>
                  <a:pt x="220320" y="262753"/>
                  <a:pt x="246514" y="192373"/>
                  <a:pt x="241222" y="144484"/>
                </a:cubicBezTo>
                <a:cubicBezTo>
                  <a:pt x="235930" y="96595"/>
                  <a:pt x="145179" y="1610"/>
                  <a:pt x="14438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A1D0BC85-9265-CE82-43DF-4F242C63B475}"/>
              </a:ext>
            </a:extLst>
          </p:cNvPr>
          <p:cNvSpPr/>
          <p:nvPr/>
        </p:nvSpPr>
        <p:spPr>
          <a:xfrm>
            <a:off x="7710956" y="7879997"/>
            <a:ext cx="109213" cy="842475"/>
          </a:xfrm>
          <a:custGeom>
            <a:avLst/>
            <a:gdLst>
              <a:gd name="connsiteX0" fmla="*/ 109069 w 109213"/>
              <a:gd name="connsiteY0" fmla="*/ 353 h 842475"/>
              <a:gd name="connsiteX1" fmla="*/ 64619 w 109213"/>
              <a:gd name="connsiteY1" fmla="*/ 236891 h 842475"/>
              <a:gd name="connsiteX2" fmla="*/ 77319 w 109213"/>
              <a:gd name="connsiteY2" fmla="*/ 522641 h 842475"/>
              <a:gd name="connsiteX3" fmla="*/ 1119 w 109213"/>
              <a:gd name="connsiteY3" fmla="*/ 833791 h 842475"/>
              <a:gd name="connsiteX4" fmla="*/ 36044 w 109213"/>
              <a:gd name="connsiteY4" fmla="*/ 736953 h 842475"/>
              <a:gd name="connsiteX5" fmla="*/ 93194 w 109213"/>
              <a:gd name="connsiteY5" fmla="*/ 535341 h 842475"/>
              <a:gd name="connsiteX6" fmla="*/ 47157 w 109213"/>
              <a:gd name="connsiteY6" fmla="*/ 192441 h 842475"/>
              <a:gd name="connsiteX7" fmla="*/ 109069 w 109213"/>
              <a:gd name="connsiteY7" fmla="*/ 353 h 84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213" h="842475">
                <a:moveTo>
                  <a:pt x="109069" y="353"/>
                </a:moveTo>
                <a:cubicBezTo>
                  <a:pt x="111979" y="7761"/>
                  <a:pt x="69911" y="149843"/>
                  <a:pt x="64619" y="236891"/>
                </a:cubicBezTo>
                <a:cubicBezTo>
                  <a:pt x="59327" y="323939"/>
                  <a:pt x="87902" y="423158"/>
                  <a:pt x="77319" y="522641"/>
                </a:cubicBezTo>
                <a:cubicBezTo>
                  <a:pt x="66736" y="622124"/>
                  <a:pt x="7998" y="798072"/>
                  <a:pt x="1119" y="833791"/>
                </a:cubicBezTo>
                <a:cubicBezTo>
                  <a:pt x="-5760" y="869510"/>
                  <a:pt x="20698" y="786695"/>
                  <a:pt x="36044" y="736953"/>
                </a:cubicBezTo>
                <a:cubicBezTo>
                  <a:pt x="51390" y="687211"/>
                  <a:pt x="91342" y="626093"/>
                  <a:pt x="93194" y="535341"/>
                </a:cubicBezTo>
                <a:cubicBezTo>
                  <a:pt x="95046" y="444589"/>
                  <a:pt x="43188" y="281341"/>
                  <a:pt x="47157" y="192441"/>
                </a:cubicBezTo>
                <a:cubicBezTo>
                  <a:pt x="51126" y="103541"/>
                  <a:pt x="106159" y="-7055"/>
                  <a:pt x="109069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5491D2C8-DCFF-CCB3-6F97-F51F1DCB2985}"/>
              </a:ext>
            </a:extLst>
          </p:cNvPr>
          <p:cNvSpPr/>
          <p:nvPr/>
        </p:nvSpPr>
        <p:spPr>
          <a:xfrm>
            <a:off x="7667625" y="8022419"/>
            <a:ext cx="58987" cy="736183"/>
          </a:xfrm>
          <a:custGeom>
            <a:avLst/>
            <a:gdLst>
              <a:gd name="connsiteX0" fmla="*/ 46038 w 58987"/>
              <a:gd name="connsiteY0" fmla="*/ 2394 h 736183"/>
              <a:gd name="connsiteX1" fmla="*/ 47625 w 58987"/>
              <a:gd name="connsiteY1" fmla="*/ 345294 h 736183"/>
              <a:gd name="connsiteX2" fmla="*/ 25400 w 58987"/>
              <a:gd name="connsiteY2" fmla="*/ 513569 h 736183"/>
              <a:gd name="connsiteX3" fmla="*/ 57150 w 58987"/>
              <a:gd name="connsiteY3" fmla="*/ 729469 h 736183"/>
              <a:gd name="connsiteX4" fmla="*/ 49213 w 58987"/>
              <a:gd name="connsiteY4" fmla="*/ 661206 h 736183"/>
              <a:gd name="connsiteX5" fmla="*/ 0 w 58987"/>
              <a:gd name="connsiteY5" fmla="*/ 458006 h 736183"/>
              <a:gd name="connsiteX6" fmla="*/ 49213 w 58987"/>
              <a:gd name="connsiteY6" fmla="*/ 205594 h 736183"/>
              <a:gd name="connsiteX7" fmla="*/ 46038 w 58987"/>
              <a:gd name="connsiteY7" fmla="*/ 2394 h 73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87" h="736183">
                <a:moveTo>
                  <a:pt x="46038" y="2394"/>
                </a:moveTo>
                <a:cubicBezTo>
                  <a:pt x="45773" y="25677"/>
                  <a:pt x="51065" y="260098"/>
                  <a:pt x="47625" y="345294"/>
                </a:cubicBezTo>
                <a:cubicBezTo>
                  <a:pt x="44185" y="430490"/>
                  <a:pt x="23813" y="449540"/>
                  <a:pt x="25400" y="513569"/>
                </a:cubicBezTo>
                <a:cubicBezTo>
                  <a:pt x="26987" y="577598"/>
                  <a:pt x="53181" y="704863"/>
                  <a:pt x="57150" y="729469"/>
                </a:cubicBezTo>
                <a:cubicBezTo>
                  <a:pt x="61119" y="754075"/>
                  <a:pt x="58738" y="706450"/>
                  <a:pt x="49213" y="661206"/>
                </a:cubicBezTo>
                <a:cubicBezTo>
                  <a:pt x="39688" y="615962"/>
                  <a:pt x="0" y="533941"/>
                  <a:pt x="0" y="458006"/>
                </a:cubicBezTo>
                <a:cubicBezTo>
                  <a:pt x="0" y="382071"/>
                  <a:pt x="41540" y="279677"/>
                  <a:pt x="49213" y="205594"/>
                </a:cubicBezTo>
                <a:cubicBezTo>
                  <a:pt x="56886" y="131511"/>
                  <a:pt x="46303" y="-20889"/>
                  <a:pt x="46038" y="2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0B858C61-4729-5F5F-EAF6-AF04B87F0899}"/>
              </a:ext>
            </a:extLst>
          </p:cNvPr>
          <p:cNvSpPr/>
          <p:nvPr/>
        </p:nvSpPr>
        <p:spPr>
          <a:xfrm>
            <a:off x="2709137" y="7186079"/>
            <a:ext cx="89474" cy="1001456"/>
          </a:xfrm>
          <a:custGeom>
            <a:avLst/>
            <a:gdLst>
              <a:gd name="connsiteX0" fmla="*/ 89096 w 89474"/>
              <a:gd name="connsiteY0" fmla="*/ 4 h 1001456"/>
              <a:gd name="connsiteX1" fmla="*/ 34063 w 89474"/>
              <a:gd name="connsiteY1" fmla="*/ 241304 h 1001456"/>
              <a:gd name="connsiteX2" fmla="*/ 38296 w 89474"/>
              <a:gd name="connsiteY2" fmla="*/ 963088 h 1001456"/>
              <a:gd name="connsiteX3" fmla="*/ 27713 w 89474"/>
              <a:gd name="connsiteY3" fmla="*/ 840321 h 1001456"/>
              <a:gd name="connsiteX4" fmla="*/ 21363 w 89474"/>
              <a:gd name="connsiteY4" fmla="*/ 313271 h 1001456"/>
              <a:gd name="connsiteX5" fmla="*/ 2313 w 89474"/>
              <a:gd name="connsiteY5" fmla="*/ 245538 h 1001456"/>
              <a:gd name="connsiteX6" fmla="*/ 89096 w 89474"/>
              <a:gd name="connsiteY6" fmla="*/ 4 h 100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74" h="1001456">
                <a:moveTo>
                  <a:pt x="89096" y="4"/>
                </a:moveTo>
                <a:cubicBezTo>
                  <a:pt x="94388" y="-702"/>
                  <a:pt x="42530" y="80790"/>
                  <a:pt x="34063" y="241304"/>
                </a:cubicBezTo>
                <a:cubicBezTo>
                  <a:pt x="25596" y="401818"/>
                  <a:pt x="39354" y="863252"/>
                  <a:pt x="38296" y="963088"/>
                </a:cubicBezTo>
                <a:cubicBezTo>
                  <a:pt x="37238" y="1062924"/>
                  <a:pt x="30535" y="948624"/>
                  <a:pt x="27713" y="840321"/>
                </a:cubicBezTo>
                <a:cubicBezTo>
                  <a:pt x="24891" y="732018"/>
                  <a:pt x="25596" y="412401"/>
                  <a:pt x="21363" y="313271"/>
                </a:cubicBezTo>
                <a:cubicBezTo>
                  <a:pt x="17130" y="214141"/>
                  <a:pt x="-7565" y="297043"/>
                  <a:pt x="2313" y="245538"/>
                </a:cubicBezTo>
                <a:cubicBezTo>
                  <a:pt x="12191" y="194033"/>
                  <a:pt x="83804" y="710"/>
                  <a:pt x="8909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DD3C5FA8-6C6E-45CE-1886-6B49E190168A}"/>
              </a:ext>
            </a:extLst>
          </p:cNvPr>
          <p:cNvSpPr/>
          <p:nvPr/>
        </p:nvSpPr>
        <p:spPr>
          <a:xfrm>
            <a:off x="2734680" y="7323664"/>
            <a:ext cx="57347" cy="1123484"/>
          </a:xfrm>
          <a:custGeom>
            <a:avLst/>
            <a:gdLst>
              <a:gd name="connsiteX0" fmla="*/ 57203 w 57347"/>
              <a:gd name="connsiteY0" fmla="*/ 3 h 1123484"/>
              <a:gd name="connsiteX1" fmla="*/ 16987 w 57347"/>
              <a:gd name="connsiteY1" fmla="*/ 440269 h 1123484"/>
              <a:gd name="connsiteX2" fmla="*/ 36037 w 57347"/>
              <a:gd name="connsiteY2" fmla="*/ 1079503 h 1123484"/>
              <a:gd name="connsiteX3" fmla="*/ 31803 w 57347"/>
              <a:gd name="connsiteY3" fmla="*/ 999069 h 1123484"/>
              <a:gd name="connsiteX4" fmla="*/ 53 w 57347"/>
              <a:gd name="connsiteY4" fmla="*/ 446619 h 1123484"/>
              <a:gd name="connsiteX5" fmla="*/ 57203 w 57347"/>
              <a:gd name="connsiteY5" fmla="*/ 3 h 112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47" h="1123484">
                <a:moveTo>
                  <a:pt x="57203" y="3"/>
                </a:moveTo>
                <a:cubicBezTo>
                  <a:pt x="60025" y="-1055"/>
                  <a:pt x="20515" y="260352"/>
                  <a:pt x="16987" y="440269"/>
                </a:cubicBezTo>
                <a:cubicBezTo>
                  <a:pt x="13459" y="620186"/>
                  <a:pt x="33568" y="986370"/>
                  <a:pt x="36037" y="1079503"/>
                </a:cubicBezTo>
                <a:cubicBezTo>
                  <a:pt x="38506" y="1172636"/>
                  <a:pt x="37800" y="1104550"/>
                  <a:pt x="31803" y="999069"/>
                </a:cubicBezTo>
                <a:cubicBezTo>
                  <a:pt x="25806" y="893588"/>
                  <a:pt x="-1358" y="612072"/>
                  <a:pt x="53" y="446619"/>
                </a:cubicBezTo>
                <a:cubicBezTo>
                  <a:pt x="1464" y="281166"/>
                  <a:pt x="54381" y="1061"/>
                  <a:pt x="572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AF0C3DC2-45B2-5C89-41D9-D667C338862B}"/>
              </a:ext>
            </a:extLst>
          </p:cNvPr>
          <p:cNvSpPr/>
          <p:nvPr/>
        </p:nvSpPr>
        <p:spPr>
          <a:xfrm>
            <a:off x="3443817" y="7512050"/>
            <a:ext cx="364180" cy="984219"/>
          </a:xfrm>
          <a:custGeom>
            <a:avLst/>
            <a:gdLst>
              <a:gd name="connsiteX0" fmla="*/ 0 w 364180"/>
              <a:gd name="connsiteY0" fmla="*/ 0 h 984219"/>
              <a:gd name="connsiteX1" fmla="*/ 328083 w 364180"/>
              <a:gd name="connsiteY1" fmla="*/ 103717 h 984219"/>
              <a:gd name="connsiteX2" fmla="*/ 209550 w 364180"/>
              <a:gd name="connsiteY2" fmla="*/ 55033 h 984219"/>
              <a:gd name="connsiteX3" fmla="*/ 359833 w 364180"/>
              <a:gd name="connsiteY3" fmla="*/ 88900 h 984219"/>
              <a:gd name="connsiteX4" fmla="*/ 323850 w 364180"/>
              <a:gd name="connsiteY4" fmla="*/ 162983 h 984219"/>
              <a:gd name="connsiteX5" fmla="*/ 325966 w 364180"/>
              <a:gd name="connsiteY5" fmla="*/ 249767 h 984219"/>
              <a:gd name="connsiteX6" fmla="*/ 321733 w 364180"/>
              <a:gd name="connsiteY6" fmla="*/ 948267 h 984219"/>
              <a:gd name="connsiteX7" fmla="*/ 325966 w 364180"/>
              <a:gd name="connsiteY7" fmla="*/ 814917 h 984219"/>
              <a:gd name="connsiteX8" fmla="*/ 315383 w 364180"/>
              <a:gd name="connsiteY8" fmla="*/ 226483 h 984219"/>
              <a:gd name="connsiteX9" fmla="*/ 317500 w 364180"/>
              <a:gd name="connsiteY9" fmla="*/ 127000 h 984219"/>
              <a:gd name="connsiteX10" fmla="*/ 311150 w 364180"/>
              <a:gd name="connsiteY10" fmla="*/ 99483 h 984219"/>
              <a:gd name="connsiteX11" fmla="*/ 0 w 364180"/>
              <a:gd name="connsiteY11" fmla="*/ 0 h 9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180" h="984219">
                <a:moveTo>
                  <a:pt x="0" y="0"/>
                </a:moveTo>
                <a:cubicBezTo>
                  <a:pt x="2822" y="706"/>
                  <a:pt x="293158" y="94545"/>
                  <a:pt x="328083" y="103717"/>
                </a:cubicBezTo>
                <a:cubicBezTo>
                  <a:pt x="363008" y="112889"/>
                  <a:pt x="204258" y="57503"/>
                  <a:pt x="209550" y="55033"/>
                </a:cubicBezTo>
                <a:cubicBezTo>
                  <a:pt x="214842" y="52564"/>
                  <a:pt x="340783" y="70908"/>
                  <a:pt x="359833" y="88900"/>
                </a:cubicBezTo>
                <a:cubicBezTo>
                  <a:pt x="378883" y="106892"/>
                  <a:pt x="329494" y="136172"/>
                  <a:pt x="323850" y="162983"/>
                </a:cubicBezTo>
                <a:cubicBezTo>
                  <a:pt x="318206" y="189794"/>
                  <a:pt x="326319" y="118886"/>
                  <a:pt x="325966" y="249767"/>
                </a:cubicBezTo>
                <a:cubicBezTo>
                  <a:pt x="325613" y="380648"/>
                  <a:pt x="321733" y="854075"/>
                  <a:pt x="321733" y="948267"/>
                </a:cubicBezTo>
                <a:cubicBezTo>
                  <a:pt x="321733" y="1042459"/>
                  <a:pt x="327024" y="935214"/>
                  <a:pt x="325966" y="814917"/>
                </a:cubicBezTo>
                <a:cubicBezTo>
                  <a:pt x="324908" y="694620"/>
                  <a:pt x="316794" y="341136"/>
                  <a:pt x="315383" y="226483"/>
                </a:cubicBezTo>
                <a:cubicBezTo>
                  <a:pt x="313972" y="111830"/>
                  <a:pt x="318206" y="148167"/>
                  <a:pt x="317500" y="127000"/>
                </a:cubicBezTo>
                <a:cubicBezTo>
                  <a:pt x="316795" y="105833"/>
                  <a:pt x="364419" y="116416"/>
                  <a:pt x="311150" y="9948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788D61A8-2304-B44F-6150-A1B7DA509EB9}"/>
              </a:ext>
            </a:extLst>
          </p:cNvPr>
          <p:cNvSpPr/>
          <p:nvPr/>
        </p:nvSpPr>
        <p:spPr>
          <a:xfrm>
            <a:off x="3159071" y="7522804"/>
            <a:ext cx="550128" cy="67631"/>
          </a:xfrm>
          <a:custGeom>
            <a:avLst/>
            <a:gdLst>
              <a:gd name="connsiteX0" fmla="*/ 1112 w 550128"/>
              <a:gd name="connsiteY0" fmla="*/ 20996 h 67631"/>
              <a:gd name="connsiteX1" fmla="*/ 295329 w 550128"/>
              <a:gd name="connsiteY1" fmla="*/ 14646 h 67631"/>
              <a:gd name="connsiteX2" fmla="*/ 547212 w 550128"/>
              <a:gd name="connsiteY2" fmla="*/ 67563 h 67631"/>
              <a:gd name="connsiteX3" fmla="*/ 407512 w 550128"/>
              <a:gd name="connsiteY3" fmla="*/ 1946 h 67631"/>
              <a:gd name="connsiteX4" fmla="*/ 1112 w 550128"/>
              <a:gd name="connsiteY4" fmla="*/ 20996 h 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128" h="67631">
                <a:moveTo>
                  <a:pt x="1112" y="20996"/>
                </a:moveTo>
                <a:cubicBezTo>
                  <a:pt x="-17585" y="23113"/>
                  <a:pt x="204312" y="6885"/>
                  <a:pt x="295329" y="14646"/>
                </a:cubicBezTo>
                <a:cubicBezTo>
                  <a:pt x="386346" y="22407"/>
                  <a:pt x="528515" y="69680"/>
                  <a:pt x="547212" y="67563"/>
                </a:cubicBezTo>
                <a:cubicBezTo>
                  <a:pt x="565909" y="65446"/>
                  <a:pt x="491826" y="11118"/>
                  <a:pt x="407512" y="1946"/>
                </a:cubicBezTo>
                <a:cubicBezTo>
                  <a:pt x="323198" y="-7226"/>
                  <a:pt x="19809" y="18879"/>
                  <a:pt x="1112" y="20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0F1AF839-238C-1825-1090-C6063616EA22}"/>
              </a:ext>
            </a:extLst>
          </p:cNvPr>
          <p:cNvSpPr/>
          <p:nvPr/>
        </p:nvSpPr>
        <p:spPr>
          <a:xfrm>
            <a:off x="3718734" y="8150343"/>
            <a:ext cx="34128" cy="903685"/>
          </a:xfrm>
          <a:custGeom>
            <a:avLst/>
            <a:gdLst>
              <a:gd name="connsiteX0" fmla="*/ 21416 w 34128"/>
              <a:gd name="connsiteY0" fmla="*/ 5174 h 903685"/>
              <a:gd name="connsiteX1" fmla="*/ 34116 w 34128"/>
              <a:gd name="connsiteY1" fmla="*/ 665574 h 903685"/>
              <a:gd name="connsiteX2" fmla="*/ 19299 w 34128"/>
              <a:gd name="connsiteY2" fmla="*/ 902640 h 903685"/>
              <a:gd name="connsiteX3" fmla="*/ 29883 w 34128"/>
              <a:gd name="connsiteY3" fmla="*/ 741774 h 903685"/>
              <a:gd name="connsiteX4" fmla="*/ 19299 w 34128"/>
              <a:gd name="connsiteY4" fmla="*/ 496240 h 903685"/>
              <a:gd name="connsiteX5" fmla="*/ 249 w 34128"/>
              <a:gd name="connsiteY5" fmla="*/ 365007 h 903685"/>
              <a:gd name="connsiteX6" fmla="*/ 21416 w 34128"/>
              <a:gd name="connsiteY6" fmla="*/ 5174 h 9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28" h="903685">
                <a:moveTo>
                  <a:pt x="21416" y="5174"/>
                </a:moveTo>
                <a:cubicBezTo>
                  <a:pt x="27061" y="55269"/>
                  <a:pt x="34469" y="515996"/>
                  <a:pt x="34116" y="665574"/>
                </a:cubicBezTo>
                <a:cubicBezTo>
                  <a:pt x="33763" y="815152"/>
                  <a:pt x="20004" y="889940"/>
                  <a:pt x="19299" y="902640"/>
                </a:cubicBezTo>
                <a:cubicBezTo>
                  <a:pt x="18594" y="915340"/>
                  <a:pt x="29883" y="809507"/>
                  <a:pt x="29883" y="741774"/>
                </a:cubicBezTo>
                <a:cubicBezTo>
                  <a:pt x="29883" y="674041"/>
                  <a:pt x="24238" y="559035"/>
                  <a:pt x="19299" y="496240"/>
                </a:cubicBezTo>
                <a:cubicBezTo>
                  <a:pt x="14360" y="433446"/>
                  <a:pt x="-2220" y="446851"/>
                  <a:pt x="249" y="365007"/>
                </a:cubicBezTo>
                <a:cubicBezTo>
                  <a:pt x="2718" y="283163"/>
                  <a:pt x="15771" y="-44921"/>
                  <a:pt x="21416" y="5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7DDE0D42-B951-1485-4ACD-17C56414957A}"/>
              </a:ext>
            </a:extLst>
          </p:cNvPr>
          <p:cNvSpPr/>
          <p:nvPr/>
        </p:nvSpPr>
        <p:spPr>
          <a:xfrm>
            <a:off x="2743990" y="8280267"/>
            <a:ext cx="113572" cy="777278"/>
          </a:xfrm>
          <a:custGeom>
            <a:avLst/>
            <a:gdLst>
              <a:gd name="connsiteX0" fmla="*/ 33077 w 113572"/>
              <a:gd name="connsiteY0" fmla="*/ 133 h 777278"/>
              <a:gd name="connsiteX1" fmla="*/ 35193 w 113572"/>
              <a:gd name="connsiteY1" fmla="*/ 180050 h 777278"/>
              <a:gd name="connsiteX2" fmla="*/ 92343 w 113572"/>
              <a:gd name="connsiteY2" fmla="*/ 296466 h 777278"/>
              <a:gd name="connsiteX3" fmla="*/ 81760 w 113572"/>
              <a:gd name="connsiteY3" fmla="*/ 459450 h 777278"/>
              <a:gd name="connsiteX4" fmla="*/ 77527 w 113572"/>
              <a:gd name="connsiteY4" fmla="*/ 594916 h 777278"/>
              <a:gd name="connsiteX5" fmla="*/ 113510 w 113572"/>
              <a:gd name="connsiteY5" fmla="*/ 776950 h 777278"/>
              <a:gd name="connsiteX6" fmla="*/ 85993 w 113572"/>
              <a:gd name="connsiteY6" fmla="*/ 628783 h 777278"/>
              <a:gd name="connsiteX7" fmla="*/ 77527 w 113572"/>
              <a:gd name="connsiteY7" fmla="*/ 260483 h 777278"/>
              <a:gd name="connsiteX8" fmla="*/ 1327 w 113572"/>
              <a:gd name="connsiteY8" fmla="*/ 152533 h 777278"/>
              <a:gd name="connsiteX9" fmla="*/ 33077 w 113572"/>
              <a:gd name="connsiteY9" fmla="*/ 133 h 77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572" h="777278">
                <a:moveTo>
                  <a:pt x="33077" y="133"/>
                </a:moveTo>
                <a:cubicBezTo>
                  <a:pt x="38721" y="4719"/>
                  <a:pt x="25315" y="130661"/>
                  <a:pt x="35193" y="180050"/>
                </a:cubicBezTo>
                <a:cubicBezTo>
                  <a:pt x="45071" y="229439"/>
                  <a:pt x="84582" y="249899"/>
                  <a:pt x="92343" y="296466"/>
                </a:cubicBezTo>
                <a:cubicBezTo>
                  <a:pt x="100104" y="343033"/>
                  <a:pt x="84229" y="409708"/>
                  <a:pt x="81760" y="459450"/>
                </a:cubicBezTo>
                <a:cubicBezTo>
                  <a:pt x="79291" y="509192"/>
                  <a:pt x="72235" y="541999"/>
                  <a:pt x="77527" y="594916"/>
                </a:cubicBezTo>
                <a:cubicBezTo>
                  <a:pt x="82819" y="647833"/>
                  <a:pt x="112099" y="771306"/>
                  <a:pt x="113510" y="776950"/>
                </a:cubicBezTo>
                <a:cubicBezTo>
                  <a:pt x="114921" y="782595"/>
                  <a:pt x="91990" y="714861"/>
                  <a:pt x="85993" y="628783"/>
                </a:cubicBezTo>
                <a:cubicBezTo>
                  <a:pt x="79996" y="542705"/>
                  <a:pt x="91638" y="339858"/>
                  <a:pt x="77527" y="260483"/>
                </a:cubicBezTo>
                <a:cubicBezTo>
                  <a:pt x="63416" y="181108"/>
                  <a:pt x="9794" y="194866"/>
                  <a:pt x="1327" y="152533"/>
                </a:cubicBezTo>
                <a:cubicBezTo>
                  <a:pt x="-7140" y="110200"/>
                  <a:pt x="27433" y="-4453"/>
                  <a:pt x="33077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2BE7D020-14D0-0082-8076-FCE38AB24218}"/>
              </a:ext>
            </a:extLst>
          </p:cNvPr>
          <p:cNvSpPr/>
          <p:nvPr/>
        </p:nvSpPr>
        <p:spPr>
          <a:xfrm>
            <a:off x="2795960" y="8823694"/>
            <a:ext cx="110310" cy="965424"/>
          </a:xfrm>
          <a:custGeom>
            <a:avLst/>
            <a:gdLst>
              <a:gd name="connsiteX0" fmla="*/ 57307 w 110310"/>
              <a:gd name="connsiteY0" fmla="*/ 689 h 965424"/>
              <a:gd name="connsiteX1" fmla="*/ 23440 w 110310"/>
              <a:gd name="connsiteY1" fmla="*/ 299139 h 965424"/>
              <a:gd name="connsiteX2" fmla="*/ 70007 w 110310"/>
              <a:gd name="connsiteY2" fmla="*/ 658973 h 965424"/>
              <a:gd name="connsiteX3" fmla="*/ 44607 w 110310"/>
              <a:gd name="connsiteY3" fmla="*/ 589123 h 965424"/>
              <a:gd name="connsiteX4" fmla="*/ 110223 w 110310"/>
              <a:gd name="connsiteY4" fmla="*/ 963773 h 965424"/>
              <a:gd name="connsiteX5" fmla="*/ 57307 w 110310"/>
              <a:gd name="connsiteY5" fmla="*/ 705539 h 965424"/>
              <a:gd name="connsiteX6" fmla="*/ 157 w 110310"/>
              <a:gd name="connsiteY6" fmla="*/ 231406 h 965424"/>
              <a:gd name="connsiteX7" fmla="*/ 57307 w 110310"/>
              <a:gd name="connsiteY7" fmla="*/ 689 h 96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10" h="965424">
                <a:moveTo>
                  <a:pt x="57307" y="689"/>
                </a:moveTo>
                <a:cubicBezTo>
                  <a:pt x="61187" y="11978"/>
                  <a:pt x="21323" y="189425"/>
                  <a:pt x="23440" y="299139"/>
                </a:cubicBezTo>
                <a:cubicBezTo>
                  <a:pt x="25557" y="408853"/>
                  <a:pt x="66479" y="610642"/>
                  <a:pt x="70007" y="658973"/>
                </a:cubicBezTo>
                <a:cubicBezTo>
                  <a:pt x="73535" y="707304"/>
                  <a:pt x="37904" y="538323"/>
                  <a:pt x="44607" y="589123"/>
                </a:cubicBezTo>
                <a:cubicBezTo>
                  <a:pt x="51310" y="639923"/>
                  <a:pt x="108106" y="944370"/>
                  <a:pt x="110223" y="963773"/>
                </a:cubicBezTo>
                <a:cubicBezTo>
                  <a:pt x="112340" y="983176"/>
                  <a:pt x="75651" y="827600"/>
                  <a:pt x="57307" y="705539"/>
                </a:cubicBezTo>
                <a:cubicBezTo>
                  <a:pt x="38963" y="583478"/>
                  <a:pt x="3685" y="343942"/>
                  <a:pt x="157" y="231406"/>
                </a:cubicBezTo>
                <a:cubicBezTo>
                  <a:pt x="-3371" y="118870"/>
                  <a:pt x="53427" y="-10600"/>
                  <a:pt x="57307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D7619167-36E2-3CAC-A377-EAADE65098A4}"/>
              </a:ext>
            </a:extLst>
          </p:cNvPr>
          <p:cNvSpPr/>
          <p:nvPr/>
        </p:nvSpPr>
        <p:spPr>
          <a:xfrm>
            <a:off x="2863597" y="9530973"/>
            <a:ext cx="57743" cy="891213"/>
          </a:xfrm>
          <a:custGeom>
            <a:avLst/>
            <a:gdLst>
              <a:gd name="connsiteX0" fmla="*/ 57403 w 57743"/>
              <a:gd name="connsiteY0" fmla="*/ 377 h 891213"/>
              <a:gd name="connsiteX1" fmla="*/ 253 w 57743"/>
              <a:gd name="connsiteY1" fmla="*/ 314702 h 891213"/>
              <a:gd name="connsiteX2" fmla="*/ 35178 w 57743"/>
              <a:gd name="connsiteY2" fmla="*/ 886202 h 891213"/>
              <a:gd name="connsiteX3" fmla="*/ 3428 w 57743"/>
              <a:gd name="connsiteY3" fmla="*/ 575052 h 891213"/>
              <a:gd name="connsiteX4" fmla="*/ 22478 w 57743"/>
              <a:gd name="connsiteY4" fmla="*/ 257552 h 891213"/>
              <a:gd name="connsiteX5" fmla="*/ 57403 w 57743"/>
              <a:gd name="connsiteY5" fmla="*/ 377 h 89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43" h="891213">
                <a:moveTo>
                  <a:pt x="57403" y="377"/>
                </a:moveTo>
                <a:cubicBezTo>
                  <a:pt x="53699" y="9902"/>
                  <a:pt x="3957" y="167065"/>
                  <a:pt x="253" y="314702"/>
                </a:cubicBezTo>
                <a:cubicBezTo>
                  <a:pt x="-3451" y="462339"/>
                  <a:pt x="34649" y="842810"/>
                  <a:pt x="35178" y="886202"/>
                </a:cubicBezTo>
                <a:cubicBezTo>
                  <a:pt x="35707" y="929594"/>
                  <a:pt x="5545" y="679827"/>
                  <a:pt x="3428" y="575052"/>
                </a:cubicBezTo>
                <a:cubicBezTo>
                  <a:pt x="1311" y="470277"/>
                  <a:pt x="11366" y="351214"/>
                  <a:pt x="22478" y="257552"/>
                </a:cubicBezTo>
                <a:cubicBezTo>
                  <a:pt x="33590" y="163890"/>
                  <a:pt x="61107" y="-9148"/>
                  <a:pt x="57403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AEB6FD93-ACF8-27FE-24F4-0352508F892C}"/>
              </a:ext>
            </a:extLst>
          </p:cNvPr>
          <p:cNvSpPr/>
          <p:nvPr/>
        </p:nvSpPr>
        <p:spPr>
          <a:xfrm>
            <a:off x="2882830" y="10399185"/>
            <a:ext cx="108181" cy="865768"/>
          </a:xfrm>
          <a:custGeom>
            <a:avLst/>
            <a:gdLst>
              <a:gd name="connsiteX0" fmla="*/ 70 w 108181"/>
              <a:gd name="connsiteY0" fmla="*/ 2115 h 865768"/>
              <a:gd name="connsiteX1" fmla="*/ 50870 w 108181"/>
              <a:gd name="connsiteY1" fmla="*/ 325965 h 865768"/>
              <a:gd name="connsiteX2" fmla="*/ 41345 w 108181"/>
              <a:gd name="connsiteY2" fmla="*/ 240240 h 865768"/>
              <a:gd name="connsiteX3" fmla="*/ 60395 w 108181"/>
              <a:gd name="connsiteY3" fmla="*/ 513290 h 865768"/>
              <a:gd name="connsiteX4" fmla="*/ 104845 w 108181"/>
              <a:gd name="connsiteY4" fmla="*/ 862540 h 865768"/>
              <a:gd name="connsiteX5" fmla="*/ 79445 w 108181"/>
              <a:gd name="connsiteY5" fmla="*/ 662515 h 865768"/>
              <a:gd name="connsiteX6" fmla="*/ 108020 w 108181"/>
              <a:gd name="connsiteY6" fmla="*/ 256115 h 865768"/>
              <a:gd name="connsiteX7" fmla="*/ 63570 w 108181"/>
              <a:gd name="connsiteY7" fmla="*/ 468840 h 865768"/>
              <a:gd name="connsiteX8" fmla="*/ 63570 w 108181"/>
              <a:gd name="connsiteY8" fmla="*/ 198965 h 865768"/>
              <a:gd name="connsiteX9" fmla="*/ 70 w 108181"/>
              <a:gd name="connsiteY9" fmla="*/ 2115 h 86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181" h="865768">
                <a:moveTo>
                  <a:pt x="70" y="2115"/>
                </a:moveTo>
                <a:cubicBezTo>
                  <a:pt x="-2047" y="23282"/>
                  <a:pt x="43991" y="286278"/>
                  <a:pt x="50870" y="325965"/>
                </a:cubicBezTo>
                <a:cubicBezTo>
                  <a:pt x="57749" y="365652"/>
                  <a:pt x="39758" y="209019"/>
                  <a:pt x="41345" y="240240"/>
                </a:cubicBezTo>
                <a:cubicBezTo>
                  <a:pt x="42932" y="271461"/>
                  <a:pt x="49812" y="409573"/>
                  <a:pt x="60395" y="513290"/>
                </a:cubicBezTo>
                <a:cubicBezTo>
                  <a:pt x="70978" y="617007"/>
                  <a:pt x="101670" y="837669"/>
                  <a:pt x="104845" y="862540"/>
                </a:cubicBezTo>
                <a:cubicBezTo>
                  <a:pt x="108020" y="887411"/>
                  <a:pt x="78916" y="763586"/>
                  <a:pt x="79445" y="662515"/>
                </a:cubicBezTo>
                <a:cubicBezTo>
                  <a:pt x="79974" y="561444"/>
                  <a:pt x="110666" y="288394"/>
                  <a:pt x="108020" y="256115"/>
                </a:cubicBezTo>
                <a:cubicBezTo>
                  <a:pt x="105374" y="223836"/>
                  <a:pt x="70978" y="478365"/>
                  <a:pt x="63570" y="468840"/>
                </a:cubicBezTo>
                <a:cubicBezTo>
                  <a:pt x="56162" y="459315"/>
                  <a:pt x="72566" y="274107"/>
                  <a:pt x="63570" y="198965"/>
                </a:cubicBezTo>
                <a:cubicBezTo>
                  <a:pt x="54574" y="123823"/>
                  <a:pt x="2187" y="-19052"/>
                  <a:pt x="70" y="2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42056D8E-97D0-1AD4-9AD4-D7F17D117BC1}"/>
              </a:ext>
            </a:extLst>
          </p:cNvPr>
          <p:cNvSpPr/>
          <p:nvPr/>
        </p:nvSpPr>
        <p:spPr>
          <a:xfrm>
            <a:off x="2180894" y="7388252"/>
            <a:ext cx="405454" cy="390075"/>
          </a:xfrm>
          <a:custGeom>
            <a:avLst/>
            <a:gdLst>
              <a:gd name="connsiteX0" fmla="*/ 3506 w 405454"/>
              <a:gd name="connsiteY0" fmla="*/ 1031 h 390075"/>
              <a:gd name="connsiteX1" fmla="*/ 259623 w 405454"/>
              <a:gd name="connsiteY1" fmla="*/ 187298 h 390075"/>
              <a:gd name="connsiteX2" fmla="*/ 151673 w 405454"/>
              <a:gd name="connsiteY2" fmla="*/ 130148 h 390075"/>
              <a:gd name="connsiteX3" fmla="*/ 403556 w 405454"/>
              <a:gd name="connsiteY3" fmla="*/ 388381 h 390075"/>
              <a:gd name="connsiteX4" fmla="*/ 259623 w 405454"/>
              <a:gd name="connsiteY4" fmla="*/ 235981 h 390075"/>
              <a:gd name="connsiteX5" fmla="*/ 119923 w 405454"/>
              <a:gd name="connsiteY5" fmla="*/ 117448 h 390075"/>
              <a:gd name="connsiteX6" fmla="*/ 3506 w 405454"/>
              <a:gd name="connsiteY6" fmla="*/ 1031 h 39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454" h="390075">
                <a:moveTo>
                  <a:pt x="3506" y="1031"/>
                </a:moveTo>
                <a:cubicBezTo>
                  <a:pt x="26789" y="12673"/>
                  <a:pt x="234928" y="165778"/>
                  <a:pt x="259623" y="187298"/>
                </a:cubicBezTo>
                <a:cubicBezTo>
                  <a:pt x="284318" y="208818"/>
                  <a:pt x="127684" y="96634"/>
                  <a:pt x="151673" y="130148"/>
                </a:cubicBezTo>
                <a:cubicBezTo>
                  <a:pt x="175662" y="163662"/>
                  <a:pt x="385564" y="370742"/>
                  <a:pt x="403556" y="388381"/>
                </a:cubicBezTo>
                <a:cubicBezTo>
                  <a:pt x="421548" y="406020"/>
                  <a:pt x="306895" y="281136"/>
                  <a:pt x="259623" y="235981"/>
                </a:cubicBezTo>
                <a:cubicBezTo>
                  <a:pt x="212351" y="190826"/>
                  <a:pt x="160845" y="155548"/>
                  <a:pt x="119923" y="117448"/>
                </a:cubicBezTo>
                <a:cubicBezTo>
                  <a:pt x="79001" y="79348"/>
                  <a:pt x="-19777" y="-10611"/>
                  <a:pt x="3506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2D03B48E-C197-A514-AB2A-ED95111575B5}"/>
              </a:ext>
            </a:extLst>
          </p:cNvPr>
          <p:cNvSpPr/>
          <p:nvPr/>
        </p:nvSpPr>
        <p:spPr>
          <a:xfrm>
            <a:off x="1929645" y="7202135"/>
            <a:ext cx="585146" cy="548306"/>
          </a:xfrm>
          <a:custGeom>
            <a:avLst/>
            <a:gdLst>
              <a:gd name="connsiteX0" fmla="*/ 755 w 585146"/>
              <a:gd name="connsiteY0" fmla="*/ 2998 h 548306"/>
              <a:gd name="connsiteX1" fmla="*/ 265338 w 585146"/>
              <a:gd name="connsiteY1" fmla="*/ 259115 h 548306"/>
              <a:gd name="connsiteX2" fmla="*/ 214538 w 585146"/>
              <a:gd name="connsiteY2" fmla="*/ 223132 h 548306"/>
              <a:gd name="connsiteX3" fmla="*/ 337305 w 585146"/>
              <a:gd name="connsiteY3" fmla="*/ 314148 h 548306"/>
              <a:gd name="connsiteX4" fmla="*/ 576488 w 585146"/>
              <a:gd name="connsiteY4" fmla="*/ 544865 h 548306"/>
              <a:gd name="connsiteX5" fmla="*/ 500288 w 585146"/>
              <a:gd name="connsiteY5" fmla="*/ 430565 h 548306"/>
              <a:gd name="connsiteX6" fmla="*/ 195488 w 585146"/>
              <a:gd name="connsiteY6" fmla="*/ 138465 h 548306"/>
              <a:gd name="connsiteX7" fmla="*/ 755 w 585146"/>
              <a:gd name="connsiteY7" fmla="*/ 2998 h 54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146" h="548306">
                <a:moveTo>
                  <a:pt x="755" y="2998"/>
                </a:moveTo>
                <a:cubicBezTo>
                  <a:pt x="12397" y="23106"/>
                  <a:pt x="229708" y="222426"/>
                  <a:pt x="265338" y="259115"/>
                </a:cubicBezTo>
                <a:cubicBezTo>
                  <a:pt x="300968" y="295804"/>
                  <a:pt x="202544" y="213960"/>
                  <a:pt x="214538" y="223132"/>
                </a:cubicBezTo>
                <a:cubicBezTo>
                  <a:pt x="226532" y="232304"/>
                  <a:pt x="276980" y="260526"/>
                  <a:pt x="337305" y="314148"/>
                </a:cubicBezTo>
                <a:cubicBezTo>
                  <a:pt x="397630" y="367770"/>
                  <a:pt x="549324" y="525462"/>
                  <a:pt x="576488" y="544865"/>
                </a:cubicBezTo>
                <a:cubicBezTo>
                  <a:pt x="603652" y="564268"/>
                  <a:pt x="563788" y="498298"/>
                  <a:pt x="500288" y="430565"/>
                </a:cubicBezTo>
                <a:cubicBezTo>
                  <a:pt x="436788" y="362832"/>
                  <a:pt x="276274" y="209021"/>
                  <a:pt x="195488" y="138465"/>
                </a:cubicBezTo>
                <a:cubicBezTo>
                  <a:pt x="114702" y="67910"/>
                  <a:pt x="-10887" y="-17110"/>
                  <a:pt x="755" y="2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38D7E71A-8C29-3B3C-7509-50695BD92F97}"/>
              </a:ext>
            </a:extLst>
          </p:cNvPr>
          <p:cNvSpPr/>
          <p:nvPr/>
        </p:nvSpPr>
        <p:spPr>
          <a:xfrm>
            <a:off x="1860389" y="7173239"/>
            <a:ext cx="178815" cy="1009435"/>
          </a:xfrm>
          <a:custGeom>
            <a:avLst/>
            <a:gdLst>
              <a:gd name="connsiteX0" fmla="*/ 161 w 178815"/>
              <a:gd name="connsiteY0" fmla="*/ 144 h 1009435"/>
              <a:gd name="connsiteX1" fmla="*/ 137744 w 178815"/>
              <a:gd name="connsiteY1" fmla="*/ 228744 h 1009435"/>
              <a:gd name="connsiteX2" fmla="*/ 108111 w 178815"/>
              <a:gd name="connsiteY2" fmla="*/ 222394 h 1009435"/>
              <a:gd name="connsiteX3" fmla="*/ 139861 w 178815"/>
              <a:gd name="connsiteY3" fmla="*/ 484861 h 1009435"/>
              <a:gd name="connsiteX4" fmla="*/ 141978 w 178815"/>
              <a:gd name="connsiteY4" fmla="*/ 459461 h 1009435"/>
              <a:gd name="connsiteX5" fmla="*/ 177961 w 178815"/>
              <a:gd name="connsiteY5" fmla="*/ 990744 h 1009435"/>
              <a:gd name="connsiteX6" fmla="*/ 165261 w 178815"/>
              <a:gd name="connsiteY6" fmla="*/ 829878 h 1009435"/>
              <a:gd name="connsiteX7" fmla="*/ 139861 w 178815"/>
              <a:gd name="connsiteY7" fmla="*/ 260494 h 1009435"/>
              <a:gd name="connsiteX8" fmla="*/ 110228 w 178815"/>
              <a:gd name="connsiteY8" fmla="*/ 194878 h 1009435"/>
              <a:gd name="connsiteX9" fmla="*/ 161 w 178815"/>
              <a:gd name="connsiteY9" fmla="*/ 144 h 100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815" h="1009435">
                <a:moveTo>
                  <a:pt x="161" y="144"/>
                </a:moveTo>
                <a:cubicBezTo>
                  <a:pt x="4747" y="5788"/>
                  <a:pt x="119752" y="191702"/>
                  <a:pt x="137744" y="228744"/>
                </a:cubicBezTo>
                <a:cubicBezTo>
                  <a:pt x="155736" y="265786"/>
                  <a:pt x="107758" y="179708"/>
                  <a:pt x="108111" y="222394"/>
                </a:cubicBezTo>
                <a:cubicBezTo>
                  <a:pt x="108464" y="265080"/>
                  <a:pt x="134217" y="445350"/>
                  <a:pt x="139861" y="484861"/>
                </a:cubicBezTo>
                <a:cubicBezTo>
                  <a:pt x="145505" y="524372"/>
                  <a:pt x="135628" y="375147"/>
                  <a:pt x="141978" y="459461"/>
                </a:cubicBezTo>
                <a:cubicBezTo>
                  <a:pt x="148328" y="543775"/>
                  <a:pt x="174081" y="929008"/>
                  <a:pt x="177961" y="990744"/>
                </a:cubicBezTo>
                <a:cubicBezTo>
                  <a:pt x="181841" y="1052480"/>
                  <a:pt x="171611" y="951586"/>
                  <a:pt x="165261" y="829878"/>
                </a:cubicBezTo>
                <a:cubicBezTo>
                  <a:pt x="158911" y="708170"/>
                  <a:pt x="149033" y="366327"/>
                  <a:pt x="139861" y="260494"/>
                </a:cubicBezTo>
                <a:cubicBezTo>
                  <a:pt x="130689" y="154661"/>
                  <a:pt x="130689" y="233684"/>
                  <a:pt x="110228" y="194878"/>
                </a:cubicBezTo>
                <a:cubicBezTo>
                  <a:pt x="89767" y="156073"/>
                  <a:pt x="-4425" y="-5500"/>
                  <a:pt x="16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729329BC-711D-3AB0-1946-9E5CF107302D}"/>
              </a:ext>
            </a:extLst>
          </p:cNvPr>
          <p:cNvSpPr/>
          <p:nvPr/>
        </p:nvSpPr>
        <p:spPr>
          <a:xfrm>
            <a:off x="1483783" y="7056803"/>
            <a:ext cx="206107" cy="790882"/>
          </a:xfrm>
          <a:custGeom>
            <a:avLst/>
            <a:gdLst>
              <a:gd name="connsiteX0" fmla="*/ 0 w 206107"/>
              <a:gd name="connsiteY0" fmla="*/ 164 h 790882"/>
              <a:gd name="connsiteX1" fmla="*/ 131234 w 206107"/>
              <a:gd name="connsiteY1" fmla="*/ 218180 h 790882"/>
              <a:gd name="connsiteX2" fmla="*/ 110067 w 206107"/>
              <a:gd name="connsiteY2" fmla="*/ 197014 h 790882"/>
              <a:gd name="connsiteX3" fmla="*/ 173567 w 206107"/>
              <a:gd name="connsiteY3" fmla="*/ 444664 h 790882"/>
              <a:gd name="connsiteX4" fmla="*/ 160867 w 206107"/>
              <a:gd name="connsiteY4" fmla="*/ 408680 h 790882"/>
              <a:gd name="connsiteX5" fmla="*/ 205317 w 206107"/>
              <a:gd name="connsiteY5" fmla="*/ 779097 h 790882"/>
              <a:gd name="connsiteX6" fmla="*/ 184150 w 206107"/>
              <a:gd name="connsiteY6" fmla="*/ 662680 h 790882"/>
              <a:gd name="connsiteX7" fmla="*/ 120650 w 206107"/>
              <a:gd name="connsiteY7" fmla="*/ 302847 h 790882"/>
              <a:gd name="connsiteX8" fmla="*/ 129117 w 206107"/>
              <a:gd name="connsiteY8" fmla="*/ 184314 h 790882"/>
              <a:gd name="connsiteX9" fmla="*/ 0 w 206107"/>
              <a:gd name="connsiteY9" fmla="*/ 164 h 79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107" h="790882">
                <a:moveTo>
                  <a:pt x="0" y="164"/>
                </a:moveTo>
                <a:cubicBezTo>
                  <a:pt x="353" y="5808"/>
                  <a:pt x="112890" y="185372"/>
                  <a:pt x="131234" y="218180"/>
                </a:cubicBezTo>
                <a:cubicBezTo>
                  <a:pt x="149578" y="250988"/>
                  <a:pt x="103012" y="159267"/>
                  <a:pt x="110067" y="197014"/>
                </a:cubicBezTo>
                <a:cubicBezTo>
                  <a:pt x="117122" y="234761"/>
                  <a:pt x="165100" y="409386"/>
                  <a:pt x="173567" y="444664"/>
                </a:cubicBezTo>
                <a:cubicBezTo>
                  <a:pt x="182034" y="479942"/>
                  <a:pt x="155575" y="352941"/>
                  <a:pt x="160867" y="408680"/>
                </a:cubicBezTo>
                <a:cubicBezTo>
                  <a:pt x="166159" y="464419"/>
                  <a:pt x="201437" y="736764"/>
                  <a:pt x="205317" y="779097"/>
                </a:cubicBezTo>
                <a:cubicBezTo>
                  <a:pt x="209197" y="821430"/>
                  <a:pt x="198261" y="742055"/>
                  <a:pt x="184150" y="662680"/>
                </a:cubicBezTo>
                <a:cubicBezTo>
                  <a:pt x="170039" y="583305"/>
                  <a:pt x="129822" y="382575"/>
                  <a:pt x="120650" y="302847"/>
                </a:cubicBezTo>
                <a:cubicBezTo>
                  <a:pt x="111478" y="223119"/>
                  <a:pt x="148167" y="232997"/>
                  <a:pt x="129117" y="184314"/>
                </a:cubicBezTo>
                <a:cubicBezTo>
                  <a:pt x="110067" y="135631"/>
                  <a:pt x="-353" y="-5480"/>
                  <a:pt x="0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FD0A6C18-2905-1B44-15B1-2208D4E50B96}"/>
              </a:ext>
            </a:extLst>
          </p:cNvPr>
          <p:cNvSpPr/>
          <p:nvPr/>
        </p:nvSpPr>
        <p:spPr>
          <a:xfrm>
            <a:off x="1367680" y="7130974"/>
            <a:ext cx="111955" cy="414630"/>
          </a:xfrm>
          <a:custGeom>
            <a:avLst/>
            <a:gdLst>
              <a:gd name="connsiteX0" fmla="*/ 111870 w 111955"/>
              <a:gd name="connsiteY0" fmla="*/ 76 h 414630"/>
              <a:gd name="connsiteX1" fmla="*/ 27203 w 111955"/>
              <a:gd name="connsiteY1" fmla="*/ 203276 h 414630"/>
              <a:gd name="connsiteX2" fmla="*/ 103403 w 111955"/>
              <a:gd name="connsiteY2" fmla="*/ 406476 h 414630"/>
              <a:gd name="connsiteX3" fmla="*/ 75887 w 111955"/>
              <a:gd name="connsiteY3" fmla="*/ 362026 h 414630"/>
              <a:gd name="connsiteX4" fmla="*/ 16620 w 111955"/>
              <a:gd name="connsiteY4" fmla="*/ 245609 h 414630"/>
              <a:gd name="connsiteX5" fmla="*/ 8153 w 111955"/>
              <a:gd name="connsiteY5" fmla="*/ 179993 h 414630"/>
              <a:gd name="connsiteX6" fmla="*/ 111870 w 111955"/>
              <a:gd name="connsiteY6" fmla="*/ 76 h 41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955" h="414630">
                <a:moveTo>
                  <a:pt x="111870" y="76"/>
                </a:moveTo>
                <a:cubicBezTo>
                  <a:pt x="115045" y="3956"/>
                  <a:pt x="28614" y="135543"/>
                  <a:pt x="27203" y="203276"/>
                </a:cubicBezTo>
                <a:cubicBezTo>
                  <a:pt x="25792" y="271009"/>
                  <a:pt x="95289" y="380018"/>
                  <a:pt x="103403" y="406476"/>
                </a:cubicBezTo>
                <a:cubicBezTo>
                  <a:pt x="111517" y="432934"/>
                  <a:pt x="90351" y="388837"/>
                  <a:pt x="75887" y="362026"/>
                </a:cubicBezTo>
                <a:cubicBezTo>
                  <a:pt x="61423" y="335215"/>
                  <a:pt x="27909" y="275948"/>
                  <a:pt x="16620" y="245609"/>
                </a:cubicBezTo>
                <a:cubicBezTo>
                  <a:pt x="5331" y="215270"/>
                  <a:pt x="-9486" y="219504"/>
                  <a:pt x="8153" y="179993"/>
                </a:cubicBezTo>
                <a:cubicBezTo>
                  <a:pt x="25792" y="140482"/>
                  <a:pt x="108695" y="-3804"/>
                  <a:pt x="111870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28FCF440-597B-34D3-056E-A296D72A6C42}"/>
              </a:ext>
            </a:extLst>
          </p:cNvPr>
          <p:cNvSpPr/>
          <p:nvPr/>
        </p:nvSpPr>
        <p:spPr>
          <a:xfrm>
            <a:off x="1278999" y="7477390"/>
            <a:ext cx="135177" cy="411232"/>
          </a:xfrm>
          <a:custGeom>
            <a:avLst/>
            <a:gdLst>
              <a:gd name="connsiteX0" fmla="*/ 79901 w 135177"/>
              <a:gd name="connsiteY0" fmla="*/ 793 h 411232"/>
              <a:gd name="connsiteX1" fmla="*/ 50268 w 135177"/>
              <a:gd name="connsiteY1" fmla="*/ 136260 h 411232"/>
              <a:gd name="connsiteX2" fmla="*/ 134934 w 135177"/>
              <a:gd name="connsiteY2" fmla="*/ 407193 h 411232"/>
              <a:gd name="connsiteX3" fmla="*/ 73551 w 135177"/>
              <a:gd name="connsiteY3" fmla="*/ 295010 h 411232"/>
              <a:gd name="connsiteX4" fmla="*/ 3701 w 135177"/>
              <a:gd name="connsiteY4" fmla="*/ 242093 h 411232"/>
              <a:gd name="connsiteX5" fmla="*/ 90484 w 135177"/>
              <a:gd name="connsiteY5" fmla="*/ 280193 h 411232"/>
              <a:gd name="connsiteX6" fmla="*/ 1584 w 135177"/>
              <a:gd name="connsiteY6" fmla="*/ 165893 h 411232"/>
              <a:gd name="connsiteX7" fmla="*/ 33334 w 135177"/>
              <a:gd name="connsiteY7" fmla="*/ 121443 h 411232"/>
              <a:gd name="connsiteX8" fmla="*/ 31218 w 135177"/>
              <a:gd name="connsiteY8" fmla="*/ 81227 h 411232"/>
              <a:gd name="connsiteX9" fmla="*/ 79901 w 135177"/>
              <a:gd name="connsiteY9" fmla="*/ 793 h 41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177" h="411232">
                <a:moveTo>
                  <a:pt x="79901" y="793"/>
                </a:moveTo>
                <a:cubicBezTo>
                  <a:pt x="83076" y="9965"/>
                  <a:pt x="41096" y="68527"/>
                  <a:pt x="50268" y="136260"/>
                </a:cubicBezTo>
                <a:cubicBezTo>
                  <a:pt x="59440" y="203993"/>
                  <a:pt x="131054" y="380735"/>
                  <a:pt x="134934" y="407193"/>
                </a:cubicBezTo>
                <a:cubicBezTo>
                  <a:pt x="138814" y="433651"/>
                  <a:pt x="95423" y="322527"/>
                  <a:pt x="73551" y="295010"/>
                </a:cubicBezTo>
                <a:cubicBezTo>
                  <a:pt x="51679" y="267493"/>
                  <a:pt x="879" y="244563"/>
                  <a:pt x="3701" y="242093"/>
                </a:cubicBezTo>
                <a:cubicBezTo>
                  <a:pt x="6523" y="239624"/>
                  <a:pt x="90837" y="292893"/>
                  <a:pt x="90484" y="280193"/>
                </a:cubicBezTo>
                <a:cubicBezTo>
                  <a:pt x="90131" y="267493"/>
                  <a:pt x="11109" y="192351"/>
                  <a:pt x="1584" y="165893"/>
                </a:cubicBezTo>
                <a:cubicBezTo>
                  <a:pt x="-7941" y="139435"/>
                  <a:pt x="28395" y="135554"/>
                  <a:pt x="33334" y="121443"/>
                </a:cubicBezTo>
                <a:cubicBezTo>
                  <a:pt x="38273" y="107332"/>
                  <a:pt x="22046" y="97808"/>
                  <a:pt x="31218" y="81227"/>
                </a:cubicBezTo>
                <a:cubicBezTo>
                  <a:pt x="40390" y="64646"/>
                  <a:pt x="76726" y="-8379"/>
                  <a:pt x="79901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B9CE1E26-BABA-4E73-BD0C-94FFE4DC39FB}"/>
              </a:ext>
            </a:extLst>
          </p:cNvPr>
          <p:cNvSpPr/>
          <p:nvPr/>
        </p:nvSpPr>
        <p:spPr>
          <a:xfrm>
            <a:off x="1961657" y="7277215"/>
            <a:ext cx="306269" cy="255537"/>
          </a:xfrm>
          <a:custGeom>
            <a:avLst/>
            <a:gdLst>
              <a:gd name="connsiteX0" fmla="*/ 4726 w 306269"/>
              <a:gd name="connsiteY0" fmla="*/ 2002 h 255537"/>
              <a:gd name="connsiteX1" fmla="*/ 296826 w 306269"/>
              <a:gd name="connsiteY1" fmla="*/ 247535 h 255537"/>
              <a:gd name="connsiteX2" fmla="*/ 224860 w 306269"/>
              <a:gd name="connsiteY2" fmla="*/ 190385 h 255537"/>
              <a:gd name="connsiteX3" fmla="*/ 125376 w 306269"/>
              <a:gd name="connsiteY3" fmla="*/ 135352 h 255537"/>
              <a:gd name="connsiteX4" fmla="*/ 4726 w 306269"/>
              <a:gd name="connsiteY4" fmla="*/ 2002 h 25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269" h="255537">
                <a:moveTo>
                  <a:pt x="4726" y="2002"/>
                </a:moveTo>
                <a:cubicBezTo>
                  <a:pt x="33301" y="20699"/>
                  <a:pt x="260137" y="216138"/>
                  <a:pt x="296826" y="247535"/>
                </a:cubicBezTo>
                <a:cubicBezTo>
                  <a:pt x="333515" y="278932"/>
                  <a:pt x="253435" y="209082"/>
                  <a:pt x="224860" y="190385"/>
                </a:cubicBezTo>
                <a:cubicBezTo>
                  <a:pt x="196285" y="171688"/>
                  <a:pt x="165946" y="169924"/>
                  <a:pt x="125376" y="135352"/>
                </a:cubicBezTo>
                <a:cubicBezTo>
                  <a:pt x="84807" y="100780"/>
                  <a:pt x="-23849" y="-16695"/>
                  <a:pt x="4726" y="2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D0D59998-B60B-153C-6CB5-A4DB04C41FEB}"/>
              </a:ext>
            </a:extLst>
          </p:cNvPr>
          <p:cNvSpPr/>
          <p:nvPr/>
        </p:nvSpPr>
        <p:spPr>
          <a:xfrm>
            <a:off x="2194669" y="7528965"/>
            <a:ext cx="281764" cy="206805"/>
          </a:xfrm>
          <a:custGeom>
            <a:avLst/>
            <a:gdLst>
              <a:gd name="connsiteX0" fmla="*/ 314 w 281764"/>
              <a:gd name="connsiteY0" fmla="*/ 18 h 206805"/>
              <a:gd name="connsiteX1" fmla="*/ 101914 w 281764"/>
              <a:gd name="connsiteY1" fmla="*/ 114318 h 206805"/>
              <a:gd name="connsiteX2" fmla="*/ 277598 w 281764"/>
              <a:gd name="connsiteY2" fmla="*/ 205335 h 206805"/>
              <a:gd name="connsiteX3" fmla="*/ 214098 w 281764"/>
              <a:gd name="connsiteY3" fmla="*/ 167235 h 206805"/>
              <a:gd name="connsiteX4" fmla="*/ 74398 w 281764"/>
              <a:gd name="connsiteY4" fmla="*/ 122785 h 206805"/>
              <a:gd name="connsiteX5" fmla="*/ 314 w 281764"/>
              <a:gd name="connsiteY5" fmla="*/ 18 h 20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64" h="206805">
                <a:moveTo>
                  <a:pt x="314" y="18"/>
                </a:moveTo>
                <a:cubicBezTo>
                  <a:pt x="4900" y="-1393"/>
                  <a:pt x="55700" y="80099"/>
                  <a:pt x="101914" y="114318"/>
                </a:cubicBezTo>
                <a:cubicBezTo>
                  <a:pt x="148128" y="148537"/>
                  <a:pt x="258901" y="196516"/>
                  <a:pt x="277598" y="205335"/>
                </a:cubicBezTo>
                <a:cubicBezTo>
                  <a:pt x="296295" y="214154"/>
                  <a:pt x="247965" y="180993"/>
                  <a:pt x="214098" y="167235"/>
                </a:cubicBezTo>
                <a:cubicBezTo>
                  <a:pt x="180231" y="153477"/>
                  <a:pt x="106501" y="147832"/>
                  <a:pt x="74398" y="122785"/>
                </a:cubicBezTo>
                <a:cubicBezTo>
                  <a:pt x="42295" y="97738"/>
                  <a:pt x="-4272" y="1429"/>
                  <a:pt x="314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DA295BEA-9D15-8204-A549-85C9E046074C}"/>
              </a:ext>
            </a:extLst>
          </p:cNvPr>
          <p:cNvSpPr/>
          <p:nvPr/>
        </p:nvSpPr>
        <p:spPr>
          <a:xfrm>
            <a:off x="2125068" y="7560212"/>
            <a:ext cx="163301" cy="502302"/>
          </a:xfrm>
          <a:custGeom>
            <a:avLst/>
            <a:gdLst>
              <a:gd name="connsiteX0" fmla="*/ 65 w 163301"/>
              <a:gd name="connsiteY0" fmla="*/ 521 h 502302"/>
              <a:gd name="connsiteX1" fmla="*/ 135532 w 163301"/>
              <a:gd name="connsiteY1" fmla="*/ 135988 h 502302"/>
              <a:gd name="connsiteX2" fmla="*/ 148232 w 163301"/>
              <a:gd name="connsiteY2" fmla="*/ 502171 h 502302"/>
              <a:gd name="connsiteX3" fmla="*/ 154582 w 163301"/>
              <a:gd name="connsiteY3" fmla="*/ 176205 h 502302"/>
              <a:gd name="connsiteX4" fmla="*/ 65 w 163301"/>
              <a:gd name="connsiteY4" fmla="*/ 521 h 50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301" h="502302">
                <a:moveTo>
                  <a:pt x="65" y="521"/>
                </a:moveTo>
                <a:cubicBezTo>
                  <a:pt x="-3110" y="-6182"/>
                  <a:pt x="110838" y="52380"/>
                  <a:pt x="135532" y="135988"/>
                </a:cubicBezTo>
                <a:cubicBezTo>
                  <a:pt x="160226" y="219596"/>
                  <a:pt x="145057" y="495468"/>
                  <a:pt x="148232" y="502171"/>
                </a:cubicBezTo>
                <a:cubicBezTo>
                  <a:pt x="151407" y="508874"/>
                  <a:pt x="176102" y="258049"/>
                  <a:pt x="154582" y="176205"/>
                </a:cubicBezTo>
                <a:cubicBezTo>
                  <a:pt x="133063" y="94361"/>
                  <a:pt x="3240" y="7224"/>
                  <a:pt x="65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63C73B68-2030-1DFB-116B-F093C465E8AF}"/>
              </a:ext>
            </a:extLst>
          </p:cNvPr>
          <p:cNvSpPr/>
          <p:nvPr/>
        </p:nvSpPr>
        <p:spPr>
          <a:xfrm>
            <a:off x="1693059" y="7482417"/>
            <a:ext cx="449807" cy="206748"/>
          </a:xfrm>
          <a:custGeom>
            <a:avLst/>
            <a:gdLst>
              <a:gd name="connsiteX0" fmla="*/ 274 w 449807"/>
              <a:gd name="connsiteY0" fmla="*/ 0 h 206748"/>
              <a:gd name="connsiteX1" fmla="*/ 192891 w 449807"/>
              <a:gd name="connsiteY1" fmla="*/ 139700 h 206748"/>
              <a:gd name="connsiteX2" fmla="*/ 444774 w 449807"/>
              <a:gd name="connsiteY2" fmla="*/ 203200 h 206748"/>
              <a:gd name="connsiteX3" fmla="*/ 345291 w 449807"/>
              <a:gd name="connsiteY3" fmla="*/ 192616 h 206748"/>
              <a:gd name="connsiteX4" fmla="*/ 154791 w 449807"/>
              <a:gd name="connsiteY4" fmla="*/ 141816 h 206748"/>
              <a:gd name="connsiteX5" fmla="*/ 274 w 449807"/>
              <a:gd name="connsiteY5" fmla="*/ 0 h 20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807" h="206748">
                <a:moveTo>
                  <a:pt x="274" y="0"/>
                </a:moveTo>
                <a:cubicBezTo>
                  <a:pt x="6624" y="-353"/>
                  <a:pt x="118808" y="105833"/>
                  <a:pt x="192891" y="139700"/>
                </a:cubicBezTo>
                <a:cubicBezTo>
                  <a:pt x="266974" y="173567"/>
                  <a:pt x="419374" y="194381"/>
                  <a:pt x="444774" y="203200"/>
                </a:cubicBezTo>
                <a:cubicBezTo>
                  <a:pt x="470174" y="212019"/>
                  <a:pt x="393621" y="202847"/>
                  <a:pt x="345291" y="192616"/>
                </a:cubicBezTo>
                <a:cubicBezTo>
                  <a:pt x="296961" y="182385"/>
                  <a:pt x="210177" y="169685"/>
                  <a:pt x="154791" y="141816"/>
                </a:cubicBezTo>
                <a:cubicBezTo>
                  <a:pt x="99405" y="113947"/>
                  <a:pt x="-6076" y="353"/>
                  <a:pt x="2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3EE4870B-46DC-1DB3-BA41-0DC2F9FFAB06}"/>
              </a:ext>
            </a:extLst>
          </p:cNvPr>
          <p:cNvSpPr/>
          <p:nvPr/>
        </p:nvSpPr>
        <p:spPr>
          <a:xfrm>
            <a:off x="2040479" y="7738498"/>
            <a:ext cx="135694" cy="443795"/>
          </a:xfrm>
          <a:custGeom>
            <a:avLst/>
            <a:gdLst>
              <a:gd name="connsiteX0" fmla="*/ 135454 w 135694"/>
              <a:gd name="connsiteY0" fmla="*/ 35 h 443795"/>
              <a:gd name="connsiteX1" fmla="*/ 38088 w 135694"/>
              <a:gd name="connsiteY1" fmla="*/ 199002 h 443795"/>
              <a:gd name="connsiteX2" fmla="*/ 21154 w 135694"/>
              <a:gd name="connsiteY2" fmla="*/ 442419 h 443795"/>
              <a:gd name="connsiteX3" fmla="*/ 14804 w 135694"/>
              <a:gd name="connsiteY3" fmla="*/ 294252 h 443795"/>
              <a:gd name="connsiteX4" fmla="*/ 6338 w 135694"/>
              <a:gd name="connsiteY4" fmla="*/ 213819 h 443795"/>
              <a:gd name="connsiteX5" fmla="*/ 135454 w 135694"/>
              <a:gd name="connsiteY5" fmla="*/ 35 h 44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94" h="443795">
                <a:moveTo>
                  <a:pt x="135454" y="35"/>
                </a:moveTo>
                <a:cubicBezTo>
                  <a:pt x="140746" y="-2435"/>
                  <a:pt x="57138" y="125271"/>
                  <a:pt x="38088" y="199002"/>
                </a:cubicBezTo>
                <a:cubicBezTo>
                  <a:pt x="19038" y="272733"/>
                  <a:pt x="25035" y="426544"/>
                  <a:pt x="21154" y="442419"/>
                </a:cubicBezTo>
                <a:cubicBezTo>
                  <a:pt x="17273" y="458294"/>
                  <a:pt x="17273" y="332352"/>
                  <a:pt x="14804" y="294252"/>
                </a:cubicBezTo>
                <a:cubicBezTo>
                  <a:pt x="12335" y="256152"/>
                  <a:pt x="-10948" y="259680"/>
                  <a:pt x="6338" y="213819"/>
                </a:cubicBezTo>
                <a:cubicBezTo>
                  <a:pt x="23624" y="167958"/>
                  <a:pt x="130162" y="2505"/>
                  <a:pt x="135454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9DCED1BF-A79B-4A8A-DC65-591E9A66EB13}"/>
              </a:ext>
            </a:extLst>
          </p:cNvPr>
          <p:cNvSpPr/>
          <p:nvPr/>
        </p:nvSpPr>
        <p:spPr>
          <a:xfrm>
            <a:off x="1626679" y="7797560"/>
            <a:ext cx="399890" cy="353184"/>
          </a:xfrm>
          <a:custGeom>
            <a:avLst/>
            <a:gdLst>
              <a:gd name="connsiteX0" fmla="*/ 1038 w 399890"/>
              <a:gd name="connsiteY0" fmla="*/ 142057 h 353184"/>
              <a:gd name="connsiteX1" fmla="*/ 130154 w 399890"/>
              <a:gd name="connsiteY1" fmla="*/ 17173 h 353184"/>
              <a:gd name="connsiteX2" fmla="*/ 176721 w 399890"/>
              <a:gd name="connsiteY2" fmla="*/ 91257 h 353184"/>
              <a:gd name="connsiteX3" fmla="*/ 398971 w 399890"/>
              <a:gd name="connsiteY3" fmla="*/ 351607 h 353184"/>
              <a:gd name="connsiteX4" fmla="*/ 252921 w 399890"/>
              <a:gd name="connsiteY4" fmla="*/ 192857 h 353184"/>
              <a:gd name="connsiteX5" fmla="*/ 180954 w 399890"/>
              <a:gd name="connsiteY5" fmla="*/ 40457 h 353184"/>
              <a:gd name="connsiteX6" fmla="*/ 144971 w 399890"/>
              <a:gd name="connsiteY6" fmla="*/ 240 h 353184"/>
              <a:gd name="connsiteX7" fmla="*/ 73004 w 399890"/>
              <a:gd name="connsiteY7" fmla="*/ 29873 h 353184"/>
              <a:gd name="connsiteX8" fmla="*/ 1038 w 399890"/>
              <a:gd name="connsiteY8" fmla="*/ 142057 h 35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9890" h="353184">
                <a:moveTo>
                  <a:pt x="1038" y="142057"/>
                </a:moveTo>
                <a:cubicBezTo>
                  <a:pt x="10563" y="139940"/>
                  <a:pt x="100873" y="25640"/>
                  <a:pt x="130154" y="17173"/>
                </a:cubicBezTo>
                <a:cubicBezTo>
                  <a:pt x="159435" y="8706"/>
                  <a:pt x="131918" y="35518"/>
                  <a:pt x="176721" y="91257"/>
                </a:cubicBezTo>
                <a:cubicBezTo>
                  <a:pt x="221524" y="146996"/>
                  <a:pt x="386271" y="334674"/>
                  <a:pt x="398971" y="351607"/>
                </a:cubicBezTo>
                <a:cubicBezTo>
                  <a:pt x="411671" y="368540"/>
                  <a:pt x="289257" y="244715"/>
                  <a:pt x="252921" y="192857"/>
                </a:cubicBezTo>
                <a:cubicBezTo>
                  <a:pt x="216585" y="140999"/>
                  <a:pt x="198946" y="72560"/>
                  <a:pt x="180954" y="40457"/>
                </a:cubicBezTo>
                <a:cubicBezTo>
                  <a:pt x="162962" y="8354"/>
                  <a:pt x="162962" y="2004"/>
                  <a:pt x="144971" y="240"/>
                </a:cubicBezTo>
                <a:cubicBezTo>
                  <a:pt x="126980" y="-1524"/>
                  <a:pt x="95935" y="6237"/>
                  <a:pt x="73004" y="29873"/>
                </a:cubicBezTo>
                <a:cubicBezTo>
                  <a:pt x="50074" y="53509"/>
                  <a:pt x="-8487" y="144174"/>
                  <a:pt x="1038" y="142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8FC1CF5D-8E8D-9912-4D6B-8E55BDCD4EA7}"/>
              </a:ext>
            </a:extLst>
          </p:cNvPr>
          <p:cNvSpPr/>
          <p:nvPr/>
        </p:nvSpPr>
        <p:spPr>
          <a:xfrm>
            <a:off x="4503753" y="8633523"/>
            <a:ext cx="288399" cy="1173660"/>
          </a:xfrm>
          <a:custGeom>
            <a:avLst/>
            <a:gdLst>
              <a:gd name="connsiteX0" fmla="*/ 70364 w 288399"/>
              <a:gd name="connsiteY0" fmla="*/ 360 h 1173660"/>
              <a:gd name="connsiteX1" fmla="*/ 95764 w 288399"/>
              <a:gd name="connsiteY1" fmla="*/ 197210 h 1173660"/>
              <a:gd name="connsiteX2" fmla="*/ 184664 w 288399"/>
              <a:gd name="connsiteY2" fmla="*/ 377127 h 1173660"/>
              <a:gd name="connsiteX3" fmla="*/ 127514 w 288399"/>
              <a:gd name="connsiteY3" fmla="*/ 296694 h 1173660"/>
              <a:gd name="connsiteX4" fmla="*/ 205830 w 288399"/>
              <a:gd name="connsiteY4" fmla="*/ 518944 h 1173660"/>
              <a:gd name="connsiteX5" fmla="*/ 233347 w 288399"/>
              <a:gd name="connsiteY5" fmla="*/ 819510 h 1173660"/>
              <a:gd name="connsiteX6" fmla="*/ 288380 w 288399"/>
              <a:gd name="connsiteY6" fmla="*/ 1166644 h 1173660"/>
              <a:gd name="connsiteX7" fmla="*/ 226997 w 288399"/>
              <a:gd name="connsiteY7" fmla="*/ 988844 h 1173660"/>
              <a:gd name="connsiteX8" fmla="*/ 121164 w 288399"/>
              <a:gd name="connsiteY8" fmla="*/ 269177 h 1173660"/>
              <a:gd name="connsiteX9" fmla="*/ 514 w 288399"/>
              <a:gd name="connsiteY9" fmla="*/ 150644 h 1173660"/>
              <a:gd name="connsiteX10" fmla="*/ 70364 w 288399"/>
              <a:gd name="connsiteY10" fmla="*/ 360 h 117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399" h="1173660">
                <a:moveTo>
                  <a:pt x="70364" y="360"/>
                </a:moveTo>
                <a:cubicBezTo>
                  <a:pt x="86239" y="8121"/>
                  <a:pt x="76714" y="134416"/>
                  <a:pt x="95764" y="197210"/>
                </a:cubicBezTo>
                <a:cubicBezTo>
                  <a:pt x="114814" y="260005"/>
                  <a:pt x="179372" y="360546"/>
                  <a:pt x="184664" y="377127"/>
                </a:cubicBezTo>
                <a:cubicBezTo>
                  <a:pt x="189956" y="393708"/>
                  <a:pt x="123986" y="273058"/>
                  <a:pt x="127514" y="296694"/>
                </a:cubicBezTo>
                <a:cubicBezTo>
                  <a:pt x="131042" y="320330"/>
                  <a:pt x="188191" y="431808"/>
                  <a:pt x="205830" y="518944"/>
                </a:cubicBezTo>
                <a:cubicBezTo>
                  <a:pt x="223469" y="606080"/>
                  <a:pt x="219589" y="711560"/>
                  <a:pt x="233347" y="819510"/>
                </a:cubicBezTo>
                <a:cubicBezTo>
                  <a:pt x="247105" y="927460"/>
                  <a:pt x="289438" y="1138422"/>
                  <a:pt x="288380" y="1166644"/>
                </a:cubicBezTo>
                <a:cubicBezTo>
                  <a:pt x="287322" y="1194866"/>
                  <a:pt x="254866" y="1138422"/>
                  <a:pt x="226997" y="988844"/>
                </a:cubicBezTo>
                <a:cubicBezTo>
                  <a:pt x="199128" y="839266"/>
                  <a:pt x="158911" y="408877"/>
                  <a:pt x="121164" y="269177"/>
                </a:cubicBezTo>
                <a:cubicBezTo>
                  <a:pt x="83417" y="129477"/>
                  <a:pt x="7217" y="189097"/>
                  <a:pt x="514" y="150644"/>
                </a:cubicBezTo>
                <a:cubicBezTo>
                  <a:pt x="-6189" y="112191"/>
                  <a:pt x="54489" y="-7401"/>
                  <a:pt x="70364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6574C35C-B231-CD79-9A23-C923A691696C}"/>
              </a:ext>
            </a:extLst>
          </p:cNvPr>
          <p:cNvSpPr/>
          <p:nvPr/>
        </p:nvSpPr>
        <p:spPr>
          <a:xfrm>
            <a:off x="5702571" y="7472189"/>
            <a:ext cx="396259" cy="979718"/>
          </a:xfrm>
          <a:custGeom>
            <a:avLst/>
            <a:gdLst>
              <a:gd name="connsiteX0" fmla="*/ 395546 w 396259"/>
              <a:gd name="connsiteY0" fmla="*/ 1761 h 979718"/>
              <a:gd name="connsiteX1" fmla="*/ 306646 w 396259"/>
              <a:gd name="connsiteY1" fmla="*/ 149928 h 979718"/>
              <a:gd name="connsiteX2" fmla="*/ 262196 w 396259"/>
              <a:gd name="connsiteY2" fmla="*/ 363711 h 979718"/>
              <a:gd name="connsiteX3" fmla="*/ 285479 w 396259"/>
              <a:gd name="connsiteY3" fmla="*/ 334078 h 979718"/>
              <a:gd name="connsiteX4" fmla="*/ 130962 w 396259"/>
              <a:gd name="connsiteY4" fmla="*/ 619828 h 979718"/>
              <a:gd name="connsiteX5" fmla="*/ 20896 w 396259"/>
              <a:gd name="connsiteY5" fmla="*/ 844194 h 979718"/>
              <a:gd name="connsiteX6" fmla="*/ 1846 w 396259"/>
              <a:gd name="connsiteY6" fmla="*/ 979661 h 979718"/>
              <a:gd name="connsiteX7" fmla="*/ 46296 w 396259"/>
              <a:gd name="connsiteY7" fmla="*/ 829378 h 979718"/>
              <a:gd name="connsiteX8" fmla="*/ 251612 w 396259"/>
              <a:gd name="connsiteY8" fmla="*/ 344661 h 979718"/>
              <a:gd name="connsiteX9" fmla="*/ 253729 w 396259"/>
              <a:gd name="connsiteY9" fmla="*/ 249411 h 979718"/>
              <a:gd name="connsiteX10" fmla="*/ 395546 w 396259"/>
              <a:gd name="connsiteY10" fmla="*/ 1761 h 97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259" h="979718">
                <a:moveTo>
                  <a:pt x="395546" y="1761"/>
                </a:moveTo>
                <a:cubicBezTo>
                  <a:pt x="404366" y="-14820"/>
                  <a:pt x="328871" y="89603"/>
                  <a:pt x="306646" y="149928"/>
                </a:cubicBezTo>
                <a:cubicBezTo>
                  <a:pt x="284421" y="210253"/>
                  <a:pt x="265724" y="333019"/>
                  <a:pt x="262196" y="363711"/>
                </a:cubicBezTo>
                <a:cubicBezTo>
                  <a:pt x="258668" y="394403"/>
                  <a:pt x="307351" y="291392"/>
                  <a:pt x="285479" y="334078"/>
                </a:cubicBezTo>
                <a:cubicBezTo>
                  <a:pt x="263607" y="376764"/>
                  <a:pt x="175059" y="534809"/>
                  <a:pt x="130962" y="619828"/>
                </a:cubicBezTo>
                <a:cubicBezTo>
                  <a:pt x="86865" y="704847"/>
                  <a:pt x="42415" y="784222"/>
                  <a:pt x="20896" y="844194"/>
                </a:cubicBezTo>
                <a:cubicBezTo>
                  <a:pt x="-623" y="904166"/>
                  <a:pt x="-2387" y="982130"/>
                  <a:pt x="1846" y="979661"/>
                </a:cubicBezTo>
                <a:cubicBezTo>
                  <a:pt x="6079" y="977192"/>
                  <a:pt x="4668" y="935211"/>
                  <a:pt x="46296" y="829378"/>
                </a:cubicBezTo>
                <a:cubicBezTo>
                  <a:pt x="87924" y="723545"/>
                  <a:pt x="217040" y="441322"/>
                  <a:pt x="251612" y="344661"/>
                </a:cubicBezTo>
                <a:cubicBezTo>
                  <a:pt x="286184" y="248000"/>
                  <a:pt x="230093" y="300211"/>
                  <a:pt x="253729" y="249411"/>
                </a:cubicBezTo>
                <a:cubicBezTo>
                  <a:pt x="277365" y="198611"/>
                  <a:pt x="386726" y="18342"/>
                  <a:pt x="395546" y="1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1D645DFB-DD9B-C7D4-70E7-D035570F8B5E}"/>
              </a:ext>
            </a:extLst>
          </p:cNvPr>
          <p:cNvSpPr/>
          <p:nvPr/>
        </p:nvSpPr>
        <p:spPr>
          <a:xfrm>
            <a:off x="5553801" y="8263341"/>
            <a:ext cx="180448" cy="681655"/>
          </a:xfrm>
          <a:custGeom>
            <a:avLst/>
            <a:gdLst>
              <a:gd name="connsiteX0" fmla="*/ 180249 w 180448"/>
              <a:gd name="connsiteY0" fmla="*/ 126 h 681655"/>
              <a:gd name="connsiteX1" fmla="*/ 57482 w 180448"/>
              <a:gd name="connsiteY1" fmla="*/ 254126 h 681655"/>
              <a:gd name="connsiteX2" fmla="*/ 332 w 180448"/>
              <a:gd name="connsiteY2" fmla="*/ 679576 h 681655"/>
              <a:gd name="connsiteX3" fmla="*/ 36316 w 180448"/>
              <a:gd name="connsiteY3" fmla="*/ 408642 h 681655"/>
              <a:gd name="connsiteX4" fmla="*/ 84999 w 180448"/>
              <a:gd name="connsiteY4" fmla="*/ 222376 h 681655"/>
              <a:gd name="connsiteX5" fmla="*/ 180249 w 180448"/>
              <a:gd name="connsiteY5" fmla="*/ 126 h 68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448" h="681655">
                <a:moveTo>
                  <a:pt x="180249" y="126"/>
                </a:moveTo>
                <a:cubicBezTo>
                  <a:pt x="175663" y="5418"/>
                  <a:pt x="87468" y="140884"/>
                  <a:pt x="57482" y="254126"/>
                </a:cubicBezTo>
                <a:cubicBezTo>
                  <a:pt x="27496" y="367368"/>
                  <a:pt x="3860" y="653823"/>
                  <a:pt x="332" y="679576"/>
                </a:cubicBezTo>
                <a:cubicBezTo>
                  <a:pt x="-3196" y="705329"/>
                  <a:pt x="22205" y="484842"/>
                  <a:pt x="36316" y="408642"/>
                </a:cubicBezTo>
                <a:cubicBezTo>
                  <a:pt x="50427" y="332442"/>
                  <a:pt x="61010" y="287640"/>
                  <a:pt x="84999" y="222376"/>
                </a:cubicBezTo>
                <a:cubicBezTo>
                  <a:pt x="108988" y="157112"/>
                  <a:pt x="184835" y="-5166"/>
                  <a:pt x="180249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9CAABC71-55AD-1637-7CAE-72BECF6AB354}"/>
              </a:ext>
            </a:extLst>
          </p:cNvPr>
          <p:cNvSpPr/>
          <p:nvPr/>
        </p:nvSpPr>
        <p:spPr>
          <a:xfrm>
            <a:off x="5553169" y="8411631"/>
            <a:ext cx="151448" cy="849610"/>
          </a:xfrm>
          <a:custGeom>
            <a:avLst/>
            <a:gdLst>
              <a:gd name="connsiteX0" fmla="*/ 151248 w 151448"/>
              <a:gd name="connsiteY0" fmla="*/ 2 h 849610"/>
              <a:gd name="connsiteX1" fmla="*/ 43298 w 151448"/>
              <a:gd name="connsiteY1" fmla="*/ 264586 h 849610"/>
              <a:gd name="connsiteX2" fmla="*/ 964 w 151448"/>
              <a:gd name="connsiteY2" fmla="*/ 836086 h 849610"/>
              <a:gd name="connsiteX3" fmla="*/ 13664 w 151448"/>
              <a:gd name="connsiteY3" fmla="*/ 637119 h 849610"/>
              <a:gd name="connsiteX4" fmla="*/ 13664 w 151448"/>
              <a:gd name="connsiteY4" fmla="*/ 268819 h 849610"/>
              <a:gd name="connsiteX5" fmla="*/ 151248 w 151448"/>
              <a:gd name="connsiteY5" fmla="*/ 2 h 84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48" h="849610">
                <a:moveTo>
                  <a:pt x="151248" y="2"/>
                </a:moveTo>
                <a:cubicBezTo>
                  <a:pt x="156187" y="-703"/>
                  <a:pt x="68345" y="125239"/>
                  <a:pt x="43298" y="264586"/>
                </a:cubicBezTo>
                <a:cubicBezTo>
                  <a:pt x="18251" y="403933"/>
                  <a:pt x="5903" y="773997"/>
                  <a:pt x="964" y="836086"/>
                </a:cubicBezTo>
                <a:cubicBezTo>
                  <a:pt x="-3975" y="898175"/>
                  <a:pt x="11547" y="731663"/>
                  <a:pt x="13664" y="637119"/>
                </a:cubicBezTo>
                <a:cubicBezTo>
                  <a:pt x="15781" y="542575"/>
                  <a:pt x="-5739" y="370066"/>
                  <a:pt x="13664" y="268819"/>
                </a:cubicBezTo>
                <a:cubicBezTo>
                  <a:pt x="33067" y="167572"/>
                  <a:pt x="146309" y="707"/>
                  <a:pt x="15124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78ABCABE-AAA7-1B0A-5484-4FD6866CD675}"/>
              </a:ext>
            </a:extLst>
          </p:cNvPr>
          <p:cNvSpPr/>
          <p:nvPr/>
        </p:nvSpPr>
        <p:spPr>
          <a:xfrm>
            <a:off x="5480529" y="8875343"/>
            <a:ext cx="80172" cy="666410"/>
          </a:xfrm>
          <a:custGeom>
            <a:avLst/>
            <a:gdLst>
              <a:gd name="connsiteX0" fmla="*/ 79954 w 80172"/>
              <a:gd name="connsiteY0" fmla="*/ 12540 h 666410"/>
              <a:gd name="connsiteX1" fmla="*/ 14338 w 80172"/>
              <a:gd name="connsiteY1" fmla="*/ 586157 h 666410"/>
              <a:gd name="connsiteX2" fmla="*/ 1638 w 80172"/>
              <a:gd name="connsiteY2" fmla="*/ 628490 h 666410"/>
              <a:gd name="connsiteX3" fmla="*/ 39738 w 80172"/>
              <a:gd name="connsiteY3" fmla="*/ 268657 h 666410"/>
              <a:gd name="connsiteX4" fmla="*/ 35504 w 80172"/>
              <a:gd name="connsiteY4" fmla="*/ 194574 h 666410"/>
              <a:gd name="connsiteX5" fmla="*/ 79954 w 80172"/>
              <a:gd name="connsiteY5" fmla="*/ 12540 h 66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172" h="666410">
                <a:moveTo>
                  <a:pt x="79954" y="12540"/>
                </a:moveTo>
                <a:cubicBezTo>
                  <a:pt x="76426" y="77804"/>
                  <a:pt x="27391" y="483499"/>
                  <a:pt x="14338" y="586157"/>
                </a:cubicBezTo>
                <a:cubicBezTo>
                  <a:pt x="1285" y="688815"/>
                  <a:pt x="-2595" y="681407"/>
                  <a:pt x="1638" y="628490"/>
                </a:cubicBezTo>
                <a:cubicBezTo>
                  <a:pt x="5871" y="575573"/>
                  <a:pt x="34094" y="340976"/>
                  <a:pt x="39738" y="268657"/>
                </a:cubicBezTo>
                <a:cubicBezTo>
                  <a:pt x="45382" y="196338"/>
                  <a:pt x="27743" y="233027"/>
                  <a:pt x="35504" y="194574"/>
                </a:cubicBezTo>
                <a:cubicBezTo>
                  <a:pt x="43265" y="156121"/>
                  <a:pt x="83482" y="-52724"/>
                  <a:pt x="79954" y="1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451DCD1C-74D2-B3C0-C1DF-A5F14B54B0E2}"/>
              </a:ext>
            </a:extLst>
          </p:cNvPr>
          <p:cNvSpPr/>
          <p:nvPr/>
        </p:nvSpPr>
        <p:spPr>
          <a:xfrm>
            <a:off x="5338006" y="9110949"/>
            <a:ext cx="237645" cy="993401"/>
          </a:xfrm>
          <a:custGeom>
            <a:avLst/>
            <a:gdLst>
              <a:gd name="connsiteX0" fmla="*/ 237294 w 237645"/>
              <a:gd name="connsiteY0" fmla="*/ 1301 h 993401"/>
              <a:gd name="connsiteX1" fmla="*/ 173794 w 237645"/>
              <a:gd name="connsiteY1" fmla="*/ 524118 h 993401"/>
              <a:gd name="connsiteX2" fmla="*/ 220361 w 237645"/>
              <a:gd name="connsiteY2" fmla="*/ 598201 h 993401"/>
              <a:gd name="connsiteX3" fmla="*/ 133577 w 237645"/>
              <a:gd name="connsiteY3" fmla="*/ 625718 h 993401"/>
              <a:gd name="connsiteX4" fmla="*/ 129344 w 237645"/>
              <a:gd name="connsiteY4" fmla="*/ 771768 h 993401"/>
              <a:gd name="connsiteX5" fmla="*/ 186494 w 237645"/>
              <a:gd name="connsiteY5" fmla="*/ 873368 h 993401"/>
              <a:gd name="connsiteX6" fmla="*/ 108177 w 237645"/>
              <a:gd name="connsiteY6" fmla="*/ 771768 h 993401"/>
              <a:gd name="connsiteX7" fmla="*/ 224594 w 237645"/>
              <a:gd name="connsiteY7" fmla="*/ 991901 h 993401"/>
              <a:gd name="connsiteX8" fmla="*/ 112411 w 237645"/>
              <a:gd name="connsiteY8" fmla="*/ 873368 h 993401"/>
              <a:gd name="connsiteX9" fmla="*/ 114527 w 237645"/>
              <a:gd name="connsiteY9" fmla="*/ 970734 h 993401"/>
              <a:gd name="connsiteX10" fmla="*/ 227 w 237645"/>
              <a:gd name="connsiteY10" fmla="*/ 833151 h 993401"/>
              <a:gd name="connsiteX11" fmla="*/ 148394 w 237645"/>
              <a:gd name="connsiteY11" fmla="*/ 945334 h 993401"/>
              <a:gd name="connsiteX12" fmla="*/ 154744 w 237645"/>
              <a:gd name="connsiteY12" fmla="*/ 871251 h 993401"/>
              <a:gd name="connsiteX13" fmla="*/ 99711 w 237645"/>
              <a:gd name="connsiteY13" fmla="*/ 665934 h 993401"/>
              <a:gd name="connsiteX14" fmla="*/ 194961 w 237645"/>
              <a:gd name="connsiteY14" fmla="*/ 471201 h 993401"/>
              <a:gd name="connsiteX15" fmla="*/ 199194 w 237645"/>
              <a:gd name="connsiteY15" fmla="*/ 378068 h 993401"/>
              <a:gd name="connsiteX16" fmla="*/ 237294 w 237645"/>
              <a:gd name="connsiteY16" fmla="*/ 1301 h 9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7645" h="993401">
                <a:moveTo>
                  <a:pt x="237294" y="1301"/>
                </a:moveTo>
                <a:cubicBezTo>
                  <a:pt x="233061" y="25643"/>
                  <a:pt x="176616" y="424635"/>
                  <a:pt x="173794" y="524118"/>
                </a:cubicBezTo>
                <a:cubicBezTo>
                  <a:pt x="170972" y="623601"/>
                  <a:pt x="227064" y="581268"/>
                  <a:pt x="220361" y="598201"/>
                </a:cubicBezTo>
                <a:cubicBezTo>
                  <a:pt x="213658" y="615134"/>
                  <a:pt x="148747" y="596790"/>
                  <a:pt x="133577" y="625718"/>
                </a:cubicBezTo>
                <a:cubicBezTo>
                  <a:pt x="118407" y="654646"/>
                  <a:pt x="120525" y="730493"/>
                  <a:pt x="129344" y="771768"/>
                </a:cubicBezTo>
                <a:cubicBezTo>
                  <a:pt x="138163" y="813043"/>
                  <a:pt x="190022" y="873368"/>
                  <a:pt x="186494" y="873368"/>
                </a:cubicBezTo>
                <a:cubicBezTo>
                  <a:pt x="182966" y="873368"/>
                  <a:pt x="101827" y="752013"/>
                  <a:pt x="108177" y="771768"/>
                </a:cubicBezTo>
                <a:cubicBezTo>
                  <a:pt x="114527" y="791523"/>
                  <a:pt x="223888" y="974968"/>
                  <a:pt x="224594" y="991901"/>
                </a:cubicBezTo>
                <a:cubicBezTo>
                  <a:pt x="225300" y="1008834"/>
                  <a:pt x="130755" y="876896"/>
                  <a:pt x="112411" y="873368"/>
                </a:cubicBezTo>
                <a:cubicBezTo>
                  <a:pt x="94067" y="869840"/>
                  <a:pt x="133224" y="977437"/>
                  <a:pt x="114527" y="970734"/>
                </a:cubicBezTo>
                <a:cubicBezTo>
                  <a:pt x="95830" y="964031"/>
                  <a:pt x="-5417" y="837384"/>
                  <a:pt x="227" y="833151"/>
                </a:cubicBezTo>
                <a:cubicBezTo>
                  <a:pt x="5871" y="828918"/>
                  <a:pt x="122641" y="938984"/>
                  <a:pt x="148394" y="945334"/>
                </a:cubicBezTo>
                <a:cubicBezTo>
                  <a:pt x="174147" y="951684"/>
                  <a:pt x="162858" y="917818"/>
                  <a:pt x="154744" y="871251"/>
                </a:cubicBezTo>
                <a:cubicBezTo>
                  <a:pt x="146630" y="824684"/>
                  <a:pt x="93008" y="732609"/>
                  <a:pt x="99711" y="665934"/>
                </a:cubicBezTo>
                <a:cubicBezTo>
                  <a:pt x="106414" y="599259"/>
                  <a:pt x="178381" y="519179"/>
                  <a:pt x="194961" y="471201"/>
                </a:cubicBezTo>
                <a:cubicBezTo>
                  <a:pt x="211541" y="423223"/>
                  <a:pt x="192138" y="454974"/>
                  <a:pt x="199194" y="378068"/>
                </a:cubicBezTo>
                <a:cubicBezTo>
                  <a:pt x="206249" y="301163"/>
                  <a:pt x="241527" y="-23041"/>
                  <a:pt x="237294" y="1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B454A61F-6325-AE3A-91DA-D26E489CC86B}"/>
              </a:ext>
            </a:extLst>
          </p:cNvPr>
          <p:cNvSpPr/>
          <p:nvPr/>
        </p:nvSpPr>
        <p:spPr>
          <a:xfrm>
            <a:off x="5384623" y="9474177"/>
            <a:ext cx="150707" cy="530855"/>
          </a:xfrm>
          <a:custGeom>
            <a:avLst/>
            <a:gdLst>
              <a:gd name="connsiteX0" fmla="*/ 150460 w 150707"/>
              <a:gd name="connsiteY0" fmla="*/ 23 h 530855"/>
              <a:gd name="connsiteX1" fmla="*/ 38277 w 150707"/>
              <a:gd name="connsiteY1" fmla="*/ 148190 h 530855"/>
              <a:gd name="connsiteX2" fmla="*/ 70027 w 150707"/>
              <a:gd name="connsiteY2" fmla="*/ 520723 h 530855"/>
              <a:gd name="connsiteX3" fmla="*/ 57327 w 150707"/>
              <a:gd name="connsiteY3" fmla="*/ 402190 h 530855"/>
              <a:gd name="connsiteX4" fmla="*/ 2294 w 150707"/>
              <a:gd name="connsiteY4" fmla="*/ 156656 h 530855"/>
              <a:gd name="connsiteX5" fmla="*/ 150460 w 150707"/>
              <a:gd name="connsiteY5" fmla="*/ 23 h 53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707" h="530855">
                <a:moveTo>
                  <a:pt x="150460" y="23"/>
                </a:moveTo>
                <a:cubicBezTo>
                  <a:pt x="156457" y="-1388"/>
                  <a:pt x="51682" y="61407"/>
                  <a:pt x="38277" y="148190"/>
                </a:cubicBezTo>
                <a:cubicBezTo>
                  <a:pt x="24872" y="234973"/>
                  <a:pt x="66852" y="478390"/>
                  <a:pt x="70027" y="520723"/>
                </a:cubicBezTo>
                <a:cubicBezTo>
                  <a:pt x="73202" y="563056"/>
                  <a:pt x="68616" y="462868"/>
                  <a:pt x="57327" y="402190"/>
                </a:cubicBezTo>
                <a:cubicBezTo>
                  <a:pt x="46038" y="341512"/>
                  <a:pt x="-12170" y="225448"/>
                  <a:pt x="2294" y="156656"/>
                </a:cubicBezTo>
                <a:cubicBezTo>
                  <a:pt x="16758" y="87864"/>
                  <a:pt x="144463" y="1434"/>
                  <a:pt x="15046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CA83892E-BDD1-F401-6E9A-1B8CF56565C7}"/>
              </a:ext>
            </a:extLst>
          </p:cNvPr>
          <p:cNvSpPr/>
          <p:nvPr/>
        </p:nvSpPr>
        <p:spPr>
          <a:xfrm>
            <a:off x="1427732" y="7021646"/>
            <a:ext cx="596987" cy="1452259"/>
          </a:xfrm>
          <a:custGeom>
            <a:avLst/>
            <a:gdLst>
              <a:gd name="connsiteX0" fmla="*/ 42293 w 596987"/>
              <a:gd name="connsiteY0" fmla="*/ 1454 h 1452259"/>
              <a:gd name="connsiteX1" fmla="*/ 274068 w 596987"/>
              <a:gd name="connsiteY1" fmla="*/ 341179 h 1452259"/>
              <a:gd name="connsiteX2" fmla="*/ 216918 w 596987"/>
              <a:gd name="connsiteY2" fmla="*/ 290379 h 1452259"/>
              <a:gd name="connsiteX3" fmla="*/ 296293 w 596987"/>
              <a:gd name="connsiteY3" fmla="*/ 785679 h 1452259"/>
              <a:gd name="connsiteX4" fmla="*/ 264543 w 596987"/>
              <a:gd name="connsiteY4" fmla="*/ 728529 h 1452259"/>
              <a:gd name="connsiteX5" fmla="*/ 270893 w 596987"/>
              <a:gd name="connsiteY5" fmla="*/ 1042854 h 1452259"/>
              <a:gd name="connsiteX6" fmla="*/ 588393 w 596987"/>
              <a:gd name="connsiteY6" fmla="*/ 1442904 h 1452259"/>
              <a:gd name="connsiteX7" fmla="*/ 464568 w 596987"/>
              <a:gd name="connsiteY7" fmla="*/ 1300029 h 1452259"/>
              <a:gd name="connsiteX8" fmla="*/ 26418 w 596987"/>
              <a:gd name="connsiteY8" fmla="*/ 1014279 h 1452259"/>
              <a:gd name="connsiteX9" fmla="*/ 328043 w 596987"/>
              <a:gd name="connsiteY9" fmla="*/ 1328604 h 1452259"/>
              <a:gd name="connsiteX10" fmla="*/ 140718 w 596987"/>
              <a:gd name="connsiteY10" fmla="*/ 804729 h 1452259"/>
              <a:gd name="connsiteX11" fmla="*/ 1018 w 596987"/>
              <a:gd name="connsiteY11" fmla="*/ 360229 h 1452259"/>
              <a:gd name="connsiteX12" fmla="*/ 77218 w 596987"/>
              <a:gd name="connsiteY12" fmla="*/ 465004 h 1452259"/>
              <a:gd name="connsiteX13" fmla="*/ 70868 w 596987"/>
              <a:gd name="connsiteY13" fmla="*/ 226879 h 1452259"/>
              <a:gd name="connsiteX14" fmla="*/ 42293 w 596987"/>
              <a:gd name="connsiteY14" fmla="*/ 1454 h 145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6987" h="1452259">
                <a:moveTo>
                  <a:pt x="42293" y="1454"/>
                </a:moveTo>
                <a:cubicBezTo>
                  <a:pt x="76160" y="20504"/>
                  <a:pt x="244964" y="293025"/>
                  <a:pt x="274068" y="341179"/>
                </a:cubicBezTo>
                <a:cubicBezTo>
                  <a:pt x="303172" y="389333"/>
                  <a:pt x="213214" y="216296"/>
                  <a:pt x="216918" y="290379"/>
                </a:cubicBezTo>
                <a:cubicBezTo>
                  <a:pt x="220622" y="364462"/>
                  <a:pt x="288356" y="712654"/>
                  <a:pt x="296293" y="785679"/>
                </a:cubicBezTo>
                <a:cubicBezTo>
                  <a:pt x="304230" y="858704"/>
                  <a:pt x="268776" y="685667"/>
                  <a:pt x="264543" y="728529"/>
                </a:cubicBezTo>
                <a:cubicBezTo>
                  <a:pt x="260310" y="771392"/>
                  <a:pt x="216918" y="923792"/>
                  <a:pt x="270893" y="1042854"/>
                </a:cubicBezTo>
                <a:cubicBezTo>
                  <a:pt x="324868" y="1161917"/>
                  <a:pt x="556114" y="1400042"/>
                  <a:pt x="588393" y="1442904"/>
                </a:cubicBezTo>
                <a:cubicBezTo>
                  <a:pt x="620672" y="1485767"/>
                  <a:pt x="558230" y="1371466"/>
                  <a:pt x="464568" y="1300029"/>
                </a:cubicBezTo>
                <a:cubicBezTo>
                  <a:pt x="370906" y="1228592"/>
                  <a:pt x="49172" y="1009516"/>
                  <a:pt x="26418" y="1014279"/>
                </a:cubicBezTo>
                <a:cubicBezTo>
                  <a:pt x="3664" y="1019042"/>
                  <a:pt x="308993" y="1363529"/>
                  <a:pt x="328043" y="1328604"/>
                </a:cubicBezTo>
                <a:cubicBezTo>
                  <a:pt x="347093" y="1293679"/>
                  <a:pt x="195222" y="966125"/>
                  <a:pt x="140718" y="804729"/>
                </a:cubicBezTo>
                <a:cubicBezTo>
                  <a:pt x="86214" y="643333"/>
                  <a:pt x="11601" y="416850"/>
                  <a:pt x="1018" y="360229"/>
                </a:cubicBezTo>
                <a:cubicBezTo>
                  <a:pt x="-9565" y="303608"/>
                  <a:pt x="65576" y="487229"/>
                  <a:pt x="77218" y="465004"/>
                </a:cubicBezTo>
                <a:cubicBezTo>
                  <a:pt x="88860" y="442779"/>
                  <a:pt x="75101" y="298316"/>
                  <a:pt x="70868" y="226879"/>
                </a:cubicBezTo>
                <a:cubicBezTo>
                  <a:pt x="66635" y="155442"/>
                  <a:pt x="8426" y="-17596"/>
                  <a:pt x="42293" y="14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99898F48-24C6-EF21-261B-6DCFEC12A8AA}"/>
              </a:ext>
            </a:extLst>
          </p:cNvPr>
          <p:cNvSpPr/>
          <p:nvPr/>
        </p:nvSpPr>
        <p:spPr>
          <a:xfrm>
            <a:off x="1748289" y="7012468"/>
            <a:ext cx="706521" cy="1034048"/>
          </a:xfrm>
          <a:custGeom>
            <a:avLst/>
            <a:gdLst>
              <a:gd name="connsiteX0" fmla="*/ 110144 w 706521"/>
              <a:gd name="connsiteY0" fmla="*/ 6399 h 1034048"/>
              <a:gd name="connsiteX1" fmla="*/ 419178 w 706521"/>
              <a:gd name="connsiteY1" fmla="*/ 414915 h 1034048"/>
              <a:gd name="connsiteX2" fmla="*/ 704928 w 706521"/>
              <a:gd name="connsiteY2" fmla="*/ 605415 h 1034048"/>
              <a:gd name="connsiteX3" fmla="*/ 533478 w 706521"/>
              <a:gd name="connsiteY3" fmla="*/ 546149 h 1034048"/>
              <a:gd name="connsiteX4" fmla="*/ 505961 w 706521"/>
              <a:gd name="connsiteY4" fmla="*/ 707015 h 1034048"/>
              <a:gd name="connsiteX5" fmla="*/ 544061 w 706521"/>
              <a:gd name="connsiteY5" fmla="*/ 1003349 h 1034048"/>
              <a:gd name="connsiteX6" fmla="*/ 421294 w 706521"/>
              <a:gd name="connsiteY6" fmla="*/ 685849 h 1034048"/>
              <a:gd name="connsiteX7" fmla="*/ 338744 w 706521"/>
              <a:gd name="connsiteY7" fmla="*/ 1032982 h 1034048"/>
              <a:gd name="connsiteX8" fmla="*/ 271011 w 706521"/>
              <a:gd name="connsiteY8" fmla="*/ 546149 h 1034048"/>
              <a:gd name="connsiteX9" fmla="*/ 182111 w 706521"/>
              <a:gd name="connsiteY9" fmla="*/ 262515 h 1034048"/>
              <a:gd name="connsiteX10" fmla="*/ 78 w 706521"/>
              <a:gd name="connsiteY10" fmla="*/ 31799 h 1034048"/>
              <a:gd name="connsiteX11" fmla="*/ 205394 w 706521"/>
              <a:gd name="connsiteY11" fmla="*/ 359882 h 1034048"/>
              <a:gd name="connsiteX12" fmla="*/ 135544 w 706521"/>
              <a:gd name="connsiteY12" fmla="*/ 175732 h 1034048"/>
              <a:gd name="connsiteX13" fmla="*/ 110144 w 706521"/>
              <a:gd name="connsiteY13" fmla="*/ 6399 h 103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6521" h="1034048">
                <a:moveTo>
                  <a:pt x="110144" y="6399"/>
                </a:moveTo>
                <a:cubicBezTo>
                  <a:pt x="157416" y="46263"/>
                  <a:pt x="320047" y="315079"/>
                  <a:pt x="419178" y="414915"/>
                </a:cubicBezTo>
                <a:cubicBezTo>
                  <a:pt x="518309" y="514751"/>
                  <a:pt x="685878" y="583543"/>
                  <a:pt x="704928" y="605415"/>
                </a:cubicBezTo>
                <a:cubicBezTo>
                  <a:pt x="723978" y="627287"/>
                  <a:pt x="566639" y="529216"/>
                  <a:pt x="533478" y="546149"/>
                </a:cubicBezTo>
                <a:cubicBezTo>
                  <a:pt x="500317" y="563082"/>
                  <a:pt x="504197" y="630815"/>
                  <a:pt x="505961" y="707015"/>
                </a:cubicBezTo>
                <a:cubicBezTo>
                  <a:pt x="507725" y="783215"/>
                  <a:pt x="558172" y="1006877"/>
                  <a:pt x="544061" y="1003349"/>
                </a:cubicBezTo>
                <a:cubicBezTo>
                  <a:pt x="529950" y="999821"/>
                  <a:pt x="455514" y="680910"/>
                  <a:pt x="421294" y="685849"/>
                </a:cubicBezTo>
                <a:cubicBezTo>
                  <a:pt x="387075" y="690788"/>
                  <a:pt x="363791" y="1056265"/>
                  <a:pt x="338744" y="1032982"/>
                </a:cubicBezTo>
                <a:cubicBezTo>
                  <a:pt x="313697" y="1009699"/>
                  <a:pt x="297116" y="674560"/>
                  <a:pt x="271011" y="546149"/>
                </a:cubicBezTo>
                <a:cubicBezTo>
                  <a:pt x="244906" y="417738"/>
                  <a:pt x="227266" y="348240"/>
                  <a:pt x="182111" y="262515"/>
                </a:cubicBezTo>
                <a:cubicBezTo>
                  <a:pt x="136956" y="176790"/>
                  <a:pt x="-3802" y="15571"/>
                  <a:pt x="78" y="31799"/>
                </a:cubicBezTo>
                <a:cubicBezTo>
                  <a:pt x="3958" y="48027"/>
                  <a:pt x="182816" y="335893"/>
                  <a:pt x="205394" y="359882"/>
                </a:cubicBezTo>
                <a:cubicBezTo>
                  <a:pt x="227972" y="383871"/>
                  <a:pt x="149302" y="227590"/>
                  <a:pt x="135544" y="175732"/>
                </a:cubicBezTo>
                <a:cubicBezTo>
                  <a:pt x="121786" y="123874"/>
                  <a:pt x="62872" y="-33465"/>
                  <a:pt x="110144" y="63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CB7906B3-C952-9728-4D0F-A69D4F2B5DCA}"/>
              </a:ext>
            </a:extLst>
          </p:cNvPr>
          <p:cNvSpPr/>
          <p:nvPr/>
        </p:nvSpPr>
        <p:spPr>
          <a:xfrm>
            <a:off x="1688937" y="7757244"/>
            <a:ext cx="620618" cy="1204159"/>
          </a:xfrm>
          <a:custGeom>
            <a:avLst/>
            <a:gdLst>
              <a:gd name="connsiteX0" fmla="*/ 592830 w 620618"/>
              <a:gd name="connsiteY0" fmla="*/ 17273 h 1204159"/>
              <a:gd name="connsiteX1" fmla="*/ 567430 w 620618"/>
              <a:gd name="connsiteY1" fmla="*/ 271273 h 1204159"/>
              <a:gd name="connsiteX2" fmla="*/ 567430 w 620618"/>
              <a:gd name="connsiteY2" fmla="*/ 578189 h 1204159"/>
              <a:gd name="connsiteX3" fmla="*/ 569546 w 620618"/>
              <a:gd name="connsiteY3" fmla="*/ 529506 h 1204159"/>
              <a:gd name="connsiteX4" fmla="*/ 613996 w 620618"/>
              <a:gd name="connsiteY4" fmla="*/ 1177206 h 1204159"/>
              <a:gd name="connsiteX5" fmla="*/ 609763 w 620618"/>
              <a:gd name="connsiteY5" fmla="*/ 1054439 h 1204159"/>
              <a:gd name="connsiteX6" fmla="*/ 514513 w 620618"/>
              <a:gd name="connsiteY6" fmla="*/ 804673 h 1204159"/>
              <a:gd name="connsiteX7" fmla="*/ 220296 w 620618"/>
              <a:gd name="connsiteY7" fmla="*/ 457539 h 1204159"/>
              <a:gd name="connsiteX8" fmla="*/ 2280 w 620618"/>
              <a:gd name="connsiteY8" fmla="*/ 165439 h 1204159"/>
              <a:gd name="connsiteX9" fmla="*/ 357880 w 620618"/>
              <a:gd name="connsiteY9" fmla="*/ 427906 h 1204159"/>
              <a:gd name="connsiteX10" fmla="*/ 188546 w 620618"/>
              <a:gd name="connsiteY10" fmla="*/ 226823 h 1204159"/>
              <a:gd name="connsiteX11" fmla="*/ 383280 w 620618"/>
              <a:gd name="connsiteY11" fmla="*/ 241639 h 1204159"/>
              <a:gd name="connsiteX12" fmla="*/ 419263 w 620618"/>
              <a:gd name="connsiteY12" fmla="*/ 2456 h 1204159"/>
              <a:gd name="connsiteX13" fmla="*/ 364230 w 620618"/>
              <a:gd name="connsiteY13" fmla="*/ 116756 h 1204159"/>
              <a:gd name="connsiteX14" fmla="*/ 463713 w 620618"/>
              <a:gd name="connsiteY14" fmla="*/ 106173 h 1204159"/>
              <a:gd name="connsiteX15" fmla="*/ 510280 w 620618"/>
              <a:gd name="connsiteY15" fmla="*/ 140039 h 1204159"/>
              <a:gd name="connsiteX16" fmla="*/ 592830 w 620618"/>
              <a:gd name="connsiteY16" fmla="*/ 17273 h 120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0618" h="1204159">
                <a:moveTo>
                  <a:pt x="592830" y="17273"/>
                </a:moveTo>
                <a:cubicBezTo>
                  <a:pt x="602355" y="39145"/>
                  <a:pt x="571663" y="177787"/>
                  <a:pt x="567430" y="271273"/>
                </a:cubicBezTo>
                <a:cubicBezTo>
                  <a:pt x="563197" y="364759"/>
                  <a:pt x="567077" y="535150"/>
                  <a:pt x="567430" y="578189"/>
                </a:cubicBezTo>
                <a:cubicBezTo>
                  <a:pt x="567783" y="621228"/>
                  <a:pt x="561785" y="429670"/>
                  <a:pt x="569546" y="529506"/>
                </a:cubicBezTo>
                <a:cubicBezTo>
                  <a:pt x="577307" y="629342"/>
                  <a:pt x="607293" y="1089717"/>
                  <a:pt x="613996" y="1177206"/>
                </a:cubicBezTo>
                <a:cubicBezTo>
                  <a:pt x="620699" y="1264695"/>
                  <a:pt x="626343" y="1116528"/>
                  <a:pt x="609763" y="1054439"/>
                </a:cubicBezTo>
                <a:cubicBezTo>
                  <a:pt x="593183" y="992350"/>
                  <a:pt x="579424" y="904156"/>
                  <a:pt x="514513" y="804673"/>
                </a:cubicBezTo>
                <a:cubicBezTo>
                  <a:pt x="449602" y="705190"/>
                  <a:pt x="305668" y="564078"/>
                  <a:pt x="220296" y="457539"/>
                </a:cubicBezTo>
                <a:cubicBezTo>
                  <a:pt x="134924" y="351000"/>
                  <a:pt x="-20651" y="170378"/>
                  <a:pt x="2280" y="165439"/>
                </a:cubicBezTo>
                <a:cubicBezTo>
                  <a:pt x="25211" y="160500"/>
                  <a:pt x="326836" y="417675"/>
                  <a:pt x="357880" y="427906"/>
                </a:cubicBezTo>
                <a:cubicBezTo>
                  <a:pt x="388924" y="438137"/>
                  <a:pt x="184313" y="257868"/>
                  <a:pt x="188546" y="226823"/>
                </a:cubicBezTo>
                <a:cubicBezTo>
                  <a:pt x="192779" y="195778"/>
                  <a:pt x="344827" y="279033"/>
                  <a:pt x="383280" y="241639"/>
                </a:cubicBezTo>
                <a:cubicBezTo>
                  <a:pt x="421733" y="204245"/>
                  <a:pt x="422438" y="23270"/>
                  <a:pt x="419263" y="2456"/>
                </a:cubicBezTo>
                <a:cubicBezTo>
                  <a:pt x="416088" y="-18358"/>
                  <a:pt x="356822" y="99470"/>
                  <a:pt x="364230" y="116756"/>
                </a:cubicBezTo>
                <a:cubicBezTo>
                  <a:pt x="371638" y="134042"/>
                  <a:pt x="439371" y="102293"/>
                  <a:pt x="463713" y="106173"/>
                </a:cubicBezTo>
                <a:cubicBezTo>
                  <a:pt x="488055" y="110053"/>
                  <a:pt x="492641" y="159089"/>
                  <a:pt x="510280" y="140039"/>
                </a:cubicBezTo>
                <a:cubicBezTo>
                  <a:pt x="527919" y="120989"/>
                  <a:pt x="583305" y="-4599"/>
                  <a:pt x="592830" y="172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045D2C6E-1C4A-D11A-5357-8DD9F26C3859}"/>
              </a:ext>
            </a:extLst>
          </p:cNvPr>
          <p:cNvSpPr/>
          <p:nvPr/>
        </p:nvSpPr>
        <p:spPr>
          <a:xfrm>
            <a:off x="1619721" y="7907203"/>
            <a:ext cx="662383" cy="1016448"/>
          </a:xfrm>
          <a:custGeom>
            <a:avLst/>
            <a:gdLst>
              <a:gd name="connsiteX0" fmla="*/ 1646 w 662383"/>
              <a:gd name="connsiteY0" fmla="*/ 4897 h 1016448"/>
              <a:gd name="connsiteX1" fmla="*/ 554096 w 662383"/>
              <a:gd name="connsiteY1" fmla="*/ 540414 h 1016448"/>
              <a:gd name="connsiteX2" fmla="*/ 499062 w 662383"/>
              <a:gd name="connsiteY2" fmla="*/ 466330 h 1016448"/>
              <a:gd name="connsiteX3" fmla="*/ 662046 w 662383"/>
              <a:gd name="connsiteY3" fmla="*/ 1010314 h 1016448"/>
              <a:gd name="connsiteX4" fmla="*/ 535046 w 662383"/>
              <a:gd name="connsiteY4" fmla="*/ 701280 h 1016448"/>
              <a:gd name="connsiteX5" fmla="*/ 314912 w 662383"/>
              <a:gd name="connsiteY5" fmla="*/ 356264 h 1016448"/>
              <a:gd name="connsiteX6" fmla="*/ 166746 w 662383"/>
              <a:gd name="connsiteY6" fmla="*/ 267364 h 1016448"/>
              <a:gd name="connsiteX7" fmla="*/ 537162 w 662383"/>
              <a:gd name="connsiteY7" fmla="*/ 999730 h 1016448"/>
              <a:gd name="connsiteX8" fmla="*/ 494829 w 662383"/>
              <a:gd name="connsiteY8" fmla="*/ 758430 h 1016448"/>
              <a:gd name="connsiteX9" fmla="*/ 437679 w 662383"/>
              <a:gd name="connsiteY9" fmla="*/ 506547 h 1016448"/>
              <a:gd name="connsiteX10" fmla="*/ 384762 w 662383"/>
              <a:gd name="connsiteY10" fmla="*/ 286414 h 1016448"/>
              <a:gd name="connsiteX11" fmla="*/ 1646 w 662383"/>
              <a:gd name="connsiteY11" fmla="*/ 4897 h 1016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2383" h="1016448">
                <a:moveTo>
                  <a:pt x="1646" y="4897"/>
                </a:moveTo>
                <a:cubicBezTo>
                  <a:pt x="29868" y="47230"/>
                  <a:pt x="471193" y="463509"/>
                  <a:pt x="554096" y="540414"/>
                </a:cubicBezTo>
                <a:cubicBezTo>
                  <a:pt x="636999" y="617320"/>
                  <a:pt x="481070" y="388013"/>
                  <a:pt x="499062" y="466330"/>
                </a:cubicBezTo>
                <a:cubicBezTo>
                  <a:pt x="517054" y="544647"/>
                  <a:pt x="656049" y="971156"/>
                  <a:pt x="662046" y="1010314"/>
                </a:cubicBezTo>
                <a:cubicBezTo>
                  <a:pt x="668043" y="1049472"/>
                  <a:pt x="592902" y="810288"/>
                  <a:pt x="535046" y="701280"/>
                </a:cubicBezTo>
                <a:cubicBezTo>
                  <a:pt x="477190" y="592272"/>
                  <a:pt x="376295" y="428583"/>
                  <a:pt x="314912" y="356264"/>
                </a:cubicBezTo>
                <a:cubicBezTo>
                  <a:pt x="253529" y="283945"/>
                  <a:pt x="129704" y="160120"/>
                  <a:pt x="166746" y="267364"/>
                </a:cubicBezTo>
                <a:cubicBezTo>
                  <a:pt x="203788" y="374608"/>
                  <a:pt x="482481" y="917886"/>
                  <a:pt x="537162" y="999730"/>
                </a:cubicBezTo>
                <a:cubicBezTo>
                  <a:pt x="591843" y="1081574"/>
                  <a:pt x="511409" y="840627"/>
                  <a:pt x="494829" y="758430"/>
                </a:cubicBezTo>
                <a:cubicBezTo>
                  <a:pt x="478249" y="676233"/>
                  <a:pt x="456023" y="585216"/>
                  <a:pt x="437679" y="506547"/>
                </a:cubicBezTo>
                <a:cubicBezTo>
                  <a:pt x="419335" y="427878"/>
                  <a:pt x="453201" y="366495"/>
                  <a:pt x="384762" y="286414"/>
                </a:cubicBezTo>
                <a:cubicBezTo>
                  <a:pt x="316323" y="206334"/>
                  <a:pt x="-26576" y="-37436"/>
                  <a:pt x="1646" y="48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DBA7FDD2-B2E6-81A0-4600-5A95CFB8E11E}"/>
              </a:ext>
            </a:extLst>
          </p:cNvPr>
          <p:cNvSpPr/>
          <p:nvPr/>
        </p:nvSpPr>
        <p:spPr>
          <a:xfrm>
            <a:off x="1042411" y="7607124"/>
            <a:ext cx="113421" cy="541461"/>
          </a:xfrm>
          <a:custGeom>
            <a:avLst/>
            <a:gdLst>
              <a:gd name="connsiteX0" fmla="*/ 113289 w 113421"/>
              <a:gd name="connsiteY0" fmla="*/ 176 h 541461"/>
              <a:gd name="connsiteX1" fmla="*/ 30739 w 113421"/>
              <a:gd name="connsiteY1" fmla="*/ 226659 h 541461"/>
              <a:gd name="connsiteX2" fmla="*/ 3222 w 113421"/>
              <a:gd name="connsiteY2" fmla="*/ 531459 h 541461"/>
              <a:gd name="connsiteX3" fmla="*/ 3222 w 113421"/>
              <a:gd name="connsiteY3" fmla="*/ 442559 h 541461"/>
              <a:gd name="connsiteX4" fmla="*/ 9572 w 113421"/>
              <a:gd name="connsiteY4" fmla="*/ 192793 h 541461"/>
              <a:gd name="connsiteX5" fmla="*/ 113289 w 113421"/>
              <a:gd name="connsiteY5" fmla="*/ 176 h 54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421" h="541461">
                <a:moveTo>
                  <a:pt x="113289" y="176"/>
                </a:moveTo>
                <a:cubicBezTo>
                  <a:pt x="116817" y="5820"/>
                  <a:pt x="49083" y="138112"/>
                  <a:pt x="30739" y="226659"/>
                </a:cubicBezTo>
                <a:cubicBezTo>
                  <a:pt x="12394" y="315206"/>
                  <a:pt x="7808" y="495476"/>
                  <a:pt x="3222" y="531459"/>
                </a:cubicBezTo>
                <a:cubicBezTo>
                  <a:pt x="-1364" y="567442"/>
                  <a:pt x="2164" y="499003"/>
                  <a:pt x="3222" y="442559"/>
                </a:cubicBezTo>
                <a:cubicBezTo>
                  <a:pt x="4280" y="386115"/>
                  <a:pt x="-8067" y="260174"/>
                  <a:pt x="9572" y="192793"/>
                </a:cubicBezTo>
                <a:cubicBezTo>
                  <a:pt x="27211" y="125412"/>
                  <a:pt x="109761" y="-5468"/>
                  <a:pt x="113289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7EC3AE50-64EB-D6D8-31F0-E522C788FACC}"/>
              </a:ext>
            </a:extLst>
          </p:cNvPr>
          <p:cNvSpPr/>
          <p:nvPr/>
        </p:nvSpPr>
        <p:spPr>
          <a:xfrm>
            <a:off x="936376" y="7991996"/>
            <a:ext cx="97890" cy="564895"/>
          </a:xfrm>
          <a:custGeom>
            <a:avLst/>
            <a:gdLst>
              <a:gd name="connsiteX0" fmla="*/ 69041 w 97890"/>
              <a:gd name="connsiteY0" fmla="*/ 537 h 564895"/>
              <a:gd name="connsiteX1" fmla="*/ 71157 w 97890"/>
              <a:gd name="connsiteY1" fmla="*/ 254537 h 564895"/>
              <a:gd name="connsiteX2" fmla="*/ 1307 w 97890"/>
              <a:gd name="connsiteY2" fmla="*/ 559337 h 564895"/>
              <a:gd name="connsiteX3" fmla="*/ 30941 w 97890"/>
              <a:gd name="connsiteY3" fmla="*/ 432337 h 564895"/>
              <a:gd name="connsiteX4" fmla="*/ 96557 w 97890"/>
              <a:gd name="connsiteY4" fmla="*/ 193154 h 564895"/>
              <a:gd name="connsiteX5" fmla="*/ 69041 w 97890"/>
              <a:gd name="connsiteY5" fmla="*/ 537 h 56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90" h="564895">
                <a:moveTo>
                  <a:pt x="69041" y="537"/>
                </a:moveTo>
                <a:cubicBezTo>
                  <a:pt x="64808" y="10767"/>
                  <a:pt x="82446" y="161404"/>
                  <a:pt x="71157" y="254537"/>
                </a:cubicBezTo>
                <a:cubicBezTo>
                  <a:pt x="59868" y="347670"/>
                  <a:pt x="8010" y="529704"/>
                  <a:pt x="1307" y="559337"/>
                </a:cubicBezTo>
                <a:cubicBezTo>
                  <a:pt x="-5396" y="588970"/>
                  <a:pt x="15066" y="493367"/>
                  <a:pt x="30941" y="432337"/>
                </a:cubicBezTo>
                <a:cubicBezTo>
                  <a:pt x="46816" y="371307"/>
                  <a:pt x="88443" y="257712"/>
                  <a:pt x="96557" y="193154"/>
                </a:cubicBezTo>
                <a:cubicBezTo>
                  <a:pt x="104671" y="128596"/>
                  <a:pt x="73274" y="-9693"/>
                  <a:pt x="69041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AAB0AF51-83A0-EE09-31F7-C1217AC2EDE8}"/>
              </a:ext>
            </a:extLst>
          </p:cNvPr>
          <p:cNvSpPr/>
          <p:nvPr/>
        </p:nvSpPr>
        <p:spPr>
          <a:xfrm>
            <a:off x="1237516" y="7164670"/>
            <a:ext cx="157454" cy="568729"/>
          </a:xfrm>
          <a:custGeom>
            <a:avLst/>
            <a:gdLst>
              <a:gd name="connsiteX0" fmla="*/ 157367 w 157454"/>
              <a:gd name="connsiteY0" fmla="*/ 2363 h 568729"/>
              <a:gd name="connsiteX1" fmla="*/ 9201 w 157454"/>
              <a:gd name="connsiteY1" fmla="*/ 364313 h 568729"/>
              <a:gd name="connsiteX2" fmla="*/ 15551 w 157454"/>
              <a:gd name="connsiteY2" fmla="*/ 565397 h 568729"/>
              <a:gd name="connsiteX3" fmla="*/ 13434 w 157454"/>
              <a:gd name="connsiteY3" fmla="*/ 470147 h 568729"/>
              <a:gd name="connsiteX4" fmla="*/ 30367 w 157454"/>
              <a:gd name="connsiteY4" fmla="*/ 220380 h 568729"/>
              <a:gd name="connsiteX5" fmla="*/ 157367 w 157454"/>
              <a:gd name="connsiteY5" fmla="*/ 2363 h 56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454" h="568729">
                <a:moveTo>
                  <a:pt x="157367" y="2363"/>
                </a:moveTo>
                <a:cubicBezTo>
                  <a:pt x="153839" y="26352"/>
                  <a:pt x="32837" y="270474"/>
                  <a:pt x="9201" y="364313"/>
                </a:cubicBezTo>
                <a:cubicBezTo>
                  <a:pt x="-14435" y="458152"/>
                  <a:pt x="14845" y="547758"/>
                  <a:pt x="15551" y="565397"/>
                </a:cubicBezTo>
                <a:cubicBezTo>
                  <a:pt x="16256" y="583036"/>
                  <a:pt x="10965" y="527650"/>
                  <a:pt x="13434" y="470147"/>
                </a:cubicBezTo>
                <a:cubicBezTo>
                  <a:pt x="15903" y="412644"/>
                  <a:pt x="4262" y="297638"/>
                  <a:pt x="30367" y="220380"/>
                </a:cubicBezTo>
                <a:cubicBezTo>
                  <a:pt x="56472" y="143122"/>
                  <a:pt x="160895" y="-21626"/>
                  <a:pt x="157367" y="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9EC35A49-9B82-2EC1-3E69-0A61E7DD8472}"/>
              </a:ext>
            </a:extLst>
          </p:cNvPr>
          <p:cNvSpPr/>
          <p:nvPr/>
        </p:nvSpPr>
        <p:spPr>
          <a:xfrm>
            <a:off x="1130219" y="7745605"/>
            <a:ext cx="92215" cy="388781"/>
          </a:xfrm>
          <a:custGeom>
            <a:avLst/>
            <a:gdLst>
              <a:gd name="connsiteX0" fmla="*/ 78398 w 92215"/>
              <a:gd name="connsiteY0" fmla="*/ 3512 h 388781"/>
              <a:gd name="connsiteX1" fmla="*/ 50881 w 92215"/>
              <a:gd name="connsiteY1" fmla="*/ 236345 h 388781"/>
              <a:gd name="connsiteX2" fmla="*/ 81 w 92215"/>
              <a:gd name="connsiteY2" fmla="*/ 388745 h 388781"/>
              <a:gd name="connsiteX3" fmla="*/ 63581 w 92215"/>
              <a:gd name="connsiteY3" fmla="*/ 223645 h 388781"/>
              <a:gd name="connsiteX4" fmla="*/ 91098 w 92215"/>
              <a:gd name="connsiteY4" fmla="*/ 102995 h 388781"/>
              <a:gd name="connsiteX5" fmla="*/ 78398 w 92215"/>
              <a:gd name="connsiteY5" fmla="*/ 3512 h 38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15" h="388781">
                <a:moveTo>
                  <a:pt x="78398" y="3512"/>
                </a:moveTo>
                <a:cubicBezTo>
                  <a:pt x="71695" y="25737"/>
                  <a:pt x="63934" y="172140"/>
                  <a:pt x="50881" y="236345"/>
                </a:cubicBezTo>
                <a:cubicBezTo>
                  <a:pt x="37828" y="300550"/>
                  <a:pt x="-2036" y="390862"/>
                  <a:pt x="81" y="388745"/>
                </a:cubicBezTo>
                <a:cubicBezTo>
                  <a:pt x="2198" y="386628"/>
                  <a:pt x="48412" y="271270"/>
                  <a:pt x="63581" y="223645"/>
                </a:cubicBezTo>
                <a:cubicBezTo>
                  <a:pt x="78750" y="176020"/>
                  <a:pt x="86512" y="135450"/>
                  <a:pt x="91098" y="102995"/>
                </a:cubicBezTo>
                <a:cubicBezTo>
                  <a:pt x="95684" y="70540"/>
                  <a:pt x="85101" y="-18713"/>
                  <a:pt x="78398" y="3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49914FEC-A690-8548-1BDE-FAE39632813F}"/>
              </a:ext>
            </a:extLst>
          </p:cNvPr>
          <p:cNvSpPr/>
          <p:nvPr/>
        </p:nvSpPr>
        <p:spPr>
          <a:xfrm>
            <a:off x="892702" y="8295417"/>
            <a:ext cx="267718" cy="1026278"/>
          </a:xfrm>
          <a:custGeom>
            <a:avLst/>
            <a:gdLst>
              <a:gd name="connsiteX0" fmla="*/ 266173 w 267718"/>
              <a:gd name="connsiteY0" fmla="*/ 858 h 1026278"/>
              <a:gd name="connsiteX1" fmla="*/ 155048 w 267718"/>
              <a:gd name="connsiteY1" fmla="*/ 550133 h 1026278"/>
              <a:gd name="connsiteX2" fmla="*/ 2648 w 267718"/>
              <a:gd name="connsiteY2" fmla="*/ 1020033 h 1026278"/>
              <a:gd name="connsiteX3" fmla="*/ 69323 w 267718"/>
              <a:gd name="connsiteY3" fmla="*/ 794608 h 1026278"/>
              <a:gd name="connsiteX4" fmla="*/ 209023 w 267718"/>
              <a:gd name="connsiteY4" fmla="*/ 432658 h 1026278"/>
              <a:gd name="connsiteX5" fmla="*/ 266173 w 267718"/>
              <a:gd name="connsiteY5" fmla="*/ 858 h 102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718" h="1026278">
                <a:moveTo>
                  <a:pt x="266173" y="858"/>
                </a:moveTo>
                <a:cubicBezTo>
                  <a:pt x="257177" y="20437"/>
                  <a:pt x="198969" y="380271"/>
                  <a:pt x="155048" y="550133"/>
                </a:cubicBezTo>
                <a:cubicBezTo>
                  <a:pt x="111127" y="719995"/>
                  <a:pt x="16935" y="979287"/>
                  <a:pt x="2648" y="1020033"/>
                </a:cubicBezTo>
                <a:cubicBezTo>
                  <a:pt x="-11639" y="1060779"/>
                  <a:pt x="34927" y="892504"/>
                  <a:pt x="69323" y="794608"/>
                </a:cubicBezTo>
                <a:cubicBezTo>
                  <a:pt x="103719" y="696712"/>
                  <a:pt x="174627" y="563362"/>
                  <a:pt x="209023" y="432658"/>
                </a:cubicBezTo>
                <a:cubicBezTo>
                  <a:pt x="243419" y="301954"/>
                  <a:pt x="275169" y="-18721"/>
                  <a:pt x="266173" y="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57612A9B-BFC1-C26F-CDD8-F83FAFCC3911}"/>
              </a:ext>
            </a:extLst>
          </p:cNvPr>
          <p:cNvSpPr/>
          <p:nvPr/>
        </p:nvSpPr>
        <p:spPr>
          <a:xfrm>
            <a:off x="1276235" y="7797662"/>
            <a:ext cx="111499" cy="731292"/>
          </a:xfrm>
          <a:custGeom>
            <a:avLst/>
            <a:gdLst>
              <a:gd name="connsiteX0" fmla="*/ 115 w 111499"/>
              <a:gd name="connsiteY0" fmla="*/ 138 h 731292"/>
              <a:gd name="connsiteX1" fmla="*/ 89015 w 111499"/>
              <a:gd name="connsiteY1" fmla="*/ 365263 h 731292"/>
              <a:gd name="connsiteX2" fmla="*/ 35040 w 111499"/>
              <a:gd name="connsiteY2" fmla="*/ 724038 h 731292"/>
              <a:gd name="connsiteX3" fmla="*/ 54090 w 111499"/>
              <a:gd name="connsiteY3" fmla="*/ 590688 h 731292"/>
              <a:gd name="connsiteX4" fmla="*/ 111240 w 111499"/>
              <a:gd name="connsiteY4" fmla="*/ 406538 h 731292"/>
              <a:gd name="connsiteX5" fmla="*/ 115 w 111499"/>
              <a:gd name="connsiteY5" fmla="*/ 138 h 73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499" h="731292">
                <a:moveTo>
                  <a:pt x="115" y="138"/>
                </a:moveTo>
                <a:cubicBezTo>
                  <a:pt x="-3589" y="-6741"/>
                  <a:pt x="83194" y="244613"/>
                  <a:pt x="89015" y="365263"/>
                </a:cubicBezTo>
                <a:cubicBezTo>
                  <a:pt x="94836" y="485913"/>
                  <a:pt x="40861" y="686467"/>
                  <a:pt x="35040" y="724038"/>
                </a:cubicBezTo>
                <a:cubicBezTo>
                  <a:pt x="29219" y="761609"/>
                  <a:pt x="41390" y="643605"/>
                  <a:pt x="54090" y="590688"/>
                </a:cubicBezTo>
                <a:cubicBezTo>
                  <a:pt x="66790" y="537771"/>
                  <a:pt x="115473" y="499142"/>
                  <a:pt x="111240" y="406538"/>
                </a:cubicBezTo>
                <a:cubicBezTo>
                  <a:pt x="107007" y="313934"/>
                  <a:pt x="3819" y="7017"/>
                  <a:pt x="115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8273C637-AB33-114E-DC65-98459A7A7F68}"/>
              </a:ext>
            </a:extLst>
          </p:cNvPr>
          <p:cNvSpPr/>
          <p:nvPr/>
        </p:nvSpPr>
        <p:spPr>
          <a:xfrm>
            <a:off x="1502395" y="8324766"/>
            <a:ext cx="256679" cy="675474"/>
          </a:xfrm>
          <a:custGeom>
            <a:avLst/>
            <a:gdLst>
              <a:gd name="connsiteX0" fmla="*/ 2555 w 256679"/>
              <a:gd name="connsiteY0" fmla="*/ 84 h 675474"/>
              <a:gd name="connsiteX1" fmla="*/ 113680 w 256679"/>
              <a:gd name="connsiteY1" fmla="*/ 266784 h 675474"/>
              <a:gd name="connsiteX2" fmla="*/ 256555 w 256679"/>
              <a:gd name="connsiteY2" fmla="*/ 298534 h 675474"/>
              <a:gd name="connsiteX3" fmla="*/ 88280 w 256679"/>
              <a:gd name="connsiteY3" fmla="*/ 289009 h 675474"/>
              <a:gd name="connsiteX4" fmla="*/ 56530 w 256679"/>
              <a:gd name="connsiteY4" fmla="*/ 416009 h 675474"/>
              <a:gd name="connsiteX5" fmla="*/ 88280 w 256679"/>
              <a:gd name="connsiteY5" fmla="*/ 673184 h 675474"/>
              <a:gd name="connsiteX6" fmla="*/ 69230 w 256679"/>
              <a:gd name="connsiteY6" fmla="*/ 527134 h 675474"/>
              <a:gd name="connsiteX7" fmla="*/ 34305 w 256679"/>
              <a:gd name="connsiteY7" fmla="*/ 273134 h 675474"/>
              <a:gd name="connsiteX8" fmla="*/ 113680 w 256679"/>
              <a:gd name="connsiteY8" fmla="*/ 311234 h 675474"/>
              <a:gd name="connsiteX9" fmla="*/ 40655 w 256679"/>
              <a:gd name="connsiteY9" fmla="*/ 238209 h 675474"/>
              <a:gd name="connsiteX10" fmla="*/ 2555 w 256679"/>
              <a:gd name="connsiteY10" fmla="*/ 84 h 67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679" h="675474">
                <a:moveTo>
                  <a:pt x="2555" y="84"/>
                </a:moveTo>
                <a:cubicBezTo>
                  <a:pt x="14726" y="4846"/>
                  <a:pt x="71347" y="217043"/>
                  <a:pt x="113680" y="266784"/>
                </a:cubicBezTo>
                <a:cubicBezTo>
                  <a:pt x="156013" y="316525"/>
                  <a:pt x="260788" y="294830"/>
                  <a:pt x="256555" y="298534"/>
                </a:cubicBezTo>
                <a:cubicBezTo>
                  <a:pt x="252322" y="302238"/>
                  <a:pt x="121618" y="269430"/>
                  <a:pt x="88280" y="289009"/>
                </a:cubicBezTo>
                <a:cubicBezTo>
                  <a:pt x="54943" y="308588"/>
                  <a:pt x="56530" y="351980"/>
                  <a:pt x="56530" y="416009"/>
                </a:cubicBezTo>
                <a:cubicBezTo>
                  <a:pt x="56530" y="480038"/>
                  <a:pt x="86163" y="654663"/>
                  <a:pt x="88280" y="673184"/>
                </a:cubicBezTo>
                <a:cubicBezTo>
                  <a:pt x="90397" y="691705"/>
                  <a:pt x="78226" y="593809"/>
                  <a:pt x="69230" y="527134"/>
                </a:cubicBezTo>
                <a:cubicBezTo>
                  <a:pt x="60234" y="460459"/>
                  <a:pt x="26897" y="309117"/>
                  <a:pt x="34305" y="273134"/>
                </a:cubicBezTo>
                <a:cubicBezTo>
                  <a:pt x="41713" y="237151"/>
                  <a:pt x="112622" y="317055"/>
                  <a:pt x="113680" y="311234"/>
                </a:cubicBezTo>
                <a:cubicBezTo>
                  <a:pt x="114738" y="305413"/>
                  <a:pt x="56530" y="282659"/>
                  <a:pt x="40655" y="238209"/>
                </a:cubicBezTo>
                <a:cubicBezTo>
                  <a:pt x="24780" y="193759"/>
                  <a:pt x="-9616" y="-4678"/>
                  <a:pt x="255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FCDD0956-4EB7-1F07-40AF-5F1BD007C14E}"/>
              </a:ext>
            </a:extLst>
          </p:cNvPr>
          <p:cNvSpPr/>
          <p:nvPr/>
        </p:nvSpPr>
        <p:spPr>
          <a:xfrm>
            <a:off x="1299880" y="8740769"/>
            <a:ext cx="152516" cy="1027830"/>
          </a:xfrm>
          <a:custGeom>
            <a:avLst/>
            <a:gdLst>
              <a:gd name="connsiteX0" fmla="*/ 33620 w 152516"/>
              <a:gd name="connsiteY0" fmla="*/ 6 h 1027830"/>
              <a:gd name="connsiteX1" fmla="*/ 33620 w 152516"/>
              <a:gd name="connsiteY1" fmla="*/ 406406 h 1027830"/>
              <a:gd name="connsiteX2" fmla="*/ 5045 w 152516"/>
              <a:gd name="connsiteY2" fmla="*/ 600081 h 1027830"/>
              <a:gd name="connsiteX3" fmla="*/ 151095 w 152516"/>
              <a:gd name="connsiteY3" fmla="*/ 1025531 h 1027830"/>
              <a:gd name="connsiteX4" fmla="*/ 74895 w 152516"/>
              <a:gd name="connsiteY4" fmla="*/ 762006 h 1027830"/>
              <a:gd name="connsiteX5" fmla="*/ 1870 w 152516"/>
              <a:gd name="connsiteY5" fmla="*/ 590556 h 1027830"/>
              <a:gd name="connsiteX6" fmla="*/ 65370 w 152516"/>
              <a:gd name="connsiteY6" fmla="*/ 415931 h 1027830"/>
              <a:gd name="connsiteX7" fmla="*/ 33620 w 152516"/>
              <a:gd name="connsiteY7" fmla="*/ 6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16" h="1027830">
                <a:moveTo>
                  <a:pt x="33620" y="6"/>
                </a:moveTo>
                <a:cubicBezTo>
                  <a:pt x="28328" y="-1581"/>
                  <a:pt x="38382" y="306394"/>
                  <a:pt x="33620" y="406406"/>
                </a:cubicBezTo>
                <a:cubicBezTo>
                  <a:pt x="28858" y="506418"/>
                  <a:pt x="-14534" y="496894"/>
                  <a:pt x="5045" y="600081"/>
                </a:cubicBezTo>
                <a:cubicBezTo>
                  <a:pt x="24624" y="703268"/>
                  <a:pt x="139453" y="998544"/>
                  <a:pt x="151095" y="1025531"/>
                </a:cubicBezTo>
                <a:cubicBezTo>
                  <a:pt x="162737" y="1052518"/>
                  <a:pt x="99766" y="834502"/>
                  <a:pt x="74895" y="762006"/>
                </a:cubicBezTo>
                <a:cubicBezTo>
                  <a:pt x="50024" y="689510"/>
                  <a:pt x="3457" y="648235"/>
                  <a:pt x="1870" y="590556"/>
                </a:cubicBezTo>
                <a:cubicBezTo>
                  <a:pt x="283" y="532877"/>
                  <a:pt x="62195" y="506418"/>
                  <a:pt x="65370" y="415931"/>
                </a:cubicBezTo>
                <a:cubicBezTo>
                  <a:pt x="68545" y="325444"/>
                  <a:pt x="38912" y="1593"/>
                  <a:pt x="3362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24123071-E767-5331-CFA0-D235B606A7D0}"/>
              </a:ext>
            </a:extLst>
          </p:cNvPr>
          <p:cNvSpPr/>
          <p:nvPr/>
        </p:nvSpPr>
        <p:spPr>
          <a:xfrm>
            <a:off x="887623" y="9189240"/>
            <a:ext cx="65962" cy="677093"/>
          </a:xfrm>
          <a:custGeom>
            <a:avLst/>
            <a:gdLst>
              <a:gd name="connsiteX0" fmla="*/ 55352 w 65962"/>
              <a:gd name="connsiteY0" fmla="*/ 2385 h 677093"/>
              <a:gd name="connsiteX1" fmla="*/ 63290 w 65962"/>
              <a:gd name="connsiteY1" fmla="*/ 175423 h 677093"/>
              <a:gd name="connsiteX2" fmla="*/ 2965 w 65962"/>
              <a:gd name="connsiteY2" fmla="*/ 365923 h 677093"/>
              <a:gd name="connsiteX3" fmla="*/ 10902 w 65962"/>
              <a:gd name="connsiteY3" fmla="*/ 677073 h 677093"/>
              <a:gd name="connsiteX4" fmla="*/ 25190 w 65962"/>
              <a:gd name="connsiteY4" fmla="*/ 380210 h 677093"/>
              <a:gd name="connsiteX5" fmla="*/ 55352 w 65962"/>
              <a:gd name="connsiteY5" fmla="*/ 94460 h 677093"/>
              <a:gd name="connsiteX6" fmla="*/ 55352 w 65962"/>
              <a:gd name="connsiteY6" fmla="*/ 2385 h 67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962" h="677093">
                <a:moveTo>
                  <a:pt x="55352" y="2385"/>
                </a:moveTo>
                <a:cubicBezTo>
                  <a:pt x="56675" y="15879"/>
                  <a:pt x="72021" y="114833"/>
                  <a:pt x="63290" y="175423"/>
                </a:cubicBezTo>
                <a:cubicBezTo>
                  <a:pt x="54559" y="236013"/>
                  <a:pt x="11696" y="282315"/>
                  <a:pt x="2965" y="365923"/>
                </a:cubicBezTo>
                <a:cubicBezTo>
                  <a:pt x="-5766" y="449531"/>
                  <a:pt x="7198" y="674692"/>
                  <a:pt x="10902" y="677073"/>
                </a:cubicBezTo>
                <a:cubicBezTo>
                  <a:pt x="14606" y="679454"/>
                  <a:pt x="17782" y="477312"/>
                  <a:pt x="25190" y="380210"/>
                </a:cubicBezTo>
                <a:cubicBezTo>
                  <a:pt x="32598" y="283108"/>
                  <a:pt x="51648" y="154520"/>
                  <a:pt x="55352" y="94460"/>
                </a:cubicBezTo>
                <a:cubicBezTo>
                  <a:pt x="59056" y="34400"/>
                  <a:pt x="54029" y="-11109"/>
                  <a:pt x="55352" y="2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EE74DE65-E915-3AFD-2AC7-34DEFF661681}"/>
              </a:ext>
            </a:extLst>
          </p:cNvPr>
          <p:cNvSpPr/>
          <p:nvPr/>
        </p:nvSpPr>
        <p:spPr>
          <a:xfrm>
            <a:off x="757279" y="9722202"/>
            <a:ext cx="178288" cy="1107673"/>
          </a:xfrm>
          <a:custGeom>
            <a:avLst/>
            <a:gdLst>
              <a:gd name="connsiteX0" fmla="*/ 178288 w 178288"/>
              <a:gd name="connsiteY0" fmla="*/ 1765 h 1107673"/>
              <a:gd name="connsiteX1" fmla="*/ 116904 w 178288"/>
              <a:gd name="connsiteY1" fmla="*/ 217665 h 1107673"/>
              <a:gd name="connsiteX2" fmla="*/ 70338 w 178288"/>
              <a:gd name="connsiteY2" fmla="*/ 575381 h 1107673"/>
              <a:gd name="connsiteX3" fmla="*/ 13188 w 178288"/>
              <a:gd name="connsiteY3" fmla="*/ 1093965 h 1107673"/>
              <a:gd name="connsiteX4" fmla="*/ 8954 w 178288"/>
              <a:gd name="connsiteY4" fmla="*/ 903465 h 1107673"/>
              <a:gd name="connsiteX5" fmla="*/ 116904 w 178288"/>
              <a:gd name="connsiteY5" fmla="*/ 331965 h 1107673"/>
              <a:gd name="connsiteX6" fmla="*/ 178288 w 178288"/>
              <a:gd name="connsiteY6" fmla="*/ 1765 h 110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88" h="1107673">
                <a:moveTo>
                  <a:pt x="178288" y="1765"/>
                </a:moveTo>
                <a:cubicBezTo>
                  <a:pt x="178288" y="-17285"/>
                  <a:pt x="134896" y="122062"/>
                  <a:pt x="116904" y="217665"/>
                </a:cubicBezTo>
                <a:cubicBezTo>
                  <a:pt x="98912" y="313268"/>
                  <a:pt x="87624" y="429331"/>
                  <a:pt x="70338" y="575381"/>
                </a:cubicBezTo>
                <a:cubicBezTo>
                  <a:pt x="53052" y="721431"/>
                  <a:pt x="23419" y="1039284"/>
                  <a:pt x="13188" y="1093965"/>
                </a:cubicBezTo>
                <a:cubicBezTo>
                  <a:pt x="2957" y="1148646"/>
                  <a:pt x="-8332" y="1030465"/>
                  <a:pt x="8954" y="903465"/>
                </a:cubicBezTo>
                <a:cubicBezTo>
                  <a:pt x="26240" y="776465"/>
                  <a:pt x="89035" y="479779"/>
                  <a:pt x="116904" y="331965"/>
                </a:cubicBezTo>
                <a:cubicBezTo>
                  <a:pt x="144773" y="184151"/>
                  <a:pt x="178288" y="20815"/>
                  <a:pt x="178288" y="1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E02EF219-EF79-5F34-BD45-25C330F4E02F}"/>
              </a:ext>
            </a:extLst>
          </p:cNvPr>
          <p:cNvSpPr/>
          <p:nvPr/>
        </p:nvSpPr>
        <p:spPr>
          <a:xfrm>
            <a:off x="1837243" y="8228401"/>
            <a:ext cx="199321" cy="407734"/>
          </a:xfrm>
          <a:custGeom>
            <a:avLst/>
            <a:gdLst>
              <a:gd name="connsiteX0" fmla="*/ 24 w 199321"/>
              <a:gd name="connsiteY0" fmla="*/ 1199 h 407734"/>
              <a:gd name="connsiteX1" fmla="*/ 173590 w 199321"/>
              <a:gd name="connsiteY1" fmla="*/ 248849 h 407734"/>
              <a:gd name="connsiteX2" fmla="*/ 198990 w 199321"/>
              <a:gd name="connsiteY2" fmla="*/ 407599 h 407734"/>
              <a:gd name="connsiteX3" fmla="*/ 186290 w 199321"/>
              <a:gd name="connsiteY3" fmla="*/ 274249 h 407734"/>
              <a:gd name="connsiteX4" fmla="*/ 160890 w 199321"/>
              <a:gd name="connsiteY4" fmla="*/ 157832 h 407734"/>
              <a:gd name="connsiteX5" fmla="*/ 24 w 199321"/>
              <a:gd name="connsiteY5" fmla="*/ 1199 h 40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321" h="407734">
                <a:moveTo>
                  <a:pt x="24" y="1199"/>
                </a:moveTo>
                <a:cubicBezTo>
                  <a:pt x="2141" y="16368"/>
                  <a:pt x="140429" y="181116"/>
                  <a:pt x="173590" y="248849"/>
                </a:cubicBezTo>
                <a:cubicBezTo>
                  <a:pt x="206751" y="316582"/>
                  <a:pt x="196873" y="403366"/>
                  <a:pt x="198990" y="407599"/>
                </a:cubicBezTo>
                <a:cubicBezTo>
                  <a:pt x="201107" y="411832"/>
                  <a:pt x="192640" y="315877"/>
                  <a:pt x="186290" y="274249"/>
                </a:cubicBezTo>
                <a:cubicBezTo>
                  <a:pt x="179940" y="232621"/>
                  <a:pt x="189465" y="196637"/>
                  <a:pt x="160890" y="157832"/>
                </a:cubicBezTo>
                <a:cubicBezTo>
                  <a:pt x="132315" y="119027"/>
                  <a:pt x="-2093" y="-13970"/>
                  <a:pt x="24" y="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33580866-3D1C-93CE-7919-FA5BDE481E3A}"/>
              </a:ext>
            </a:extLst>
          </p:cNvPr>
          <p:cNvSpPr/>
          <p:nvPr/>
        </p:nvSpPr>
        <p:spPr>
          <a:xfrm>
            <a:off x="2050068" y="8699468"/>
            <a:ext cx="69050" cy="635439"/>
          </a:xfrm>
          <a:custGeom>
            <a:avLst/>
            <a:gdLst>
              <a:gd name="connsiteX0" fmla="*/ 982 w 69050"/>
              <a:gd name="connsiteY0" fmla="*/ 32 h 635439"/>
              <a:gd name="connsiteX1" fmla="*/ 24265 w 69050"/>
              <a:gd name="connsiteY1" fmla="*/ 196882 h 635439"/>
              <a:gd name="connsiteX2" fmla="*/ 68715 w 69050"/>
              <a:gd name="connsiteY2" fmla="*/ 374682 h 635439"/>
              <a:gd name="connsiteX3" fmla="*/ 45432 w 69050"/>
              <a:gd name="connsiteY3" fmla="*/ 632915 h 635439"/>
              <a:gd name="connsiteX4" fmla="*/ 60249 w 69050"/>
              <a:gd name="connsiteY4" fmla="*/ 488982 h 635439"/>
              <a:gd name="connsiteX5" fmla="*/ 56015 w 69050"/>
              <a:gd name="connsiteY5" fmla="*/ 211699 h 635439"/>
              <a:gd name="connsiteX6" fmla="*/ 982 w 69050"/>
              <a:gd name="connsiteY6" fmla="*/ 32 h 63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50" h="635439">
                <a:moveTo>
                  <a:pt x="982" y="32"/>
                </a:moveTo>
                <a:cubicBezTo>
                  <a:pt x="-4310" y="-2438"/>
                  <a:pt x="12976" y="134440"/>
                  <a:pt x="24265" y="196882"/>
                </a:cubicBezTo>
                <a:cubicBezTo>
                  <a:pt x="35554" y="259324"/>
                  <a:pt x="65187" y="302010"/>
                  <a:pt x="68715" y="374682"/>
                </a:cubicBezTo>
                <a:cubicBezTo>
                  <a:pt x="72243" y="447354"/>
                  <a:pt x="46843" y="613865"/>
                  <a:pt x="45432" y="632915"/>
                </a:cubicBezTo>
                <a:cubicBezTo>
                  <a:pt x="44021" y="651965"/>
                  <a:pt x="58485" y="559185"/>
                  <a:pt x="60249" y="488982"/>
                </a:cubicBezTo>
                <a:cubicBezTo>
                  <a:pt x="62013" y="418779"/>
                  <a:pt x="65893" y="291427"/>
                  <a:pt x="56015" y="211699"/>
                </a:cubicBezTo>
                <a:cubicBezTo>
                  <a:pt x="46137" y="131971"/>
                  <a:pt x="6274" y="2502"/>
                  <a:pt x="982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AA9886A3-6E3B-5C4F-0C22-1D288A6122CE}"/>
              </a:ext>
            </a:extLst>
          </p:cNvPr>
          <p:cNvSpPr/>
          <p:nvPr/>
        </p:nvSpPr>
        <p:spPr>
          <a:xfrm>
            <a:off x="2158821" y="9109959"/>
            <a:ext cx="49924" cy="449272"/>
          </a:xfrm>
          <a:custGeom>
            <a:avLst/>
            <a:gdLst>
              <a:gd name="connsiteX0" fmla="*/ 49392 w 49924"/>
              <a:gd name="connsiteY0" fmla="*/ 704 h 449272"/>
              <a:gd name="connsiteX1" fmla="*/ 25579 w 49924"/>
              <a:gd name="connsiteY1" fmla="*/ 178504 h 449272"/>
              <a:gd name="connsiteX2" fmla="*/ 14467 w 49924"/>
              <a:gd name="connsiteY2" fmla="*/ 246766 h 449272"/>
              <a:gd name="connsiteX3" fmla="*/ 46217 w 49924"/>
              <a:gd name="connsiteY3" fmla="*/ 445204 h 449272"/>
              <a:gd name="connsiteX4" fmla="*/ 38279 w 49924"/>
              <a:gd name="connsiteY4" fmla="*/ 370591 h 449272"/>
              <a:gd name="connsiteX5" fmla="*/ 179 w 49924"/>
              <a:gd name="connsiteY5" fmla="*/ 251529 h 449272"/>
              <a:gd name="connsiteX6" fmla="*/ 49392 w 49924"/>
              <a:gd name="connsiteY6" fmla="*/ 704 h 44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24" h="449272">
                <a:moveTo>
                  <a:pt x="49392" y="704"/>
                </a:moveTo>
                <a:cubicBezTo>
                  <a:pt x="53625" y="-11467"/>
                  <a:pt x="31400" y="137494"/>
                  <a:pt x="25579" y="178504"/>
                </a:cubicBezTo>
                <a:cubicBezTo>
                  <a:pt x="19758" y="219514"/>
                  <a:pt x="11027" y="202316"/>
                  <a:pt x="14467" y="246766"/>
                </a:cubicBezTo>
                <a:cubicBezTo>
                  <a:pt x="17907" y="291216"/>
                  <a:pt x="42248" y="424567"/>
                  <a:pt x="46217" y="445204"/>
                </a:cubicBezTo>
                <a:cubicBezTo>
                  <a:pt x="50186" y="465841"/>
                  <a:pt x="45952" y="402870"/>
                  <a:pt x="38279" y="370591"/>
                </a:cubicBezTo>
                <a:cubicBezTo>
                  <a:pt x="30606" y="338312"/>
                  <a:pt x="-2732" y="309737"/>
                  <a:pt x="179" y="251529"/>
                </a:cubicBezTo>
                <a:cubicBezTo>
                  <a:pt x="3089" y="193321"/>
                  <a:pt x="45159" y="12875"/>
                  <a:pt x="49392" y="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1C748720-5895-D5F2-AD38-2A12B435ABE5}"/>
              </a:ext>
            </a:extLst>
          </p:cNvPr>
          <p:cNvSpPr/>
          <p:nvPr/>
        </p:nvSpPr>
        <p:spPr>
          <a:xfrm>
            <a:off x="1644436" y="9340980"/>
            <a:ext cx="469777" cy="363499"/>
          </a:xfrm>
          <a:custGeom>
            <a:avLst/>
            <a:gdLst>
              <a:gd name="connsiteX0" fmla="*/ 468527 w 469777"/>
              <a:gd name="connsiteY0" fmla="*/ 12570 h 363499"/>
              <a:gd name="connsiteX1" fmla="*/ 305014 w 469777"/>
              <a:gd name="connsiteY1" fmla="*/ 1458 h 363499"/>
              <a:gd name="connsiteX2" fmla="*/ 258977 w 469777"/>
              <a:gd name="connsiteY2" fmla="*/ 47495 h 363499"/>
              <a:gd name="connsiteX3" fmla="*/ 76414 w 469777"/>
              <a:gd name="connsiteY3" fmla="*/ 84008 h 363499"/>
              <a:gd name="connsiteX4" fmla="*/ 8152 w 469777"/>
              <a:gd name="connsiteY4" fmla="*/ 158620 h 363499"/>
              <a:gd name="connsiteX5" fmla="*/ 11327 w 469777"/>
              <a:gd name="connsiteY5" fmla="*/ 204658 h 363499"/>
              <a:gd name="connsiteX6" fmla="*/ 98639 w 469777"/>
              <a:gd name="connsiteY6" fmla="*/ 268158 h 363499"/>
              <a:gd name="connsiteX7" fmla="*/ 51014 w 469777"/>
              <a:gd name="connsiteY7" fmla="*/ 363408 h 363499"/>
              <a:gd name="connsiteX8" fmla="*/ 100227 w 469777"/>
              <a:gd name="connsiteY8" fmla="*/ 284033 h 363499"/>
              <a:gd name="connsiteX9" fmla="*/ 30377 w 469777"/>
              <a:gd name="connsiteY9" fmla="*/ 204658 h 363499"/>
              <a:gd name="connsiteX10" fmla="*/ 166902 w 469777"/>
              <a:gd name="connsiteY10" fmla="*/ 42733 h 363499"/>
              <a:gd name="connsiteX11" fmla="*/ 208177 w 469777"/>
              <a:gd name="connsiteY11" fmla="*/ 23683 h 363499"/>
              <a:gd name="connsiteX12" fmla="*/ 468527 w 469777"/>
              <a:gd name="connsiteY12" fmla="*/ 12570 h 36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9777" h="363499">
                <a:moveTo>
                  <a:pt x="468527" y="12570"/>
                </a:moveTo>
                <a:cubicBezTo>
                  <a:pt x="484666" y="8866"/>
                  <a:pt x="339939" y="-4363"/>
                  <a:pt x="305014" y="1458"/>
                </a:cubicBezTo>
                <a:cubicBezTo>
                  <a:pt x="270089" y="7279"/>
                  <a:pt x="297077" y="33737"/>
                  <a:pt x="258977" y="47495"/>
                </a:cubicBezTo>
                <a:cubicBezTo>
                  <a:pt x="220877" y="61253"/>
                  <a:pt x="118218" y="65487"/>
                  <a:pt x="76414" y="84008"/>
                </a:cubicBezTo>
                <a:cubicBezTo>
                  <a:pt x="34610" y="102529"/>
                  <a:pt x="19000" y="138512"/>
                  <a:pt x="8152" y="158620"/>
                </a:cubicBezTo>
                <a:cubicBezTo>
                  <a:pt x="-2696" y="178728"/>
                  <a:pt x="-3754" y="186402"/>
                  <a:pt x="11327" y="204658"/>
                </a:cubicBezTo>
                <a:cubicBezTo>
                  <a:pt x="26408" y="222914"/>
                  <a:pt x="92025" y="241700"/>
                  <a:pt x="98639" y="268158"/>
                </a:cubicBezTo>
                <a:cubicBezTo>
                  <a:pt x="105253" y="294616"/>
                  <a:pt x="50749" y="360762"/>
                  <a:pt x="51014" y="363408"/>
                </a:cubicBezTo>
                <a:cubicBezTo>
                  <a:pt x="51279" y="366054"/>
                  <a:pt x="103666" y="310491"/>
                  <a:pt x="100227" y="284033"/>
                </a:cubicBezTo>
                <a:cubicBezTo>
                  <a:pt x="96788" y="257575"/>
                  <a:pt x="19264" y="244875"/>
                  <a:pt x="30377" y="204658"/>
                </a:cubicBezTo>
                <a:cubicBezTo>
                  <a:pt x="41489" y="164441"/>
                  <a:pt x="137269" y="72896"/>
                  <a:pt x="166902" y="42733"/>
                </a:cubicBezTo>
                <a:cubicBezTo>
                  <a:pt x="196535" y="12571"/>
                  <a:pt x="162404" y="29239"/>
                  <a:pt x="208177" y="23683"/>
                </a:cubicBezTo>
                <a:cubicBezTo>
                  <a:pt x="253950" y="18127"/>
                  <a:pt x="452388" y="16274"/>
                  <a:pt x="468527" y="12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5EAEE594-01C6-59AD-56BD-E1DB26FFA999}"/>
              </a:ext>
            </a:extLst>
          </p:cNvPr>
          <p:cNvSpPr/>
          <p:nvPr/>
        </p:nvSpPr>
        <p:spPr>
          <a:xfrm>
            <a:off x="1987810" y="8240719"/>
            <a:ext cx="263418" cy="747894"/>
          </a:xfrm>
          <a:custGeom>
            <a:avLst/>
            <a:gdLst>
              <a:gd name="connsiteX0" fmla="*/ 1328 w 263418"/>
              <a:gd name="connsiteY0" fmla="*/ 1581 h 747894"/>
              <a:gd name="connsiteX1" fmla="*/ 104515 w 263418"/>
              <a:gd name="connsiteY1" fmla="*/ 193669 h 747894"/>
              <a:gd name="connsiteX2" fmla="*/ 174365 w 263418"/>
              <a:gd name="connsiteY2" fmla="*/ 330194 h 747894"/>
              <a:gd name="connsiteX3" fmla="*/ 136265 w 263418"/>
              <a:gd name="connsiteY3" fmla="*/ 277806 h 747894"/>
              <a:gd name="connsiteX4" fmla="*/ 244215 w 263418"/>
              <a:gd name="connsiteY4" fmla="*/ 514344 h 747894"/>
              <a:gd name="connsiteX5" fmla="*/ 263265 w 263418"/>
              <a:gd name="connsiteY5" fmla="*/ 644519 h 747894"/>
              <a:gd name="connsiteX6" fmla="*/ 242628 w 263418"/>
              <a:gd name="connsiteY6" fmla="*/ 581019 h 747894"/>
              <a:gd name="connsiteX7" fmla="*/ 253740 w 263418"/>
              <a:gd name="connsiteY7" fmla="*/ 747706 h 747894"/>
              <a:gd name="connsiteX8" fmla="*/ 241040 w 263418"/>
              <a:gd name="connsiteY8" fmla="*/ 542919 h 747894"/>
              <a:gd name="connsiteX9" fmla="*/ 195003 w 263418"/>
              <a:gd name="connsiteY9" fmla="*/ 325431 h 747894"/>
              <a:gd name="connsiteX10" fmla="*/ 1328 w 263418"/>
              <a:gd name="connsiteY10" fmla="*/ 1581 h 74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418" h="747894">
                <a:moveTo>
                  <a:pt x="1328" y="1581"/>
                </a:moveTo>
                <a:cubicBezTo>
                  <a:pt x="-13753" y="-20379"/>
                  <a:pt x="104515" y="193669"/>
                  <a:pt x="104515" y="193669"/>
                </a:cubicBezTo>
                <a:cubicBezTo>
                  <a:pt x="133355" y="248438"/>
                  <a:pt x="169073" y="316171"/>
                  <a:pt x="174365" y="330194"/>
                </a:cubicBezTo>
                <a:cubicBezTo>
                  <a:pt x="179657" y="344217"/>
                  <a:pt x="124623" y="247114"/>
                  <a:pt x="136265" y="277806"/>
                </a:cubicBezTo>
                <a:cubicBezTo>
                  <a:pt x="147907" y="308498"/>
                  <a:pt x="223048" y="453225"/>
                  <a:pt x="244215" y="514344"/>
                </a:cubicBezTo>
                <a:cubicBezTo>
                  <a:pt x="265382" y="575463"/>
                  <a:pt x="263529" y="633407"/>
                  <a:pt x="263265" y="644519"/>
                </a:cubicBezTo>
                <a:cubicBezTo>
                  <a:pt x="263001" y="655631"/>
                  <a:pt x="244216" y="563821"/>
                  <a:pt x="242628" y="581019"/>
                </a:cubicBezTo>
                <a:cubicBezTo>
                  <a:pt x="241041" y="598217"/>
                  <a:pt x="254005" y="754056"/>
                  <a:pt x="253740" y="747706"/>
                </a:cubicBezTo>
                <a:cubicBezTo>
                  <a:pt x="253475" y="741356"/>
                  <a:pt x="250829" y="613298"/>
                  <a:pt x="241040" y="542919"/>
                </a:cubicBezTo>
                <a:cubicBezTo>
                  <a:pt x="231251" y="472540"/>
                  <a:pt x="234690" y="413272"/>
                  <a:pt x="195003" y="325431"/>
                </a:cubicBezTo>
                <a:cubicBezTo>
                  <a:pt x="155316" y="237590"/>
                  <a:pt x="16409" y="23541"/>
                  <a:pt x="1328" y="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3B700186-AE85-D9D9-839C-911EF967E70B}"/>
              </a:ext>
            </a:extLst>
          </p:cNvPr>
          <p:cNvSpPr/>
          <p:nvPr/>
        </p:nvSpPr>
        <p:spPr>
          <a:xfrm>
            <a:off x="2530026" y="7683483"/>
            <a:ext cx="114718" cy="273873"/>
          </a:xfrm>
          <a:custGeom>
            <a:avLst/>
            <a:gdLst>
              <a:gd name="connsiteX0" fmla="*/ 48074 w 114718"/>
              <a:gd name="connsiteY0" fmla="*/ 17 h 273873"/>
              <a:gd name="connsiteX1" fmla="*/ 33787 w 114718"/>
              <a:gd name="connsiteY1" fmla="*/ 119080 h 273873"/>
              <a:gd name="connsiteX2" fmla="*/ 113162 w 114718"/>
              <a:gd name="connsiteY2" fmla="*/ 271480 h 273873"/>
              <a:gd name="connsiteX3" fmla="*/ 79824 w 114718"/>
              <a:gd name="connsiteY3" fmla="*/ 206392 h 273873"/>
              <a:gd name="connsiteX4" fmla="*/ 449 w 114718"/>
              <a:gd name="connsiteY4" fmla="*/ 127017 h 273873"/>
              <a:gd name="connsiteX5" fmla="*/ 48074 w 114718"/>
              <a:gd name="connsiteY5" fmla="*/ 17 h 27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18" h="273873">
                <a:moveTo>
                  <a:pt x="48074" y="17"/>
                </a:moveTo>
                <a:cubicBezTo>
                  <a:pt x="53630" y="-1306"/>
                  <a:pt x="22939" y="73836"/>
                  <a:pt x="33787" y="119080"/>
                </a:cubicBezTo>
                <a:cubicBezTo>
                  <a:pt x="44635" y="164324"/>
                  <a:pt x="105489" y="256928"/>
                  <a:pt x="113162" y="271480"/>
                </a:cubicBezTo>
                <a:cubicBezTo>
                  <a:pt x="120835" y="286032"/>
                  <a:pt x="98610" y="230469"/>
                  <a:pt x="79824" y="206392"/>
                </a:cubicBezTo>
                <a:cubicBezTo>
                  <a:pt x="61039" y="182315"/>
                  <a:pt x="6005" y="158767"/>
                  <a:pt x="449" y="127017"/>
                </a:cubicBezTo>
                <a:cubicBezTo>
                  <a:pt x="-5107" y="95267"/>
                  <a:pt x="42518" y="1340"/>
                  <a:pt x="4807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7F4D8DE9-EA03-ECFA-4164-1D11C01BFF7A}"/>
              </a:ext>
            </a:extLst>
          </p:cNvPr>
          <p:cNvSpPr/>
          <p:nvPr/>
        </p:nvSpPr>
        <p:spPr>
          <a:xfrm>
            <a:off x="2509370" y="7860398"/>
            <a:ext cx="173523" cy="469310"/>
          </a:xfrm>
          <a:custGeom>
            <a:avLst/>
            <a:gdLst>
              <a:gd name="connsiteX0" fmla="*/ 468 w 173523"/>
              <a:gd name="connsiteY0" fmla="*/ 2490 h 469310"/>
              <a:gd name="connsiteX1" fmla="*/ 114768 w 173523"/>
              <a:gd name="connsiteY1" fmla="*/ 189815 h 469310"/>
              <a:gd name="connsiteX2" fmla="*/ 117943 w 173523"/>
              <a:gd name="connsiteY2" fmla="*/ 305702 h 469310"/>
              <a:gd name="connsiteX3" fmla="*/ 59205 w 173523"/>
              <a:gd name="connsiteY3" fmla="*/ 469215 h 469310"/>
              <a:gd name="connsiteX4" fmla="*/ 111593 w 173523"/>
              <a:gd name="connsiteY4" fmla="*/ 281890 h 469310"/>
              <a:gd name="connsiteX5" fmla="*/ 173505 w 173523"/>
              <a:gd name="connsiteY5" fmla="*/ 289827 h 469310"/>
              <a:gd name="connsiteX6" fmla="*/ 117943 w 173523"/>
              <a:gd name="connsiteY6" fmla="*/ 205690 h 469310"/>
              <a:gd name="connsiteX7" fmla="*/ 102068 w 173523"/>
              <a:gd name="connsiteY7" fmla="*/ 139015 h 469310"/>
              <a:gd name="connsiteX8" fmla="*/ 75080 w 173523"/>
              <a:gd name="connsiteY8" fmla="*/ 85040 h 469310"/>
              <a:gd name="connsiteX9" fmla="*/ 468 w 173523"/>
              <a:gd name="connsiteY9" fmla="*/ 2490 h 46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523" h="469310">
                <a:moveTo>
                  <a:pt x="468" y="2490"/>
                </a:moveTo>
                <a:cubicBezTo>
                  <a:pt x="7083" y="19952"/>
                  <a:pt x="95189" y="139280"/>
                  <a:pt x="114768" y="189815"/>
                </a:cubicBezTo>
                <a:cubicBezTo>
                  <a:pt x="134347" y="240350"/>
                  <a:pt x="127203" y="259135"/>
                  <a:pt x="117943" y="305702"/>
                </a:cubicBezTo>
                <a:cubicBezTo>
                  <a:pt x="108683" y="352269"/>
                  <a:pt x="60263" y="473184"/>
                  <a:pt x="59205" y="469215"/>
                </a:cubicBezTo>
                <a:cubicBezTo>
                  <a:pt x="58147" y="465246"/>
                  <a:pt x="92543" y="311788"/>
                  <a:pt x="111593" y="281890"/>
                </a:cubicBezTo>
                <a:cubicBezTo>
                  <a:pt x="130643" y="251992"/>
                  <a:pt x="172447" y="302527"/>
                  <a:pt x="173505" y="289827"/>
                </a:cubicBezTo>
                <a:cubicBezTo>
                  <a:pt x="174563" y="277127"/>
                  <a:pt x="129849" y="230825"/>
                  <a:pt x="117943" y="205690"/>
                </a:cubicBezTo>
                <a:cubicBezTo>
                  <a:pt x="106037" y="180555"/>
                  <a:pt x="109212" y="159123"/>
                  <a:pt x="102068" y="139015"/>
                </a:cubicBezTo>
                <a:cubicBezTo>
                  <a:pt x="94924" y="118907"/>
                  <a:pt x="90955" y="105678"/>
                  <a:pt x="75080" y="85040"/>
                </a:cubicBezTo>
                <a:cubicBezTo>
                  <a:pt x="59205" y="64403"/>
                  <a:pt x="-6147" y="-14972"/>
                  <a:pt x="468" y="2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3ED16B61-7273-7540-D6FC-598ACA1B6258}"/>
              </a:ext>
            </a:extLst>
          </p:cNvPr>
          <p:cNvSpPr/>
          <p:nvPr/>
        </p:nvSpPr>
        <p:spPr>
          <a:xfrm>
            <a:off x="2326217" y="8309975"/>
            <a:ext cx="164277" cy="387428"/>
          </a:xfrm>
          <a:custGeom>
            <a:avLst/>
            <a:gdLst>
              <a:gd name="connsiteX0" fmla="*/ 101600 w 164277"/>
              <a:gd name="connsiteY0" fmla="*/ 58 h 387428"/>
              <a:gd name="connsiteX1" fmla="*/ 31750 w 164277"/>
              <a:gd name="connsiteY1" fmla="*/ 137642 h 387428"/>
              <a:gd name="connsiteX2" fmla="*/ 162983 w 164277"/>
              <a:gd name="connsiteY2" fmla="*/ 385292 h 387428"/>
              <a:gd name="connsiteX3" fmla="*/ 93133 w 164277"/>
              <a:gd name="connsiteY3" fmla="*/ 251942 h 387428"/>
              <a:gd name="connsiteX4" fmla="*/ 0 w 164277"/>
              <a:gd name="connsiteY4" fmla="*/ 152458 h 387428"/>
              <a:gd name="connsiteX5" fmla="*/ 101600 w 164277"/>
              <a:gd name="connsiteY5" fmla="*/ 58 h 38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277" h="387428">
                <a:moveTo>
                  <a:pt x="101600" y="58"/>
                </a:moveTo>
                <a:cubicBezTo>
                  <a:pt x="106892" y="-2411"/>
                  <a:pt x="21520" y="73436"/>
                  <a:pt x="31750" y="137642"/>
                </a:cubicBezTo>
                <a:cubicBezTo>
                  <a:pt x="41980" y="201848"/>
                  <a:pt x="152753" y="366242"/>
                  <a:pt x="162983" y="385292"/>
                </a:cubicBezTo>
                <a:cubicBezTo>
                  <a:pt x="173213" y="404342"/>
                  <a:pt x="120297" y="290748"/>
                  <a:pt x="93133" y="251942"/>
                </a:cubicBezTo>
                <a:cubicBezTo>
                  <a:pt x="65969" y="213136"/>
                  <a:pt x="0" y="191264"/>
                  <a:pt x="0" y="152458"/>
                </a:cubicBezTo>
                <a:cubicBezTo>
                  <a:pt x="0" y="113652"/>
                  <a:pt x="96308" y="2527"/>
                  <a:pt x="101600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117D1435-8402-F3B1-3D1D-1CC0470DB749}"/>
              </a:ext>
            </a:extLst>
          </p:cNvPr>
          <p:cNvSpPr/>
          <p:nvPr/>
        </p:nvSpPr>
        <p:spPr>
          <a:xfrm>
            <a:off x="2196567" y="8108547"/>
            <a:ext cx="95640" cy="590970"/>
          </a:xfrm>
          <a:custGeom>
            <a:avLst/>
            <a:gdLst>
              <a:gd name="connsiteX0" fmla="*/ 23816 w 95640"/>
              <a:gd name="connsiteY0" fmla="*/ 403 h 590970"/>
              <a:gd name="connsiteX1" fmla="*/ 2650 w 95640"/>
              <a:gd name="connsiteY1" fmla="*/ 171853 h 590970"/>
              <a:gd name="connsiteX2" fmla="*/ 93666 w 95640"/>
              <a:gd name="connsiteY2" fmla="*/ 440670 h 590970"/>
              <a:gd name="connsiteX3" fmla="*/ 66150 w 95640"/>
              <a:gd name="connsiteY3" fmla="*/ 590953 h 590970"/>
              <a:gd name="connsiteX4" fmla="*/ 76733 w 95640"/>
              <a:gd name="connsiteY4" fmla="*/ 432203 h 590970"/>
              <a:gd name="connsiteX5" fmla="*/ 68266 w 95640"/>
              <a:gd name="connsiteY5" fmla="*/ 300970 h 590970"/>
              <a:gd name="connsiteX6" fmla="*/ 17466 w 95640"/>
              <a:gd name="connsiteY6" fmla="*/ 218420 h 590970"/>
              <a:gd name="connsiteX7" fmla="*/ 23816 w 95640"/>
              <a:gd name="connsiteY7" fmla="*/ 403 h 5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40" h="590970">
                <a:moveTo>
                  <a:pt x="23816" y="403"/>
                </a:moveTo>
                <a:cubicBezTo>
                  <a:pt x="21347" y="-7358"/>
                  <a:pt x="-8992" y="98475"/>
                  <a:pt x="2650" y="171853"/>
                </a:cubicBezTo>
                <a:cubicBezTo>
                  <a:pt x="14292" y="245231"/>
                  <a:pt x="83083" y="370820"/>
                  <a:pt x="93666" y="440670"/>
                </a:cubicBezTo>
                <a:cubicBezTo>
                  <a:pt x="104249" y="510520"/>
                  <a:pt x="68972" y="592364"/>
                  <a:pt x="66150" y="590953"/>
                </a:cubicBezTo>
                <a:cubicBezTo>
                  <a:pt x="63328" y="589542"/>
                  <a:pt x="76380" y="480533"/>
                  <a:pt x="76733" y="432203"/>
                </a:cubicBezTo>
                <a:cubicBezTo>
                  <a:pt x="77086" y="383873"/>
                  <a:pt x="78144" y="336600"/>
                  <a:pt x="68266" y="300970"/>
                </a:cubicBezTo>
                <a:cubicBezTo>
                  <a:pt x="58388" y="265340"/>
                  <a:pt x="24521" y="263576"/>
                  <a:pt x="17466" y="218420"/>
                </a:cubicBezTo>
                <a:cubicBezTo>
                  <a:pt x="10411" y="173264"/>
                  <a:pt x="26285" y="8164"/>
                  <a:pt x="23816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021E9F80-B258-AF02-DCC7-B30A7F190B9D}"/>
              </a:ext>
            </a:extLst>
          </p:cNvPr>
          <p:cNvSpPr/>
          <p:nvPr/>
        </p:nvSpPr>
        <p:spPr>
          <a:xfrm>
            <a:off x="2185708" y="9287759"/>
            <a:ext cx="37429" cy="256855"/>
          </a:xfrm>
          <a:custGeom>
            <a:avLst/>
            <a:gdLst>
              <a:gd name="connsiteX0" fmla="*/ 280 w 37429"/>
              <a:gd name="connsiteY0" fmla="*/ 704 h 256855"/>
              <a:gd name="connsiteX1" fmla="*/ 19330 w 37429"/>
              <a:gd name="connsiteY1" fmla="*/ 99129 h 256855"/>
              <a:gd name="connsiteX2" fmla="*/ 8217 w 37429"/>
              <a:gd name="connsiteY2" fmla="*/ 256291 h 256855"/>
              <a:gd name="connsiteX3" fmla="*/ 24092 w 37429"/>
              <a:gd name="connsiteY3" fmla="*/ 148341 h 256855"/>
              <a:gd name="connsiteX4" fmla="*/ 36792 w 37429"/>
              <a:gd name="connsiteY4" fmla="*/ 59441 h 256855"/>
              <a:gd name="connsiteX5" fmla="*/ 280 w 37429"/>
              <a:gd name="connsiteY5" fmla="*/ 704 h 25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29" h="256855">
                <a:moveTo>
                  <a:pt x="280" y="704"/>
                </a:moveTo>
                <a:cubicBezTo>
                  <a:pt x="-2630" y="7319"/>
                  <a:pt x="18007" y="56531"/>
                  <a:pt x="19330" y="99129"/>
                </a:cubicBezTo>
                <a:cubicBezTo>
                  <a:pt x="20653" y="141727"/>
                  <a:pt x="7423" y="248089"/>
                  <a:pt x="8217" y="256291"/>
                </a:cubicBezTo>
                <a:cubicBezTo>
                  <a:pt x="9011" y="264493"/>
                  <a:pt x="19329" y="181149"/>
                  <a:pt x="24092" y="148341"/>
                </a:cubicBezTo>
                <a:cubicBezTo>
                  <a:pt x="28855" y="115533"/>
                  <a:pt x="40231" y="83253"/>
                  <a:pt x="36792" y="59441"/>
                </a:cubicBezTo>
                <a:cubicBezTo>
                  <a:pt x="33353" y="35629"/>
                  <a:pt x="3190" y="-5911"/>
                  <a:pt x="280" y="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C6B6D6FF-A9DA-5D98-250F-472221FC95CE}"/>
              </a:ext>
            </a:extLst>
          </p:cNvPr>
          <p:cNvSpPr/>
          <p:nvPr/>
        </p:nvSpPr>
        <p:spPr>
          <a:xfrm>
            <a:off x="2176347" y="9255822"/>
            <a:ext cx="96494" cy="618138"/>
          </a:xfrm>
          <a:custGeom>
            <a:avLst/>
            <a:gdLst>
              <a:gd name="connsiteX0" fmla="*/ 116 w 96494"/>
              <a:gd name="connsiteY0" fmla="*/ 53278 h 618138"/>
              <a:gd name="connsiteX1" fmla="*/ 89016 w 96494"/>
              <a:gd name="connsiteY1" fmla="*/ 51691 h 618138"/>
              <a:gd name="connsiteX2" fmla="*/ 90603 w 96494"/>
              <a:gd name="connsiteY2" fmla="*/ 80266 h 618138"/>
              <a:gd name="connsiteX3" fmla="*/ 81078 w 96494"/>
              <a:gd name="connsiteY3" fmla="*/ 319978 h 618138"/>
              <a:gd name="connsiteX4" fmla="*/ 87428 w 96494"/>
              <a:gd name="connsiteY4" fmla="*/ 613666 h 618138"/>
              <a:gd name="connsiteX5" fmla="*/ 74728 w 96494"/>
              <a:gd name="connsiteY5" fmla="*/ 464441 h 618138"/>
              <a:gd name="connsiteX6" fmla="*/ 95366 w 96494"/>
              <a:gd name="connsiteY6" fmla="*/ 32641 h 618138"/>
              <a:gd name="connsiteX7" fmla="*/ 69966 w 96494"/>
              <a:gd name="connsiteY7" fmla="*/ 32641 h 618138"/>
              <a:gd name="connsiteX8" fmla="*/ 116 w 96494"/>
              <a:gd name="connsiteY8" fmla="*/ 53278 h 61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94" h="618138">
                <a:moveTo>
                  <a:pt x="116" y="53278"/>
                </a:moveTo>
                <a:cubicBezTo>
                  <a:pt x="3291" y="56453"/>
                  <a:pt x="73935" y="47193"/>
                  <a:pt x="89016" y="51691"/>
                </a:cubicBezTo>
                <a:cubicBezTo>
                  <a:pt x="104097" y="56189"/>
                  <a:pt x="91926" y="35552"/>
                  <a:pt x="90603" y="80266"/>
                </a:cubicBezTo>
                <a:cubicBezTo>
                  <a:pt x="89280" y="124980"/>
                  <a:pt x="81607" y="231078"/>
                  <a:pt x="81078" y="319978"/>
                </a:cubicBezTo>
                <a:cubicBezTo>
                  <a:pt x="80549" y="408878"/>
                  <a:pt x="88486" y="589589"/>
                  <a:pt x="87428" y="613666"/>
                </a:cubicBezTo>
                <a:cubicBezTo>
                  <a:pt x="86370" y="637743"/>
                  <a:pt x="73405" y="561278"/>
                  <a:pt x="74728" y="464441"/>
                </a:cubicBezTo>
                <a:cubicBezTo>
                  <a:pt x="76051" y="367604"/>
                  <a:pt x="96160" y="104608"/>
                  <a:pt x="95366" y="32641"/>
                </a:cubicBezTo>
                <a:cubicBezTo>
                  <a:pt x="94572" y="-39326"/>
                  <a:pt x="80285" y="29731"/>
                  <a:pt x="69966" y="32641"/>
                </a:cubicBezTo>
                <a:cubicBezTo>
                  <a:pt x="59647" y="35551"/>
                  <a:pt x="-3059" y="50103"/>
                  <a:pt x="116" y="53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F1AD8C0C-5A35-651D-6BA4-9DC9A33349AB}"/>
              </a:ext>
            </a:extLst>
          </p:cNvPr>
          <p:cNvSpPr/>
          <p:nvPr/>
        </p:nvSpPr>
        <p:spPr>
          <a:xfrm>
            <a:off x="2296785" y="9261213"/>
            <a:ext cx="286736" cy="368581"/>
          </a:xfrm>
          <a:custGeom>
            <a:avLst/>
            <a:gdLst>
              <a:gd name="connsiteX0" fmla="*/ 286078 w 286736"/>
              <a:gd name="connsiteY0" fmla="*/ 262 h 368581"/>
              <a:gd name="connsiteX1" fmla="*/ 133678 w 286736"/>
              <a:gd name="connsiteY1" fmla="*/ 151075 h 368581"/>
              <a:gd name="connsiteX2" fmla="*/ 20965 w 286736"/>
              <a:gd name="connsiteY2" fmla="*/ 290775 h 368581"/>
              <a:gd name="connsiteX3" fmla="*/ 328 w 286736"/>
              <a:gd name="connsiteY3" fmla="*/ 368562 h 368581"/>
              <a:gd name="connsiteX4" fmla="*/ 9853 w 286736"/>
              <a:gd name="connsiteY4" fmla="*/ 284425 h 368581"/>
              <a:gd name="connsiteX5" fmla="*/ 30490 w 286736"/>
              <a:gd name="connsiteY5" fmla="*/ 225687 h 368581"/>
              <a:gd name="connsiteX6" fmla="*/ 182890 w 286736"/>
              <a:gd name="connsiteY6" fmla="*/ 117737 h 368581"/>
              <a:gd name="connsiteX7" fmla="*/ 286078 w 286736"/>
              <a:gd name="connsiteY7" fmla="*/ 262 h 36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736" h="368581">
                <a:moveTo>
                  <a:pt x="286078" y="262"/>
                </a:moveTo>
                <a:cubicBezTo>
                  <a:pt x="277876" y="5818"/>
                  <a:pt x="177863" y="102656"/>
                  <a:pt x="133678" y="151075"/>
                </a:cubicBezTo>
                <a:cubicBezTo>
                  <a:pt x="89493" y="199494"/>
                  <a:pt x="43190" y="254527"/>
                  <a:pt x="20965" y="290775"/>
                </a:cubicBezTo>
                <a:cubicBezTo>
                  <a:pt x="-1260" y="327023"/>
                  <a:pt x="2180" y="369620"/>
                  <a:pt x="328" y="368562"/>
                </a:cubicBezTo>
                <a:cubicBezTo>
                  <a:pt x="-1524" y="367504"/>
                  <a:pt x="4826" y="308237"/>
                  <a:pt x="9853" y="284425"/>
                </a:cubicBezTo>
                <a:cubicBezTo>
                  <a:pt x="14880" y="260613"/>
                  <a:pt x="1650" y="253468"/>
                  <a:pt x="30490" y="225687"/>
                </a:cubicBezTo>
                <a:cubicBezTo>
                  <a:pt x="59329" y="197906"/>
                  <a:pt x="141880" y="156631"/>
                  <a:pt x="182890" y="117737"/>
                </a:cubicBezTo>
                <a:cubicBezTo>
                  <a:pt x="223900" y="78843"/>
                  <a:pt x="294280" y="-5294"/>
                  <a:pt x="286078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C4793C3F-693B-F66B-8B9C-DCC423D58F6A}"/>
              </a:ext>
            </a:extLst>
          </p:cNvPr>
          <p:cNvSpPr/>
          <p:nvPr/>
        </p:nvSpPr>
        <p:spPr>
          <a:xfrm>
            <a:off x="2190748" y="9624461"/>
            <a:ext cx="59310" cy="512974"/>
          </a:xfrm>
          <a:custGeom>
            <a:avLst/>
            <a:gdLst>
              <a:gd name="connsiteX0" fmla="*/ 42335 w 59310"/>
              <a:gd name="connsiteY0" fmla="*/ 22 h 512974"/>
              <a:gd name="connsiteX1" fmla="*/ 38102 w 59310"/>
              <a:gd name="connsiteY1" fmla="*/ 146072 h 512974"/>
              <a:gd name="connsiteX2" fmla="*/ 59269 w 59310"/>
              <a:gd name="connsiteY2" fmla="*/ 501672 h 512974"/>
              <a:gd name="connsiteX3" fmla="*/ 31752 w 59310"/>
              <a:gd name="connsiteY3" fmla="*/ 400072 h 512974"/>
              <a:gd name="connsiteX4" fmla="*/ 2 w 59310"/>
              <a:gd name="connsiteY4" fmla="*/ 154539 h 512974"/>
              <a:gd name="connsiteX5" fmla="*/ 42335 w 59310"/>
              <a:gd name="connsiteY5" fmla="*/ 22 h 51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10" h="512974">
                <a:moveTo>
                  <a:pt x="42335" y="22"/>
                </a:moveTo>
                <a:cubicBezTo>
                  <a:pt x="48685" y="-1389"/>
                  <a:pt x="35280" y="62464"/>
                  <a:pt x="38102" y="146072"/>
                </a:cubicBezTo>
                <a:cubicBezTo>
                  <a:pt x="40924" y="229680"/>
                  <a:pt x="60327" y="459339"/>
                  <a:pt x="59269" y="501672"/>
                </a:cubicBezTo>
                <a:cubicBezTo>
                  <a:pt x="58211" y="544005"/>
                  <a:pt x="41630" y="457928"/>
                  <a:pt x="31752" y="400072"/>
                </a:cubicBezTo>
                <a:cubicBezTo>
                  <a:pt x="21874" y="342216"/>
                  <a:pt x="355" y="216628"/>
                  <a:pt x="2" y="154539"/>
                </a:cubicBezTo>
                <a:cubicBezTo>
                  <a:pt x="-351" y="92450"/>
                  <a:pt x="35985" y="1433"/>
                  <a:pt x="4233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451867FB-6EAA-4083-4DBE-763488824E9F}"/>
              </a:ext>
            </a:extLst>
          </p:cNvPr>
          <p:cNvSpPr/>
          <p:nvPr/>
        </p:nvSpPr>
        <p:spPr>
          <a:xfrm>
            <a:off x="6815522" y="6778909"/>
            <a:ext cx="429887" cy="360918"/>
          </a:xfrm>
          <a:custGeom>
            <a:avLst/>
            <a:gdLst>
              <a:gd name="connsiteX0" fmla="*/ 429828 w 429887"/>
              <a:gd name="connsiteY0" fmla="*/ 774 h 360918"/>
              <a:gd name="connsiteX1" fmla="*/ 383261 w 429887"/>
              <a:gd name="connsiteY1" fmla="*/ 165874 h 360918"/>
              <a:gd name="connsiteX2" fmla="*/ 366328 w 429887"/>
              <a:gd name="connsiteY2" fmla="*/ 248424 h 360918"/>
              <a:gd name="connsiteX3" fmla="*/ 184295 w 429887"/>
              <a:gd name="connsiteY3" fmla="*/ 347908 h 360918"/>
              <a:gd name="connsiteX4" fmla="*/ 169478 w 429887"/>
              <a:gd name="connsiteY4" fmla="*/ 354258 h 360918"/>
              <a:gd name="connsiteX5" fmla="*/ 273195 w 429887"/>
              <a:gd name="connsiteY5" fmla="*/ 297108 h 360918"/>
              <a:gd name="connsiteX6" fmla="*/ 145 w 429887"/>
              <a:gd name="connsiteY6" fmla="*/ 358491 h 360918"/>
              <a:gd name="connsiteX7" fmla="*/ 315528 w 429887"/>
              <a:gd name="connsiteY7" fmla="*/ 263241 h 360918"/>
              <a:gd name="connsiteX8" fmla="*/ 368445 w 429887"/>
              <a:gd name="connsiteY8" fmla="*/ 201858 h 360918"/>
              <a:gd name="connsiteX9" fmla="*/ 332461 w 429887"/>
              <a:gd name="connsiteY9" fmla="*/ 102374 h 360918"/>
              <a:gd name="connsiteX10" fmla="*/ 349395 w 429887"/>
              <a:gd name="connsiteY10" fmla="*/ 148941 h 360918"/>
              <a:gd name="connsiteX11" fmla="*/ 372678 w 429887"/>
              <a:gd name="connsiteY11" fmla="*/ 104491 h 360918"/>
              <a:gd name="connsiteX12" fmla="*/ 429828 w 429887"/>
              <a:gd name="connsiteY12" fmla="*/ 774 h 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9887" h="360918">
                <a:moveTo>
                  <a:pt x="429828" y="774"/>
                </a:moveTo>
                <a:cubicBezTo>
                  <a:pt x="431592" y="11004"/>
                  <a:pt x="393844" y="124599"/>
                  <a:pt x="383261" y="165874"/>
                </a:cubicBezTo>
                <a:cubicBezTo>
                  <a:pt x="372678" y="207149"/>
                  <a:pt x="399489" y="218085"/>
                  <a:pt x="366328" y="248424"/>
                </a:cubicBezTo>
                <a:cubicBezTo>
                  <a:pt x="333167" y="278763"/>
                  <a:pt x="217103" y="330269"/>
                  <a:pt x="184295" y="347908"/>
                </a:cubicBezTo>
                <a:cubicBezTo>
                  <a:pt x="151487" y="365547"/>
                  <a:pt x="154661" y="362725"/>
                  <a:pt x="169478" y="354258"/>
                </a:cubicBezTo>
                <a:cubicBezTo>
                  <a:pt x="184295" y="345791"/>
                  <a:pt x="301417" y="296403"/>
                  <a:pt x="273195" y="297108"/>
                </a:cubicBezTo>
                <a:cubicBezTo>
                  <a:pt x="244973" y="297813"/>
                  <a:pt x="-6910" y="364135"/>
                  <a:pt x="145" y="358491"/>
                </a:cubicBezTo>
                <a:cubicBezTo>
                  <a:pt x="7200" y="352847"/>
                  <a:pt x="254145" y="289346"/>
                  <a:pt x="315528" y="263241"/>
                </a:cubicBezTo>
                <a:cubicBezTo>
                  <a:pt x="376911" y="237136"/>
                  <a:pt x="365623" y="228669"/>
                  <a:pt x="368445" y="201858"/>
                </a:cubicBezTo>
                <a:cubicBezTo>
                  <a:pt x="371267" y="175047"/>
                  <a:pt x="335636" y="111194"/>
                  <a:pt x="332461" y="102374"/>
                </a:cubicBezTo>
                <a:cubicBezTo>
                  <a:pt x="329286" y="93555"/>
                  <a:pt x="342692" y="148588"/>
                  <a:pt x="349395" y="148941"/>
                </a:cubicBezTo>
                <a:cubicBezTo>
                  <a:pt x="356098" y="149294"/>
                  <a:pt x="359625" y="124247"/>
                  <a:pt x="372678" y="104491"/>
                </a:cubicBezTo>
                <a:cubicBezTo>
                  <a:pt x="385731" y="84736"/>
                  <a:pt x="428064" y="-9456"/>
                  <a:pt x="429828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130C1F87-7F77-E496-3ECF-28A5A3103B94}"/>
              </a:ext>
            </a:extLst>
          </p:cNvPr>
          <p:cNvSpPr/>
          <p:nvPr/>
        </p:nvSpPr>
        <p:spPr>
          <a:xfrm>
            <a:off x="6415403" y="6872541"/>
            <a:ext cx="97867" cy="387703"/>
          </a:xfrm>
          <a:custGeom>
            <a:avLst/>
            <a:gdLst>
              <a:gd name="connsiteX0" fmla="*/ 97580 w 97867"/>
              <a:gd name="connsiteY0" fmla="*/ 276 h 387703"/>
              <a:gd name="connsiteX1" fmla="*/ 31964 w 97867"/>
              <a:gd name="connsiteY1" fmla="*/ 173842 h 387703"/>
              <a:gd name="connsiteX2" fmla="*/ 89114 w 97867"/>
              <a:gd name="connsiteY2" fmla="*/ 381276 h 387703"/>
              <a:gd name="connsiteX3" fmla="*/ 80647 w 97867"/>
              <a:gd name="connsiteY3" fmla="*/ 324126 h 387703"/>
              <a:gd name="connsiteX4" fmla="*/ 214 w 97867"/>
              <a:gd name="connsiteY4" fmla="*/ 214059 h 387703"/>
              <a:gd name="connsiteX5" fmla="*/ 97580 w 97867"/>
              <a:gd name="connsiteY5" fmla="*/ 276 h 38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67" h="387703">
                <a:moveTo>
                  <a:pt x="97580" y="276"/>
                </a:moveTo>
                <a:cubicBezTo>
                  <a:pt x="102872" y="-6427"/>
                  <a:pt x="33375" y="110342"/>
                  <a:pt x="31964" y="173842"/>
                </a:cubicBezTo>
                <a:cubicBezTo>
                  <a:pt x="30553" y="237342"/>
                  <a:pt x="81000" y="356229"/>
                  <a:pt x="89114" y="381276"/>
                </a:cubicBezTo>
                <a:cubicBezTo>
                  <a:pt x="97228" y="406323"/>
                  <a:pt x="95464" y="351995"/>
                  <a:pt x="80647" y="324126"/>
                </a:cubicBezTo>
                <a:cubicBezTo>
                  <a:pt x="65830" y="296257"/>
                  <a:pt x="-4372" y="264859"/>
                  <a:pt x="214" y="214059"/>
                </a:cubicBezTo>
                <a:cubicBezTo>
                  <a:pt x="4800" y="163259"/>
                  <a:pt x="92288" y="6979"/>
                  <a:pt x="97580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4855E69F-73EB-86EB-03FF-61D715707554}"/>
              </a:ext>
            </a:extLst>
          </p:cNvPr>
          <p:cNvSpPr/>
          <p:nvPr/>
        </p:nvSpPr>
        <p:spPr>
          <a:xfrm>
            <a:off x="6342176" y="7212540"/>
            <a:ext cx="155211" cy="663574"/>
          </a:xfrm>
          <a:custGeom>
            <a:avLst/>
            <a:gdLst>
              <a:gd name="connsiteX0" fmla="*/ 67091 w 155211"/>
              <a:gd name="connsiteY0" fmla="*/ 1060 h 663574"/>
              <a:gd name="connsiteX1" fmla="*/ 31107 w 155211"/>
              <a:gd name="connsiteY1" fmla="*/ 193677 h 663574"/>
              <a:gd name="connsiteX2" fmla="*/ 147524 w 155211"/>
              <a:gd name="connsiteY2" fmla="*/ 646643 h 663574"/>
              <a:gd name="connsiteX3" fmla="*/ 128474 w 155211"/>
              <a:gd name="connsiteY3" fmla="*/ 538693 h 663574"/>
              <a:gd name="connsiteX4" fmla="*/ 1474 w 155211"/>
              <a:gd name="connsiteY4" fmla="*/ 267760 h 663574"/>
              <a:gd name="connsiteX5" fmla="*/ 67091 w 155211"/>
              <a:gd name="connsiteY5" fmla="*/ 1060 h 66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211" h="663574">
                <a:moveTo>
                  <a:pt x="67091" y="1060"/>
                </a:moveTo>
                <a:cubicBezTo>
                  <a:pt x="72030" y="-11287"/>
                  <a:pt x="17701" y="86080"/>
                  <a:pt x="31107" y="193677"/>
                </a:cubicBezTo>
                <a:cubicBezTo>
                  <a:pt x="44512" y="301274"/>
                  <a:pt x="131296" y="589140"/>
                  <a:pt x="147524" y="646643"/>
                </a:cubicBezTo>
                <a:cubicBezTo>
                  <a:pt x="163752" y="704146"/>
                  <a:pt x="152816" y="601840"/>
                  <a:pt x="128474" y="538693"/>
                </a:cubicBezTo>
                <a:cubicBezTo>
                  <a:pt x="104132" y="475546"/>
                  <a:pt x="14174" y="358071"/>
                  <a:pt x="1474" y="267760"/>
                </a:cubicBezTo>
                <a:cubicBezTo>
                  <a:pt x="-11226" y="177449"/>
                  <a:pt x="62152" y="13407"/>
                  <a:pt x="67091" y="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2384E9C1-AB6E-8CE3-34CB-2C81C59B179B}"/>
              </a:ext>
            </a:extLst>
          </p:cNvPr>
          <p:cNvSpPr/>
          <p:nvPr/>
        </p:nvSpPr>
        <p:spPr>
          <a:xfrm>
            <a:off x="6593409" y="6925302"/>
            <a:ext cx="209632" cy="995592"/>
          </a:xfrm>
          <a:custGeom>
            <a:avLst/>
            <a:gdLst>
              <a:gd name="connsiteX0" fmla="*/ 131241 w 209632"/>
              <a:gd name="connsiteY0" fmla="*/ 25831 h 995592"/>
              <a:gd name="connsiteX1" fmla="*/ 107958 w 209632"/>
              <a:gd name="connsiteY1" fmla="*/ 102031 h 995592"/>
              <a:gd name="connsiteX2" fmla="*/ 141824 w 209632"/>
              <a:gd name="connsiteY2" fmla="*/ 292531 h 995592"/>
              <a:gd name="connsiteX3" fmla="*/ 114308 w 209632"/>
              <a:gd name="connsiteY3" fmla="*/ 243848 h 995592"/>
              <a:gd name="connsiteX4" fmla="*/ 198974 w 209632"/>
              <a:gd name="connsiteY4" fmla="*/ 504198 h 995592"/>
              <a:gd name="connsiteX5" fmla="*/ 175691 w 209632"/>
              <a:gd name="connsiteY5" fmla="*/ 487265 h 995592"/>
              <a:gd name="connsiteX6" fmla="*/ 175691 w 209632"/>
              <a:gd name="connsiteY6" fmla="*/ 883081 h 995592"/>
              <a:gd name="connsiteX7" fmla="*/ 209558 w 209632"/>
              <a:gd name="connsiteY7" fmla="*/ 995265 h 995592"/>
              <a:gd name="connsiteX8" fmla="*/ 165108 w 209632"/>
              <a:gd name="connsiteY8" fmla="*/ 897898 h 995592"/>
              <a:gd name="connsiteX9" fmla="*/ 165108 w 209632"/>
              <a:gd name="connsiteY9" fmla="*/ 453398 h 995592"/>
              <a:gd name="connsiteX10" fmla="*/ 118541 w 209632"/>
              <a:gd name="connsiteY10" fmla="*/ 231148 h 995592"/>
              <a:gd name="connsiteX11" fmla="*/ 8 w 209632"/>
              <a:gd name="connsiteY11" fmla="*/ 431 h 995592"/>
              <a:gd name="connsiteX12" fmla="*/ 112191 w 209632"/>
              <a:gd name="connsiteY12" fmla="*/ 171881 h 995592"/>
              <a:gd name="connsiteX13" fmla="*/ 99491 w 209632"/>
              <a:gd name="connsiteY13" fmla="*/ 112615 h 995592"/>
              <a:gd name="connsiteX14" fmla="*/ 131241 w 209632"/>
              <a:gd name="connsiteY14" fmla="*/ 25831 h 99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9632" h="995592">
                <a:moveTo>
                  <a:pt x="131241" y="25831"/>
                </a:moveTo>
                <a:cubicBezTo>
                  <a:pt x="132652" y="24067"/>
                  <a:pt x="106194" y="57581"/>
                  <a:pt x="107958" y="102031"/>
                </a:cubicBezTo>
                <a:cubicBezTo>
                  <a:pt x="109722" y="146481"/>
                  <a:pt x="140766" y="268895"/>
                  <a:pt x="141824" y="292531"/>
                </a:cubicBezTo>
                <a:cubicBezTo>
                  <a:pt x="142882" y="316167"/>
                  <a:pt x="104783" y="208570"/>
                  <a:pt x="114308" y="243848"/>
                </a:cubicBezTo>
                <a:cubicBezTo>
                  <a:pt x="123833" y="279126"/>
                  <a:pt x="188744" y="463629"/>
                  <a:pt x="198974" y="504198"/>
                </a:cubicBezTo>
                <a:cubicBezTo>
                  <a:pt x="209204" y="544767"/>
                  <a:pt x="179571" y="424118"/>
                  <a:pt x="175691" y="487265"/>
                </a:cubicBezTo>
                <a:cubicBezTo>
                  <a:pt x="171811" y="550412"/>
                  <a:pt x="170047" y="798414"/>
                  <a:pt x="175691" y="883081"/>
                </a:cubicBezTo>
                <a:cubicBezTo>
                  <a:pt x="181335" y="967748"/>
                  <a:pt x="211322" y="992796"/>
                  <a:pt x="209558" y="995265"/>
                </a:cubicBezTo>
                <a:cubicBezTo>
                  <a:pt x="207794" y="997734"/>
                  <a:pt x="172516" y="988209"/>
                  <a:pt x="165108" y="897898"/>
                </a:cubicBezTo>
                <a:cubicBezTo>
                  <a:pt x="157700" y="807587"/>
                  <a:pt x="172869" y="564523"/>
                  <a:pt x="165108" y="453398"/>
                </a:cubicBezTo>
                <a:cubicBezTo>
                  <a:pt x="157347" y="342273"/>
                  <a:pt x="146058" y="306643"/>
                  <a:pt x="118541" y="231148"/>
                </a:cubicBezTo>
                <a:cubicBezTo>
                  <a:pt x="91024" y="155654"/>
                  <a:pt x="1066" y="10309"/>
                  <a:pt x="8" y="431"/>
                </a:cubicBezTo>
                <a:cubicBezTo>
                  <a:pt x="-1050" y="-9447"/>
                  <a:pt x="95611" y="153184"/>
                  <a:pt x="112191" y="171881"/>
                </a:cubicBezTo>
                <a:cubicBezTo>
                  <a:pt x="128771" y="190578"/>
                  <a:pt x="94905" y="133429"/>
                  <a:pt x="99491" y="112615"/>
                </a:cubicBezTo>
                <a:cubicBezTo>
                  <a:pt x="104077" y="91801"/>
                  <a:pt x="129830" y="27595"/>
                  <a:pt x="131241" y="25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F13B928E-4303-0451-7703-309F02C4B53A}"/>
              </a:ext>
            </a:extLst>
          </p:cNvPr>
          <p:cNvSpPr/>
          <p:nvPr/>
        </p:nvSpPr>
        <p:spPr>
          <a:xfrm>
            <a:off x="6445177" y="8102393"/>
            <a:ext cx="91874" cy="782616"/>
          </a:xfrm>
          <a:custGeom>
            <a:avLst/>
            <a:gdLst>
              <a:gd name="connsiteX0" fmla="*/ 44523 w 91874"/>
              <a:gd name="connsiteY0" fmla="*/ 207 h 782616"/>
              <a:gd name="connsiteX1" fmla="*/ 14890 w 91874"/>
              <a:gd name="connsiteY1" fmla="*/ 245740 h 782616"/>
              <a:gd name="connsiteX2" fmla="*/ 86856 w 91874"/>
              <a:gd name="connsiteY2" fmla="*/ 760090 h 782616"/>
              <a:gd name="connsiteX3" fmla="*/ 76273 w 91874"/>
              <a:gd name="connsiteY3" fmla="*/ 650024 h 782616"/>
              <a:gd name="connsiteX4" fmla="*/ 73 w 91874"/>
              <a:gd name="connsiteY4" fmla="*/ 281724 h 782616"/>
              <a:gd name="connsiteX5" fmla="*/ 44523 w 91874"/>
              <a:gd name="connsiteY5" fmla="*/ 207 h 78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74" h="782616">
                <a:moveTo>
                  <a:pt x="44523" y="207"/>
                </a:moveTo>
                <a:cubicBezTo>
                  <a:pt x="46993" y="-5790"/>
                  <a:pt x="7835" y="119093"/>
                  <a:pt x="14890" y="245740"/>
                </a:cubicBezTo>
                <a:cubicBezTo>
                  <a:pt x="21945" y="372387"/>
                  <a:pt x="76626" y="692709"/>
                  <a:pt x="86856" y="760090"/>
                </a:cubicBezTo>
                <a:cubicBezTo>
                  <a:pt x="97087" y="827471"/>
                  <a:pt x="90737" y="729752"/>
                  <a:pt x="76273" y="650024"/>
                </a:cubicBezTo>
                <a:cubicBezTo>
                  <a:pt x="61809" y="570296"/>
                  <a:pt x="2190" y="385088"/>
                  <a:pt x="73" y="281724"/>
                </a:cubicBezTo>
                <a:cubicBezTo>
                  <a:pt x="-2044" y="178360"/>
                  <a:pt x="42053" y="6204"/>
                  <a:pt x="44523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9C36B787-2CFF-82C0-146B-423B92619EC4}"/>
              </a:ext>
            </a:extLst>
          </p:cNvPr>
          <p:cNvSpPr/>
          <p:nvPr/>
        </p:nvSpPr>
        <p:spPr>
          <a:xfrm>
            <a:off x="6495652" y="8736724"/>
            <a:ext cx="19548" cy="666093"/>
          </a:xfrm>
          <a:custGeom>
            <a:avLst/>
            <a:gdLst>
              <a:gd name="connsiteX0" fmla="*/ 6748 w 19548"/>
              <a:gd name="connsiteY0" fmla="*/ 876 h 666093"/>
              <a:gd name="connsiteX1" fmla="*/ 398 w 19548"/>
              <a:gd name="connsiteY1" fmla="*/ 223126 h 666093"/>
              <a:gd name="connsiteX2" fmla="*/ 17861 w 19548"/>
              <a:gd name="connsiteY2" fmla="*/ 643814 h 666093"/>
              <a:gd name="connsiteX3" fmla="*/ 8336 w 19548"/>
              <a:gd name="connsiteY3" fmla="*/ 575551 h 666093"/>
              <a:gd name="connsiteX4" fmla="*/ 19448 w 19548"/>
              <a:gd name="connsiteY4" fmla="*/ 299326 h 666093"/>
              <a:gd name="connsiteX5" fmla="*/ 6748 w 19548"/>
              <a:gd name="connsiteY5" fmla="*/ 876 h 66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48" h="666093">
                <a:moveTo>
                  <a:pt x="6748" y="876"/>
                </a:moveTo>
                <a:cubicBezTo>
                  <a:pt x="3573" y="-11824"/>
                  <a:pt x="-1454" y="115970"/>
                  <a:pt x="398" y="223126"/>
                </a:cubicBezTo>
                <a:cubicBezTo>
                  <a:pt x="2250" y="330282"/>
                  <a:pt x="16538" y="585077"/>
                  <a:pt x="17861" y="643814"/>
                </a:cubicBezTo>
                <a:cubicBezTo>
                  <a:pt x="19184" y="702551"/>
                  <a:pt x="8072" y="632966"/>
                  <a:pt x="8336" y="575551"/>
                </a:cubicBezTo>
                <a:cubicBezTo>
                  <a:pt x="8600" y="518136"/>
                  <a:pt x="20771" y="387961"/>
                  <a:pt x="19448" y="299326"/>
                </a:cubicBezTo>
                <a:cubicBezTo>
                  <a:pt x="18125" y="210691"/>
                  <a:pt x="9923" y="13576"/>
                  <a:pt x="6748" y="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38B0B89A-301D-1156-26FA-2BD0755E0FB3}"/>
              </a:ext>
            </a:extLst>
          </p:cNvPr>
          <p:cNvSpPr/>
          <p:nvPr/>
        </p:nvSpPr>
        <p:spPr>
          <a:xfrm>
            <a:off x="6464667" y="8667556"/>
            <a:ext cx="52275" cy="793180"/>
          </a:xfrm>
          <a:custGeom>
            <a:avLst/>
            <a:gdLst>
              <a:gd name="connsiteX0" fmla="*/ 48846 w 52275"/>
              <a:gd name="connsiteY0" fmla="*/ 194 h 793180"/>
              <a:gd name="connsiteX1" fmla="*/ 1221 w 52275"/>
              <a:gd name="connsiteY1" fmla="*/ 219269 h 793180"/>
              <a:gd name="connsiteX2" fmla="*/ 50433 w 52275"/>
              <a:gd name="connsiteY2" fmla="*/ 759019 h 793180"/>
              <a:gd name="connsiteX3" fmla="*/ 39321 w 52275"/>
              <a:gd name="connsiteY3" fmla="*/ 685994 h 793180"/>
              <a:gd name="connsiteX4" fmla="*/ 15508 w 52275"/>
              <a:gd name="connsiteY4" fmla="*/ 263719 h 793180"/>
              <a:gd name="connsiteX5" fmla="*/ 1221 w 52275"/>
              <a:gd name="connsiteY5" fmla="*/ 181169 h 793180"/>
              <a:gd name="connsiteX6" fmla="*/ 48846 w 52275"/>
              <a:gd name="connsiteY6" fmla="*/ 194 h 79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75" h="793180">
                <a:moveTo>
                  <a:pt x="48846" y="194"/>
                </a:moveTo>
                <a:cubicBezTo>
                  <a:pt x="48846" y="6544"/>
                  <a:pt x="957" y="92798"/>
                  <a:pt x="1221" y="219269"/>
                </a:cubicBezTo>
                <a:cubicBezTo>
                  <a:pt x="1485" y="345740"/>
                  <a:pt x="44083" y="681232"/>
                  <a:pt x="50433" y="759019"/>
                </a:cubicBezTo>
                <a:cubicBezTo>
                  <a:pt x="56783" y="836806"/>
                  <a:pt x="45142" y="768544"/>
                  <a:pt x="39321" y="685994"/>
                </a:cubicBezTo>
                <a:cubicBezTo>
                  <a:pt x="33500" y="603444"/>
                  <a:pt x="21858" y="347856"/>
                  <a:pt x="15508" y="263719"/>
                </a:cubicBezTo>
                <a:cubicBezTo>
                  <a:pt x="9158" y="179582"/>
                  <a:pt x="-4071" y="217152"/>
                  <a:pt x="1221" y="181169"/>
                </a:cubicBezTo>
                <a:cubicBezTo>
                  <a:pt x="6513" y="145186"/>
                  <a:pt x="48846" y="-6156"/>
                  <a:pt x="48846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9CE9248B-4867-191C-88BA-07D0802F5D07}"/>
              </a:ext>
            </a:extLst>
          </p:cNvPr>
          <p:cNvSpPr/>
          <p:nvPr/>
        </p:nvSpPr>
        <p:spPr>
          <a:xfrm>
            <a:off x="6444070" y="9396297"/>
            <a:ext cx="61547" cy="707925"/>
          </a:xfrm>
          <a:custGeom>
            <a:avLst/>
            <a:gdLst>
              <a:gd name="connsiteX0" fmla="*/ 61505 w 61547"/>
              <a:gd name="connsiteY0" fmla="*/ 116 h 707925"/>
              <a:gd name="connsiteX1" fmla="*/ 1180 w 61547"/>
              <a:gd name="connsiteY1" fmla="*/ 236653 h 707925"/>
              <a:gd name="connsiteX2" fmla="*/ 20230 w 61547"/>
              <a:gd name="connsiteY2" fmla="*/ 703378 h 707925"/>
              <a:gd name="connsiteX3" fmla="*/ 4355 w 61547"/>
              <a:gd name="connsiteY3" fmla="*/ 458903 h 707925"/>
              <a:gd name="connsiteX4" fmla="*/ 10705 w 61547"/>
              <a:gd name="connsiteY4" fmla="*/ 208078 h 707925"/>
              <a:gd name="connsiteX5" fmla="*/ 61505 w 61547"/>
              <a:gd name="connsiteY5" fmla="*/ 116 h 70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47" h="707925">
                <a:moveTo>
                  <a:pt x="61505" y="116"/>
                </a:moveTo>
                <a:cubicBezTo>
                  <a:pt x="59918" y="4878"/>
                  <a:pt x="8059" y="119443"/>
                  <a:pt x="1180" y="236653"/>
                </a:cubicBezTo>
                <a:cubicBezTo>
                  <a:pt x="-5699" y="353863"/>
                  <a:pt x="19701" y="666336"/>
                  <a:pt x="20230" y="703378"/>
                </a:cubicBezTo>
                <a:cubicBezTo>
                  <a:pt x="20759" y="740420"/>
                  <a:pt x="5942" y="541453"/>
                  <a:pt x="4355" y="458903"/>
                </a:cubicBezTo>
                <a:cubicBezTo>
                  <a:pt x="2768" y="376353"/>
                  <a:pt x="1709" y="278457"/>
                  <a:pt x="10705" y="208078"/>
                </a:cubicBezTo>
                <a:cubicBezTo>
                  <a:pt x="19701" y="137699"/>
                  <a:pt x="63092" y="-4646"/>
                  <a:pt x="61505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8FE4B084-AB2D-BA79-33DE-F3BE23982532}"/>
              </a:ext>
            </a:extLst>
          </p:cNvPr>
          <p:cNvSpPr/>
          <p:nvPr/>
        </p:nvSpPr>
        <p:spPr>
          <a:xfrm>
            <a:off x="6408125" y="10082944"/>
            <a:ext cx="64232" cy="498724"/>
          </a:xfrm>
          <a:custGeom>
            <a:avLst/>
            <a:gdLst>
              <a:gd name="connsiteX0" fmla="*/ 64113 w 64232"/>
              <a:gd name="connsiteY0" fmla="*/ 856 h 498724"/>
              <a:gd name="connsiteX1" fmla="*/ 29188 w 64232"/>
              <a:gd name="connsiteY1" fmla="*/ 316769 h 498724"/>
              <a:gd name="connsiteX2" fmla="*/ 613 w 64232"/>
              <a:gd name="connsiteY2" fmla="*/ 497744 h 498724"/>
              <a:gd name="connsiteX3" fmla="*/ 10138 w 64232"/>
              <a:gd name="connsiteY3" fmla="*/ 381856 h 498724"/>
              <a:gd name="connsiteX4" fmla="*/ 16488 w 64232"/>
              <a:gd name="connsiteY4" fmla="*/ 227869 h 498724"/>
              <a:gd name="connsiteX5" fmla="*/ 64113 w 64232"/>
              <a:gd name="connsiteY5" fmla="*/ 856 h 49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32" h="498724">
                <a:moveTo>
                  <a:pt x="64113" y="856"/>
                </a:moveTo>
                <a:cubicBezTo>
                  <a:pt x="66230" y="15673"/>
                  <a:pt x="39771" y="233954"/>
                  <a:pt x="29188" y="316769"/>
                </a:cubicBezTo>
                <a:cubicBezTo>
                  <a:pt x="18605" y="399584"/>
                  <a:pt x="3788" y="486896"/>
                  <a:pt x="613" y="497744"/>
                </a:cubicBezTo>
                <a:cubicBezTo>
                  <a:pt x="-2562" y="508592"/>
                  <a:pt x="7492" y="426835"/>
                  <a:pt x="10138" y="381856"/>
                </a:cubicBezTo>
                <a:cubicBezTo>
                  <a:pt x="12784" y="336877"/>
                  <a:pt x="6169" y="288194"/>
                  <a:pt x="16488" y="227869"/>
                </a:cubicBezTo>
                <a:cubicBezTo>
                  <a:pt x="26807" y="167544"/>
                  <a:pt x="61996" y="-13961"/>
                  <a:pt x="64113" y="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B079612D-1A1E-4231-8E88-B0DC07A1FEFD}"/>
              </a:ext>
            </a:extLst>
          </p:cNvPr>
          <p:cNvSpPr/>
          <p:nvPr/>
        </p:nvSpPr>
        <p:spPr>
          <a:xfrm>
            <a:off x="2955545" y="11191370"/>
            <a:ext cx="53427" cy="1029264"/>
          </a:xfrm>
          <a:custGeom>
            <a:avLst/>
            <a:gdLst>
              <a:gd name="connsiteX0" fmla="*/ 28955 w 53427"/>
              <a:gd name="connsiteY0" fmla="*/ 10030 h 1029264"/>
              <a:gd name="connsiteX1" fmla="*/ 380 w 53427"/>
              <a:gd name="connsiteY1" fmla="*/ 394205 h 1029264"/>
              <a:gd name="connsiteX2" fmla="*/ 51180 w 53427"/>
              <a:gd name="connsiteY2" fmla="*/ 978405 h 1029264"/>
              <a:gd name="connsiteX3" fmla="*/ 44830 w 53427"/>
              <a:gd name="connsiteY3" fmla="*/ 908555 h 1029264"/>
              <a:gd name="connsiteX4" fmla="*/ 48005 w 53427"/>
              <a:gd name="connsiteY4" fmla="*/ 178305 h 1029264"/>
              <a:gd name="connsiteX5" fmla="*/ 28955 w 53427"/>
              <a:gd name="connsiteY5" fmla="*/ 10030 h 10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27" h="1029264">
                <a:moveTo>
                  <a:pt x="28955" y="10030"/>
                </a:moveTo>
                <a:cubicBezTo>
                  <a:pt x="21017" y="46013"/>
                  <a:pt x="-3324" y="232809"/>
                  <a:pt x="380" y="394205"/>
                </a:cubicBezTo>
                <a:cubicBezTo>
                  <a:pt x="4084" y="555601"/>
                  <a:pt x="43772" y="892680"/>
                  <a:pt x="51180" y="978405"/>
                </a:cubicBezTo>
                <a:cubicBezTo>
                  <a:pt x="58588" y="1064130"/>
                  <a:pt x="45359" y="1041905"/>
                  <a:pt x="44830" y="908555"/>
                </a:cubicBezTo>
                <a:cubicBezTo>
                  <a:pt x="44301" y="775205"/>
                  <a:pt x="48005" y="320651"/>
                  <a:pt x="48005" y="178305"/>
                </a:cubicBezTo>
                <a:cubicBezTo>
                  <a:pt x="48005" y="35959"/>
                  <a:pt x="36893" y="-25953"/>
                  <a:pt x="28955" y="10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4C129367-921C-688C-2752-3720CF5C2674}"/>
              </a:ext>
            </a:extLst>
          </p:cNvPr>
          <p:cNvSpPr/>
          <p:nvPr/>
        </p:nvSpPr>
        <p:spPr>
          <a:xfrm>
            <a:off x="3797298" y="7686499"/>
            <a:ext cx="355602" cy="411520"/>
          </a:xfrm>
          <a:custGeom>
            <a:avLst/>
            <a:gdLst>
              <a:gd name="connsiteX0" fmla="*/ 355602 w 355602"/>
              <a:gd name="connsiteY0" fmla="*/ 9701 h 411520"/>
              <a:gd name="connsiteX1" fmla="*/ 42335 w 355602"/>
              <a:gd name="connsiteY1" fmla="*/ 5468 h 411520"/>
              <a:gd name="connsiteX2" fmla="*/ 148169 w 355602"/>
              <a:gd name="connsiteY2" fmla="*/ 7584 h 411520"/>
              <a:gd name="connsiteX3" fmla="*/ 12702 w 355602"/>
              <a:gd name="connsiteY3" fmla="*/ 98601 h 411520"/>
              <a:gd name="connsiteX4" fmla="*/ 21169 w 355602"/>
              <a:gd name="connsiteY4" fmla="*/ 170568 h 411520"/>
              <a:gd name="connsiteX5" fmla="*/ 38102 w 355602"/>
              <a:gd name="connsiteY5" fmla="*/ 310268 h 411520"/>
              <a:gd name="connsiteX6" fmla="*/ 2 w 355602"/>
              <a:gd name="connsiteY6" fmla="*/ 409751 h 411520"/>
              <a:gd name="connsiteX7" fmla="*/ 40219 w 355602"/>
              <a:gd name="connsiteY7" fmla="*/ 225601 h 411520"/>
              <a:gd name="connsiteX8" fmla="*/ 42335 w 355602"/>
              <a:gd name="connsiteY8" fmla="*/ 28751 h 411520"/>
              <a:gd name="connsiteX9" fmla="*/ 67735 w 355602"/>
              <a:gd name="connsiteY9" fmla="*/ 11818 h 411520"/>
              <a:gd name="connsiteX10" fmla="*/ 355602 w 355602"/>
              <a:gd name="connsiteY10" fmla="*/ 9701 h 41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602" h="411520">
                <a:moveTo>
                  <a:pt x="355602" y="9701"/>
                </a:moveTo>
                <a:lnTo>
                  <a:pt x="42335" y="5468"/>
                </a:lnTo>
                <a:cubicBezTo>
                  <a:pt x="7763" y="5115"/>
                  <a:pt x="153108" y="-7938"/>
                  <a:pt x="148169" y="7584"/>
                </a:cubicBezTo>
                <a:cubicBezTo>
                  <a:pt x="143230" y="23106"/>
                  <a:pt x="33869" y="71437"/>
                  <a:pt x="12702" y="98601"/>
                </a:cubicBezTo>
                <a:cubicBezTo>
                  <a:pt x="-8465" y="125765"/>
                  <a:pt x="16936" y="135290"/>
                  <a:pt x="21169" y="170568"/>
                </a:cubicBezTo>
                <a:cubicBezTo>
                  <a:pt x="25402" y="205846"/>
                  <a:pt x="41630" y="270404"/>
                  <a:pt x="38102" y="310268"/>
                </a:cubicBezTo>
                <a:cubicBezTo>
                  <a:pt x="34574" y="350132"/>
                  <a:pt x="-351" y="423862"/>
                  <a:pt x="2" y="409751"/>
                </a:cubicBezTo>
                <a:cubicBezTo>
                  <a:pt x="355" y="395640"/>
                  <a:pt x="33164" y="289101"/>
                  <a:pt x="40219" y="225601"/>
                </a:cubicBezTo>
                <a:cubicBezTo>
                  <a:pt x="47274" y="162101"/>
                  <a:pt x="37749" y="64382"/>
                  <a:pt x="42335" y="28751"/>
                </a:cubicBezTo>
                <a:cubicBezTo>
                  <a:pt x="46921" y="-6880"/>
                  <a:pt x="15171" y="13229"/>
                  <a:pt x="67735" y="11818"/>
                </a:cubicBezTo>
                <a:lnTo>
                  <a:pt x="355602" y="97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89C7950D-2D96-CDDB-4FD2-482D33625047}"/>
              </a:ext>
            </a:extLst>
          </p:cNvPr>
          <p:cNvSpPr/>
          <p:nvPr/>
        </p:nvSpPr>
        <p:spPr>
          <a:xfrm>
            <a:off x="3746391" y="8048764"/>
            <a:ext cx="81759" cy="713863"/>
          </a:xfrm>
          <a:custGeom>
            <a:avLst/>
            <a:gdLst>
              <a:gd name="connsiteX0" fmla="*/ 109 w 81759"/>
              <a:gd name="connsiteY0" fmla="*/ 919 h 713863"/>
              <a:gd name="connsiteX1" fmla="*/ 55142 w 81759"/>
              <a:gd name="connsiteY1" fmla="*/ 248569 h 713863"/>
              <a:gd name="connsiteX2" fmla="*/ 31859 w 81759"/>
              <a:gd name="connsiteY2" fmla="*/ 339586 h 713863"/>
              <a:gd name="connsiteX3" fmla="*/ 40326 w 81759"/>
              <a:gd name="connsiteY3" fmla="*/ 712119 h 713863"/>
              <a:gd name="connsiteX4" fmla="*/ 36092 w 81759"/>
              <a:gd name="connsiteY4" fmla="*/ 468703 h 713863"/>
              <a:gd name="connsiteX5" fmla="*/ 74192 w 81759"/>
              <a:gd name="connsiteY5" fmla="*/ 221053 h 713863"/>
              <a:gd name="connsiteX6" fmla="*/ 72076 w 81759"/>
              <a:gd name="connsiteY6" fmla="*/ 166019 h 713863"/>
              <a:gd name="connsiteX7" fmla="*/ 109 w 81759"/>
              <a:gd name="connsiteY7" fmla="*/ 919 h 71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59" h="713863">
                <a:moveTo>
                  <a:pt x="109" y="919"/>
                </a:moveTo>
                <a:cubicBezTo>
                  <a:pt x="-2713" y="14677"/>
                  <a:pt x="49850" y="192124"/>
                  <a:pt x="55142" y="248569"/>
                </a:cubicBezTo>
                <a:cubicBezTo>
                  <a:pt x="60434" y="305014"/>
                  <a:pt x="34328" y="262328"/>
                  <a:pt x="31859" y="339586"/>
                </a:cubicBezTo>
                <a:cubicBezTo>
                  <a:pt x="29390" y="416844"/>
                  <a:pt x="39621" y="690600"/>
                  <a:pt x="40326" y="712119"/>
                </a:cubicBezTo>
                <a:cubicBezTo>
                  <a:pt x="41031" y="733638"/>
                  <a:pt x="30448" y="550547"/>
                  <a:pt x="36092" y="468703"/>
                </a:cubicBezTo>
                <a:cubicBezTo>
                  <a:pt x="41736" y="386859"/>
                  <a:pt x="68195" y="271500"/>
                  <a:pt x="74192" y="221053"/>
                </a:cubicBezTo>
                <a:cubicBezTo>
                  <a:pt x="80189" y="170606"/>
                  <a:pt x="88656" y="200238"/>
                  <a:pt x="72076" y="166019"/>
                </a:cubicBezTo>
                <a:cubicBezTo>
                  <a:pt x="55496" y="131800"/>
                  <a:pt x="2931" y="-12839"/>
                  <a:pt x="109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580C27B3-B22D-4526-7057-C0B1049B97A7}"/>
              </a:ext>
            </a:extLst>
          </p:cNvPr>
          <p:cNvSpPr/>
          <p:nvPr/>
        </p:nvSpPr>
        <p:spPr>
          <a:xfrm>
            <a:off x="3699919" y="8578775"/>
            <a:ext cx="127114" cy="779045"/>
          </a:xfrm>
          <a:custGeom>
            <a:avLst/>
            <a:gdLst>
              <a:gd name="connsiteX0" fmla="*/ 93148 w 127114"/>
              <a:gd name="connsiteY0" fmla="*/ 75 h 779045"/>
              <a:gd name="connsiteX1" fmla="*/ 63514 w 127114"/>
              <a:gd name="connsiteY1" fmla="*/ 266775 h 779045"/>
              <a:gd name="connsiteX2" fmla="*/ 127014 w 127114"/>
              <a:gd name="connsiteY2" fmla="*/ 743025 h 779045"/>
              <a:gd name="connsiteX3" fmla="*/ 76214 w 127114"/>
              <a:gd name="connsiteY3" fmla="*/ 656242 h 779045"/>
              <a:gd name="connsiteX4" fmla="*/ 14 w 127114"/>
              <a:gd name="connsiteY4" fmla="*/ 779008 h 779045"/>
              <a:gd name="connsiteX5" fmla="*/ 69864 w 127114"/>
              <a:gd name="connsiteY5" fmla="*/ 641425 h 779045"/>
              <a:gd name="connsiteX6" fmla="*/ 86798 w 127114"/>
              <a:gd name="connsiteY6" fmla="*/ 402242 h 779045"/>
              <a:gd name="connsiteX7" fmla="*/ 25414 w 127114"/>
              <a:gd name="connsiteY7" fmla="*/ 241375 h 779045"/>
              <a:gd name="connsiteX8" fmla="*/ 93148 w 127114"/>
              <a:gd name="connsiteY8" fmla="*/ 75 h 7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14" h="779045">
                <a:moveTo>
                  <a:pt x="93148" y="75"/>
                </a:moveTo>
                <a:cubicBezTo>
                  <a:pt x="99498" y="4308"/>
                  <a:pt x="57870" y="142950"/>
                  <a:pt x="63514" y="266775"/>
                </a:cubicBezTo>
                <a:cubicBezTo>
                  <a:pt x="69158" y="390600"/>
                  <a:pt x="124897" y="678114"/>
                  <a:pt x="127014" y="743025"/>
                </a:cubicBezTo>
                <a:cubicBezTo>
                  <a:pt x="129131" y="807936"/>
                  <a:pt x="97381" y="650245"/>
                  <a:pt x="76214" y="656242"/>
                </a:cubicBezTo>
                <a:cubicBezTo>
                  <a:pt x="55047" y="662239"/>
                  <a:pt x="1072" y="781478"/>
                  <a:pt x="14" y="779008"/>
                </a:cubicBezTo>
                <a:cubicBezTo>
                  <a:pt x="-1044" y="776539"/>
                  <a:pt x="55400" y="704219"/>
                  <a:pt x="69864" y="641425"/>
                </a:cubicBezTo>
                <a:cubicBezTo>
                  <a:pt x="84328" y="578631"/>
                  <a:pt x="94206" y="468917"/>
                  <a:pt x="86798" y="402242"/>
                </a:cubicBezTo>
                <a:cubicBezTo>
                  <a:pt x="79390" y="335567"/>
                  <a:pt x="21181" y="310872"/>
                  <a:pt x="25414" y="241375"/>
                </a:cubicBezTo>
                <a:cubicBezTo>
                  <a:pt x="29647" y="171878"/>
                  <a:pt x="86798" y="-4158"/>
                  <a:pt x="9314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61223C7D-5D85-9D1A-832F-7C0889F77003}"/>
              </a:ext>
            </a:extLst>
          </p:cNvPr>
          <p:cNvSpPr/>
          <p:nvPr/>
        </p:nvSpPr>
        <p:spPr>
          <a:xfrm>
            <a:off x="3703755" y="8775662"/>
            <a:ext cx="67243" cy="499339"/>
          </a:xfrm>
          <a:custGeom>
            <a:avLst/>
            <a:gdLst>
              <a:gd name="connsiteX0" fmla="*/ 66028 w 67243"/>
              <a:gd name="connsiteY0" fmla="*/ 38 h 499339"/>
              <a:gd name="connsiteX1" fmla="*/ 42745 w 67243"/>
              <a:gd name="connsiteY1" fmla="*/ 190538 h 499339"/>
              <a:gd name="connsiteX2" fmla="*/ 38512 w 67243"/>
              <a:gd name="connsiteY2" fmla="*/ 493221 h 499339"/>
              <a:gd name="connsiteX3" fmla="*/ 32162 w 67243"/>
              <a:gd name="connsiteY3" fmla="*/ 376805 h 499339"/>
              <a:gd name="connsiteX4" fmla="*/ 412 w 67243"/>
              <a:gd name="connsiteY4" fmla="*/ 175721 h 499339"/>
              <a:gd name="connsiteX5" fmla="*/ 66028 w 67243"/>
              <a:gd name="connsiteY5" fmla="*/ 38 h 49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43" h="499339">
                <a:moveTo>
                  <a:pt x="66028" y="38"/>
                </a:moveTo>
                <a:cubicBezTo>
                  <a:pt x="73083" y="2507"/>
                  <a:pt x="47331" y="108341"/>
                  <a:pt x="42745" y="190538"/>
                </a:cubicBezTo>
                <a:cubicBezTo>
                  <a:pt x="38159" y="272735"/>
                  <a:pt x="40276" y="462177"/>
                  <a:pt x="38512" y="493221"/>
                </a:cubicBezTo>
                <a:cubicBezTo>
                  <a:pt x="36748" y="524265"/>
                  <a:pt x="38512" y="429722"/>
                  <a:pt x="32162" y="376805"/>
                </a:cubicBezTo>
                <a:cubicBezTo>
                  <a:pt x="25812" y="323888"/>
                  <a:pt x="-3821" y="236399"/>
                  <a:pt x="412" y="175721"/>
                </a:cubicBezTo>
                <a:cubicBezTo>
                  <a:pt x="4645" y="115043"/>
                  <a:pt x="58973" y="-2431"/>
                  <a:pt x="66028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9988C34D-E229-14CE-0981-7B67C8809565}"/>
              </a:ext>
            </a:extLst>
          </p:cNvPr>
          <p:cNvSpPr/>
          <p:nvPr/>
        </p:nvSpPr>
        <p:spPr>
          <a:xfrm>
            <a:off x="5827495" y="7581640"/>
            <a:ext cx="272132" cy="867665"/>
          </a:xfrm>
          <a:custGeom>
            <a:avLst/>
            <a:gdLst>
              <a:gd name="connsiteX0" fmla="*/ 271680 w 272132"/>
              <a:gd name="connsiteY0" fmla="*/ 260 h 867665"/>
              <a:gd name="connsiteX1" fmla="*/ 166905 w 272132"/>
              <a:gd name="connsiteY1" fmla="*/ 336810 h 867665"/>
              <a:gd name="connsiteX2" fmla="*/ 1805 w 272132"/>
              <a:gd name="connsiteY2" fmla="*/ 857510 h 867665"/>
              <a:gd name="connsiteX3" fmla="*/ 81180 w 272132"/>
              <a:gd name="connsiteY3" fmla="*/ 660660 h 867665"/>
              <a:gd name="connsiteX4" fmla="*/ 116105 w 272132"/>
              <a:gd name="connsiteY4" fmla="*/ 403485 h 867665"/>
              <a:gd name="connsiteX5" fmla="*/ 271680 w 272132"/>
              <a:gd name="connsiteY5" fmla="*/ 260 h 86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32" h="867665">
                <a:moveTo>
                  <a:pt x="271680" y="260"/>
                </a:moveTo>
                <a:cubicBezTo>
                  <a:pt x="280147" y="-10852"/>
                  <a:pt x="166905" y="336810"/>
                  <a:pt x="166905" y="336810"/>
                </a:cubicBezTo>
                <a:cubicBezTo>
                  <a:pt x="121926" y="479685"/>
                  <a:pt x="16092" y="803535"/>
                  <a:pt x="1805" y="857510"/>
                </a:cubicBezTo>
                <a:cubicBezTo>
                  <a:pt x="-12483" y="911485"/>
                  <a:pt x="62130" y="736331"/>
                  <a:pt x="81180" y="660660"/>
                </a:cubicBezTo>
                <a:cubicBezTo>
                  <a:pt x="100230" y="584989"/>
                  <a:pt x="86472" y="506143"/>
                  <a:pt x="116105" y="403485"/>
                </a:cubicBezTo>
                <a:cubicBezTo>
                  <a:pt x="145738" y="300827"/>
                  <a:pt x="263213" y="11372"/>
                  <a:pt x="271680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A82F05E1-34CE-08B6-EB8E-B9EEF78393E1}"/>
              </a:ext>
            </a:extLst>
          </p:cNvPr>
          <p:cNvSpPr/>
          <p:nvPr/>
        </p:nvSpPr>
        <p:spPr>
          <a:xfrm>
            <a:off x="5686425" y="8400262"/>
            <a:ext cx="138120" cy="1431905"/>
          </a:xfrm>
          <a:custGeom>
            <a:avLst/>
            <a:gdLst>
              <a:gd name="connsiteX0" fmla="*/ 111125 w 138120"/>
              <a:gd name="connsiteY0" fmla="*/ 16663 h 1431905"/>
              <a:gd name="connsiteX1" fmla="*/ 98425 w 138120"/>
              <a:gd name="connsiteY1" fmla="*/ 400838 h 1431905"/>
              <a:gd name="connsiteX2" fmla="*/ 76200 w 138120"/>
              <a:gd name="connsiteY2" fmla="*/ 591338 h 1431905"/>
              <a:gd name="connsiteX3" fmla="*/ 73025 w 138120"/>
              <a:gd name="connsiteY3" fmla="*/ 781838 h 1431905"/>
              <a:gd name="connsiteX4" fmla="*/ 73025 w 138120"/>
              <a:gd name="connsiteY4" fmla="*/ 765963 h 1431905"/>
              <a:gd name="connsiteX5" fmla="*/ 63500 w 138120"/>
              <a:gd name="connsiteY5" fmla="*/ 1023138 h 1431905"/>
              <a:gd name="connsiteX6" fmla="*/ 38100 w 138120"/>
              <a:gd name="connsiteY6" fmla="*/ 1108863 h 1431905"/>
              <a:gd name="connsiteX7" fmla="*/ 69850 w 138120"/>
              <a:gd name="connsiteY7" fmla="*/ 1277138 h 1431905"/>
              <a:gd name="connsiteX8" fmla="*/ 0 w 138120"/>
              <a:gd name="connsiteY8" fmla="*/ 1429538 h 1431905"/>
              <a:gd name="connsiteX9" fmla="*/ 69850 w 138120"/>
              <a:gd name="connsiteY9" fmla="*/ 1153313 h 1431905"/>
              <a:gd name="connsiteX10" fmla="*/ 76200 w 138120"/>
              <a:gd name="connsiteY10" fmla="*/ 819938 h 1431905"/>
              <a:gd name="connsiteX11" fmla="*/ 136525 w 138120"/>
              <a:gd name="connsiteY11" fmla="*/ 140488 h 1431905"/>
              <a:gd name="connsiteX12" fmla="*/ 120650 w 138120"/>
              <a:gd name="connsiteY12" fmla="*/ 73813 h 1431905"/>
              <a:gd name="connsiteX13" fmla="*/ 111125 w 138120"/>
              <a:gd name="connsiteY13" fmla="*/ 16663 h 143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120" h="1431905">
                <a:moveTo>
                  <a:pt x="111125" y="16663"/>
                </a:moveTo>
                <a:cubicBezTo>
                  <a:pt x="107421" y="71167"/>
                  <a:pt x="104246" y="305059"/>
                  <a:pt x="98425" y="400838"/>
                </a:cubicBezTo>
                <a:cubicBezTo>
                  <a:pt x="92604" y="496617"/>
                  <a:pt x="80433" y="527838"/>
                  <a:pt x="76200" y="591338"/>
                </a:cubicBezTo>
                <a:cubicBezTo>
                  <a:pt x="71967" y="654838"/>
                  <a:pt x="73554" y="752734"/>
                  <a:pt x="73025" y="781838"/>
                </a:cubicBezTo>
                <a:cubicBezTo>
                  <a:pt x="72496" y="810942"/>
                  <a:pt x="74613" y="725746"/>
                  <a:pt x="73025" y="765963"/>
                </a:cubicBezTo>
                <a:cubicBezTo>
                  <a:pt x="71437" y="806180"/>
                  <a:pt x="69321" y="965988"/>
                  <a:pt x="63500" y="1023138"/>
                </a:cubicBezTo>
                <a:cubicBezTo>
                  <a:pt x="57679" y="1080288"/>
                  <a:pt x="37042" y="1066530"/>
                  <a:pt x="38100" y="1108863"/>
                </a:cubicBezTo>
                <a:cubicBezTo>
                  <a:pt x="39158" y="1151196"/>
                  <a:pt x="76200" y="1223692"/>
                  <a:pt x="69850" y="1277138"/>
                </a:cubicBezTo>
                <a:cubicBezTo>
                  <a:pt x="63500" y="1330584"/>
                  <a:pt x="0" y="1450175"/>
                  <a:pt x="0" y="1429538"/>
                </a:cubicBezTo>
                <a:cubicBezTo>
                  <a:pt x="0" y="1408901"/>
                  <a:pt x="57150" y="1254913"/>
                  <a:pt x="69850" y="1153313"/>
                </a:cubicBezTo>
                <a:cubicBezTo>
                  <a:pt x="82550" y="1051713"/>
                  <a:pt x="65087" y="988742"/>
                  <a:pt x="76200" y="819938"/>
                </a:cubicBezTo>
                <a:cubicBezTo>
                  <a:pt x="87312" y="651134"/>
                  <a:pt x="129117" y="264842"/>
                  <a:pt x="136525" y="140488"/>
                </a:cubicBezTo>
                <a:cubicBezTo>
                  <a:pt x="143933" y="16134"/>
                  <a:pt x="123296" y="90217"/>
                  <a:pt x="120650" y="73813"/>
                </a:cubicBezTo>
                <a:cubicBezTo>
                  <a:pt x="118004" y="57409"/>
                  <a:pt x="114829" y="-37841"/>
                  <a:pt x="111125" y="16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04677CB5-8DB4-62D0-5654-C38D2A805144}"/>
              </a:ext>
            </a:extLst>
          </p:cNvPr>
          <p:cNvSpPr/>
          <p:nvPr/>
        </p:nvSpPr>
        <p:spPr>
          <a:xfrm>
            <a:off x="5778399" y="8371312"/>
            <a:ext cx="139811" cy="1581855"/>
          </a:xfrm>
          <a:custGeom>
            <a:avLst/>
            <a:gdLst>
              <a:gd name="connsiteX0" fmla="*/ 139801 w 139811"/>
              <a:gd name="connsiteY0" fmla="*/ 4338 h 1581855"/>
              <a:gd name="connsiteX1" fmla="*/ 50901 w 139811"/>
              <a:gd name="connsiteY1" fmla="*/ 226588 h 1581855"/>
              <a:gd name="connsiteX2" fmla="*/ 47726 w 139811"/>
              <a:gd name="connsiteY2" fmla="*/ 782213 h 1581855"/>
              <a:gd name="connsiteX3" fmla="*/ 35026 w 139811"/>
              <a:gd name="connsiteY3" fmla="*/ 744113 h 1581855"/>
              <a:gd name="connsiteX4" fmla="*/ 35026 w 139811"/>
              <a:gd name="connsiteY4" fmla="*/ 1436263 h 1581855"/>
              <a:gd name="connsiteX5" fmla="*/ 101 w 139811"/>
              <a:gd name="connsiteY5" fmla="*/ 1575963 h 1581855"/>
              <a:gd name="connsiteX6" fmla="*/ 25501 w 139811"/>
              <a:gd name="connsiteY6" fmla="*/ 1325138 h 1581855"/>
              <a:gd name="connsiteX7" fmla="*/ 57251 w 139811"/>
              <a:gd name="connsiteY7" fmla="*/ 588538 h 1581855"/>
              <a:gd name="connsiteX8" fmla="*/ 79476 w 139811"/>
              <a:gd name="connsiteY8" fmla="*/ 280563 h 1581855"/>
              <a:gd name="connsiteX9" fmla="*/ 57251 w 139811"/>
              <a:gd name="connsiteY9" fmla="*/ 93238 h 1581855"/>
              <a:gd name="connsiteX10" fmla="*/ 139801 w 139811"/>
              <a:gd name="connsiteY10" fmla="*/ 4338 h 158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811" h="1581855">
                <a:moveTo>
                  <a:pt x="139801" y="4338"/>
                </a:moveTo>
                <a:cubicBezTo>
                  <a:pt x="138743" y="26563"/>
                  <a:pt x="66247" y="96942"/>
                  <a:pt x="50901" y="226588"/>
                </a:cubicBezTo>
                <a:cubicBezTo>
                  <a:pt x="35555" y="356234"/>
                  <a:pt x="50372" y="695959"/>
                  <a:pt x="47726" y="782213"/>
                </a:cubicBezTo>
                <a:cubicBezTo>
                  <a:pt x="45080" y="868467"/>
                  <a:pt x="37143" y="635105"/>
                  <a:pt x="35026" y="744113"/>
                </a:cubicBezTo>
                <a:cubicBezTo>
                  <a:pt x="32909" y="853121"/>
                  <a:pt x="40847" y="1297621"/>
                  <a:pt x="35026" y="1436263"/>
                </a:cubicBezTo>
                <a:cubicBezTo>
                  <a:pt x="29205" y="1574905"/>
                  <a:pt x="1688" y="1594484"/>
                  <a:pt x="101" y="1575963"/>
                </a:cubicBezTo>
                <a:cubicBezTo>
                  <a:pt x="-1486" y="1557442"/>
                  <a:pt x="15976" y="1489709"/>
                  <a:pt x="25501" y="1325138"/>
                </a:cubicBezTo>
                <a:cubicBezTo>
                  <a:pt x="35026" y="1160567"/>
                  <a:pt x="48255" y="762634"/>
                  <a:pt x="57251" y="588538"/>
                </a:cubicBezTo>
                <a:cubicBezTo>
                  <a:pt x="66247" y="414442"/>
                  <a:pt x="79476" y="363113"/>
                  <a:pt x="79476" y="280563"/>
                </a:cubicBezTo>
                <a:cubicBezTo>
                  <a:pt x="79476" y="198013"/>
                  <a:pt x="49314" y="136100"/>
                  <a:pt x="57251" y="93238"/>
                </a:cubicBezTo>
                <a:cubicBezTo>
                  <a:pt x="65188" y="50376"/>
                  <a:pt x="140859" y="-17887"/>
                  <a:pt x="139801" y="4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C1EFCEDA-DE95-2B2C-C0A5-EA4301AF11BF}"/>
              </a:ext>
            </a:extLst>
          </p:cNvPr>
          <p:cNvSpPr/>
          <p:nvPr/>
        </p:nvSpPr>
        <p:spPr>
          <a:xfrm>
            <a:off x="5657815" y="9812470"/>
            <a:ext cx="48330" cy="692043"/>
          </a:xfrm>
          <a:custGeom>
            <a:avLst/>
            <a:gdLst>
              <a:gd name="connsiteX0" fmla="*/ 28610 w 48330"/>
              <a:gd name="connsiteY0" fmla="*/ 14155 h 692043"/>
              <a:gd name="connsiteX1" fmla="*/ 41310 w 48330"/>
              <a:gd name="connsiteY1" fmla="*/ 626930 h 692043"/>
              <a:gd name="connsiteX2" fmla="*/ 47660 w 48330"/>
              <a:gd name="connsiteY2" fmla="*/ 642805 h 692043"/>
              <a:gd name="connsiteX3" fmla="*/ 25435 w 48330"/>
              <a:gd name="connsiteY3" fmla="*/ 347530 h 692043"/>
              <a:gd name="connsiteX4" fmla="*/ 35 w 48330"/>
              <a:gd name="connsiteY4" fmla="*/ 207830 h 692043"/>
              <a:gd name="connsiteX5" fmla="*/ 28610 w 48330"/>
              <a:gd name="connsiteY5" fmla="*/ 14155 h 69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30" h="692043">
                <a:moveTo>
                  <a:pt x="28610" y="14155"/>
                </a:moveTo>
                <a:cubicBezTo>
                  <a:pt x="35489" y="84005"/>
                  <a:pt x="38135" y="522155"/>
                  <a:pt x="41310" y="626930"/>
                </a:cubicBezTo>
                <a:cubicBezTo>
                  <a:pt x="44485" y="731705"/>
                  <a:pt x="50306" y="689372"/>
                  <a:pt x="47660" y="642805"/>
                </a:cubicBezTo>
                <a:cubicBezTo>
                  <a:pt x="45014" y="596238"/>
                  <a:pt x="33372" y="420026"/>
                  <a:pt x="25435" y="347530"/>
                </a:cubicBezTo>
                <a:cubicBezTo>
                  <a:pt x="17498" y="275034"/>
                  <a:pt x="1093" y="262863"/>
                  <a:pt x="35" y="207830"/>
                </a:cubicBezTo>
                <a:cubicBezTo>
                  <a:pt x="-1023" y="152797"/>
                  <a:pt x="21731" y="-55695"/>
                  <a:pt x="28610" y="14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B3924E3E-296D-A913-0D25-C18F854C5943}"/>
              </a:ext>
            </a:extLst>
          </p:cNvPr>
          <p:cNvSpPr/>
          <p:nvPr/>
        </p:nvSpPr>
        <p:spPr>
          <a:xfrm>
            <a:off x="5720417" y="9899158"/>
            <a:ext cx="72214" cy="1024286"/>
          </a:xfrm>
          <a:custGeom>
            <a:avLst/>
            <a:gdLst>
              <a:gd name="connsiteX0" fmla="*/ 29508 w 72214"/>
              <a:gd name="connsiteY0" fmla="*/ 492 h 1024286"/>
              <a:gd name="connsiteX1" fmla="*/ 933 w 72214"/>
              <a:gd name="connsiteY1" fmla="*/ 371967 h 1024286"/>
              <a:gd name="connsiteX2" fmla="*/ 70783 w 72214"/>
              <a:gd name="connsiteY2" fmla="*/ 1016492 h 1024286"/>
              <a:gd name="connsiteX3" fmla="*/ 45383 w 72214"/>
              <a:gd name="connsiteY3" fmla="*/ 702167 h 1024286"/>
              <a:gd name="connsiteX4" fmla="*/ 13633 w 72214"/>
              <a:gd name="connsiteY4" fmla="*/ 302117 h 1024286"/>
              <a:gd name="connsiteX5" fmla="*/ 29508 w 72214"/>
              <a:gd name="connsiteY5" fmla="*/ 492 h 102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14" h="1024286">
                <a:moveTo>
                  <a:pt x="29508" y="492"/>
                </a:moveTo>
                <a:cubicBezTo>
                  <a:pt x="27391" y="12134"/>
                  <a:pt x="-5946" y="202634"/>
                  <a:pt x="933" y="371967"/>
                </a:cubicBezTo>
                <a:cubicBezTo>
                  <a:pt x="7812" y="541300"/>
                  <a:pt x="63375" y="961459"/>
                  <a:pt x="70783" y="1016492"/>
                </a:cubicBezTo>
                <a:cubicBezTo>
                  <a:pt x="78191" y="1071525"/>
                  <a:pt x="54908" y="821229"/>
                  <a:pt x="45383" y="702167"/>
                </a:cubicBezTo>
                <a:cubicBezTo>
                  <a:pt x="35858" y="583105"/>
                  <a:pt x="16279" y="418004"/>
                  <a:pt x="13633" y="302117"/>
                </a:cubicBezTo>
                <a:cubicBezTo>
                  <a:pt x="10987" y="186230"/>
                  <a:pt x="31625" y="-11150"/>
                  <a:pt x="29508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9A3B6B6D-097F-6C4E-79BC-BEB718BF2E20}"/>
              </a:ext>
            </a:extLst>
          </p:cNvPr>
          <p:cNvSpPr/>
          <p:nvPr/>
        </p:nvSpPr>
        <p:spPr>
          <a:xfrm>
            <a:off x="5635345" y="10356710"/>
            <a:ext cx="105055" cy="1066953"/>
          </a:xfrm>
          <a:custGeom>
            <a:avLst/>
            <a:gdLst>
              <a:gd name="connsiteX0" fmla="*/ 79655 w 105055"/>
              <a:gd name="connsiteY0" fmla="*/ 3315 h 1066953"/>
              <a:gd name="connsiteX1" fmla="*/ 54255 w 105055"/>
              <a:gd name="connsiteY1" fmla="*/ 460515 h 1066953"/>
              <a:gd name="connsiteX2" fmla="*/ 47905 w 105055"/>
              <a:gd name="connsiteY2" fmla="*/ 863740 h 1066953"/>
              <a:gd name="connsiteX3" fmla="*/ 105055 w 105055"/>
              <a:gd name="connsiteY3" fmla="*/ 1066940 h 1066953"/>
              <a:gd name="connsiteX4" fmla="*/ 47905 w 105055"/>
              <a:gd name="connsiteY4" fmla="*/ 873265 h 1066953"/>
              <a:gd name="connsiteX5" fmla="*/ 280 w 105055"/>
              <a:gd name="connsiteY5" fmla="*/ 708165 h 1066953"/>
              <a:gd name="connsiteX6" fmla="*/ 79655 w 105055"/>
              <a:gd name="connsiteY6" fmla="*/ 3315 h 106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055" h="1066953">
                <a:moveTo>
                  <a:pt x="79655" y="3315"/>
                </a:moveTo>
                <a:cubicBezTo>
                  <a:pt x="88651" y="-37960"/>
                  <a:pt x="59547" y="317111"/>
                  <a:pt x="54255" y="460515"/>
                </a:cubicBezTo>
                <a:cubicBezTo>
                  <a:pt x="48963" y="603919"/>
                  <a:pt x="39438" y="762669"/>
                  <a:pt x="47905" y="863740"/>
                </a:cubicBezTo>
                <a:cubicBezTo>
                  <a:pt x="56372" y="964811"/>
                  <a:pt x="105055" y="1065353"/>
                  <a:pt x="105055" y="1066940"/>
                </a:cubicBezTo>
                <a:cubicBezTo>
                  <a:pt x="105055" y="1068527"/>
                  <a:pt x="65367" y="933061"/>
                  <a:pt x="47905" y="873265"/>
                </a:cubicBezTo>
                <a:cubicBezTo>
                  <a:pt x="30443" y="813469"/>
                  <a:pt x="-3424" y="848923"/>
                  <a:pt x="280" y="708165"/>
                </a:cubicBezTo>
                <a:cubicBezTo>
                  <a:pt x="3984" y="567407"/>
                  <a:pt x="70659" y="44590"/>
                  <a:pt x="79655" y="3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325C4D90-AB97-2D73-A7CB-BE2FF27800A0}"/>
              </a:ext>
            </a:extLst>
          </p:cNvPr>
          <p:cNvSpPr/>
          <p:nvPr/>
        </p:nvSpPr>
        <p:spPr>
          <a:xfrm>
            <a:off x="5727596" y="10366804"/>
            <a:ext cx="41379" cy="1138692"/>
          </a:xfrm>
          <a:custGeom>
            <a:avLst/>
            <a:gdLst>
              <a:gd name="connsiteX0" fmla="*/ 104 w 41379"/>
              <a:gd name="connsiteY0" fmla="*/ 5921 h 1138692"/>
              <a:gd name="connsiteX1" fmla="*/ 22329 w 41379"/>
              <a:gd name="connsiteY1" fmla="*/ 691721 h 1138692"/>
              <a:gd name="connsiteX2" fmla="*/ 41379 w 41379"/>
              <a:gd name="connsiteY2" fmla="*/ 1126696 h 1138692"/>
              <a:gd name="connsiteX3" fmla="*/ 22329 w 41379"/>
              <a:gd name="connsiteY3" fmla="*/ 961596 h 1138692"/>
              <a:gd name="connsiteX4" fmla="*/ 31854 w 41379"/>
              <a:gd name="connsiteY4" fmla="*/ 390096 h 1138692"/>
              <a:gd name="connsiteX5" fmla="*/ 104 w 41379"/>
              <a:gd name="connsiteY5" fmla="*/ 5921 h 11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79" h="1138692">
                <a:moveTo>
                  <a:pt x="104" y="5921"/>
                </a:moveTo>
                <a:cubicBezTo>
                  <a:pt x="-1483" y="56192"/>
                  <a:pt x="15450" y="504925"/>
                  <a:pt x="22329" y="691721"/>
                </a:cubicBezTo>
                <a:cubicBezTo>
                  <a:pt x="29208" y="878517"/>
                  <a:pt x="41379" y="1081717"/>
                  <a:pt x="41379" y="1126696"/>
                </a:cubicBezTo>
                <a:cubicBezTo>
                  <a:pt x="41379" y="1171675"/>
                  <a:pt x="23916" y="1084363"/>
                  <a:pt x="22329" y="961596"/>
                </a:cubicBezTo>
                <a:cubicBezTo>
                  <a:pt x="20742" y="838829"/>
                  <a:pt x="36617" y="542496"/>
                  <a:pt x="31854" y="390096"/>
                </a:cubicBezTo>
                <a:cubicBezTo>
                  <a:pt x="27091" y="237696"/>
                  <a:pt x="1691" y="-44350"/>
                  <a:pt x="104" y="5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4EE7E57D-156A-32C7-804F-11262109D3F5}"/>
              </a:ext>
            </a:extLst>
          </p:cNvPr>
          <p:cNvSpPr/>
          <p:nvPr/>
        </p:nvSpPr>
        <p:spPr>
          <a:xfrm>
            <a:off x="5676498" y="11324748"/>
            <a:ext cx="27024" cy="963238"/>
          </a:xfrm>
          <a:custGeom>
            <a:avLst/>
            <a:gdLst>
              <a:gd name="connsiteX0" fmla="*/ 13102 w 27024"/>
              <a:gd name="connsiteY0" fmla="*/ 477 h 963238"/>
              <a:gd name="connsiteX1" fmla="*/ 25802 w 27024"/>
              <a:gd name="connsiteY1" fmla="*/ 362427 h 963238"/>
              <a:gd name="connsiteX2" fmla="*/ 25802 w 27024"/>
              <a:gd name="connsiteY2" fmla="*/ 952977 h 963238"/>
              <a:gd name="connsiteX3" fmla="*/ 19452 w 27024"/>
              <a:gd name="connsiteY3" fmla="*/ 705327 h 963238"/>
              <a:gd name="connsiteX4" fmla="*/ 402 w 27024"/>
              <a:gd name="connsiteY4" fmla="*/ 295752 h 963238"/>
              <a:gd name="connsiteX5" fmla="*/ 13102 w 27024"/>
              <a:gd name="connsiteY5" fmla="*/ 477 h 96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24" h="963238">
                <a:moveTo>
                  <a:pt x="13102" y="477"/>
                </a:moveTo>
                <a:cubicBezTo>
                  <a:pt x="17335" y="11590"/>
                  <a:pt x="23685" y="203677"/>
                  <a:pt x="25802" y="362427"/>
                </a:cubicBezTo>
                <a:cubicBezTo>
                  <a:pt x="27919" y="521177"/>
                  <a:pt x="26860" y="895827"/>
                  <a:pt x="25802" y="952977"/>
                </a:cubicBezTo>
                <a:cubicBezTo>
                  <a:pt x="24744" y="1010127"/>
                  <a:pt x="23685" y="814864"/>
                  <a:pt x="19452" y="705327"/>
                </a:cubicBezTo>
                <a:cubicBezTo>
                  <a:pt x="15219" y="595790"/>
                  <a:pt x="3048" y="416931"/>
                  <a:pt x="402" y="295752"/>
                </a:cubicBezTo>
                <a:cubicBezTo>
                  <a:pt x="-2244" y="174573"/>
                  <a:pt x="8869" y="-10636"/>
                  <a:pt x="13102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5E6D53B0-AD82-7942-AA7C-A02992FE89CF}"/>
              </a:ext>
            </a:extLst>
          </p:cNvPr>
          <p:cNvSpPr/>
          <p:nvPr/>
        </p:nvSpPr>
        <p:spPr>
          <a:xfrm>
            <a:off x="5677015" y="11359818"/>
            <a:ext cx="76392" cy="514901"/>
          </a:xfrm>
          <a:custGeom>
            <a:avLst/>
            <a:gdLst>
              <a:gd name="connsiteX0" fmla="*/ 76085 w 76392"/>
              <a:gd name="connsiteY0" fmla="*/ 6682 h 514901"/>
              <a:gd name="connsiteX1" fmla="*/ 28460 w 76392"/>
              <a:gd name="connsiteY1" fmla="*/ 286082 h 514901"/>
              <a:gd name="connsiteX2" fmla="*/ 25285 w 76392"/>
              <a:gd name="connsiteY2" fmla="*/ 514682 h 514901"/>
              <a:gd name="connsiteX3" fmla="*/ 6235 w 76392"/>
              <a:gd name="connsiteY3" fmla="*/ 327357 h 514901"/>
              <a:gd name="connsiteX4" fmla="*/ 3060 w 76392"/>
              <a:gd name="connsiteY4" fmla="*/ 292432 h 514901"/>
              <a:gd name="connsiteX5" fmla="*/ 47510 w 76392"/>
              <a:gd name="connsiteY5" fmla="*/ 101932 h 514901"/>
              <a:gd name="connsiteX6" fmla="*/ 76085 w 76392"/>
              <a:gd name="connsiteY6" fmla="*/ 6682 h 51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92" h="514901">
                <a:moveTo>
                  <a:pt x="76085" y="6682"/>
                </a:moveTo>
                <a:cubicBezTo>
                  <a:pt x="72910" y="37374"/>
                  <a:pt x="36927" y="201415"/>
                  <a:pt x="28460" y="286082"/>
                </a:cubicBezTo>
                <a:cubicBezTo>
                  <a:pt x="19993" y="370749"/>
                  <a:pt x="28989" y="507803"/>
                  <a:pt x="25285" y="514682"/>
                </a:cubicBezTo>
                <a:cubicBezTo>
                  <a:pt x="21581" y="521561"/>
                  <a:pt x="9939" y="364399"/>
                  <a:pt x="6235" y="327357"/>
                </a:cubicBezTo>
                <a:cubicBezTo>
                  <a:pt x="2531" y="290315"/>
                  <a:pt x="-3819" y="330003"/>
                  <a:pt x="3060" y="292432"/>
                </a:cubicBezTo>
                <a:cubicBezTo>
                  <a:pt x="9939" y="254861"/>
                  <a:pt x="37985" y="145324"/>
                  <a:pt x="47510" y="101932"/>
                </a:cubicBezTo>
                <a:cubicBezTo>
                  <a:pt x="57035" y="58540"/>
                  <a:pt x="79260" y="-24010"/>
                  <a:pt x="76085" y="6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20ACB9C1-B4E8-F627-55B6-DF92DEAD3143}"/>
              </a:ext>
            </a:extLst>
          </p:cNvPr>
          <p:cNvSpPr/>
          <p:nvPr/>
        </p:nvSpPr>
        <p:spPr>
          <a:xfrm>
            <a:off x="5730206" y="11242660"/>
            <a:ext cx="90224" cy="1067829"/>
          </a:xfrm>
          <a:custGeom>
            <a:avLst/>
            <a:gdLst>
              <a:gd name="connsiteX0" fmla="*/ 669 w 90224"/>
              <a:gd name="connsiteY0" fmla="*/ 15 h 1067829"/>
              <a:gd name="connsiteX1" fmla="*/ 60994 w 90224"/>
              <a:gd name="connsiteY1" fmla="*/ 358790 h 1067829"/>
              <a:gd name="connsiteX2" fmla="*/ 669 w 90224"/>
              <a:gd name="connsiteY2" fmla="*/ 1050940 h 1067829"/>
              <a:gd name="connsiteX3" fmla="*/ 32419 w 90224"/>
              <a:gd name="connsiteY3" fmla="*/ 812815 h 1067829"/>
              <a:gd name="connsiteX4" fmla="*/ 89569 w 90224"/>
              <a:gd name="connsiteY4" fmla="*/ 346090 h 1067829"/>
              <a:gd name="connsiteX5" fmla="*/ 669 w 90224"/>
              <a:gd name="connsiteY5" fmla="*/ 15 h 106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24" h="1067829">
                <a:moveTo>
                  <a:pt x="669" y="15"/>
                </a:moveTo>
                <a:cubicBezTo>
                  <a:pt x="-4093" y="2132"/>
                  <a:pt x="60994" y="183636"/>
                  <a:pt x="60994" y="358790"/>
                </a:cubicBezTo>
                <a:cubicBezTo>
                  <a:pt x="60994" y="533944"/>
                  <a:pt x="5431" y="975269"/>
                  <a:pt x="669" y="1050940"/>
                </a:cubicBezTo>
                <a:cubicBezTo>
                  <a:pt x="-4093" y="1126611"/>
                  <a:pt x="17602" y="930290"/>
                  <a:pt x="32419" y="812815"/>
                </a:cubicBezTo>
                <a:cubicBezTo>
                  <a:pt x="47236" y="695340"/>
                  <a:pt x="96448" y="482086"/>
                  <a:pt x="89569" y="346090"/>
                </a:cubicBezTo>
                <a:cubicBezTo>
                  <a:pt x="82690" y="210094"/>
                  <a:pt x="5431" y="-2102"/>
                  <a:pt x="66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42D7A482-23CE-313C-8EC6-A616A81C01C7}"/>
              </a:ext>
            </a:extLst>
          </p:cNvPr>
          <p:cNvSpPr/>
          <p:nvPr/>
        </p:nvSpPr>
        <p:spPr>
          <a:xfrm>
            <a:off x="8361931" y="8069162"/>
            <a:ext cx="80398" cy="548293"/>
          </a:xfrm>
          <a:custGeom>
            <a:avLst/>
            <a:gdLst>
              <a:gd name="connsiteX0" fmla="*/ 64519 w 80398"/>
              <a:gd name="connsiteY0" fmla="*/ 4863 h 548293"/>
              <a:gd name="connsiteX1" fmla="*/ 35944 w 80398"/>
              <a:gd name="connsiteY1" fmla="*/ 357288 h 548293"/>
              <a:gd name="connsiteX2" fmla="*/ 80394 w 80398"/>
              <a:gd name="connsiteY2" fmla="*/ 547788 h 548293"/>
              <a:gd name="connsiteX3" fmla="*/ 32769 w 80398"/>
              <a:gd name="connsiteY3" fmla="*/ 404913 h 548293"/>
              <a:gd name="connsiteX4" fmla="*/ 1019 w 80398"/>
              <a:gd name="connsiteY4" fmla="*/ 166788 h 548293"/>
              <a:gd name="connsiteX5" fmla="*/ 64519 w 80398"/>
              <a:gd name="connsiteY5" fmla="*/ 4863 h 54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98" h="548293">
                <a:moveTo>
                  <a:pt x="64519" y="4863"/>
                </a:moveTo>
                <a:cubicBezTo>
                  <a:pt x="70340" y="36613"/>
                  <a:pt x="33298" y="266801"/>
                  <a:pt x="35944" y="357288"/>
                </a:cubicBezTo>
                <a:cubicBezTo>
                  <a:pt x="38590" y="447775"/>
                  <a:pt x="80923" y="539851"/>
                  <a:pt x="80394" y="547788"/>
                </a:cubicBezTo>
                <a:cubicBezTo>
                  <a:pt x="79865" y="555726"/>
                  <a:pt x="45998" y="468413"/>
                  <a:pt x="32769" y="404913"/>
                </a:cubicBezTo>
                <a:cubicBezTo>
                  <a:pt x="19540" y="341413"/>
                  <a:pt x="-5331" y="228701"/>
                  <a:pt x="1019" y="166788"/>
                </a:cubicBezTo>
                <a:cubicBezTo>
                  <a:pt x="7369" y="104876"/>
                  <a:pt x="58698" y="-26887"/>
                  <a:pt x="64519" y="4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02E8F30C-3083-C3B9-6C83-F5EE11C2AE09}"/>
              </a:ext>
            </a:extLst>
          </p:cNvPr>
          <p:cNvSpPr/>
          <p:nvPr/>
        </p:nvSpPr>
        <p:spPr>
          <a:xfrm>
            <a:off x="8414714" y="8083083"/>
            <a:ext cx="159326" cy="1335542"/>
          </a:xfrm>
          <a:custGeom>
            <a:avLst/>
            <a:gdLst>
              <a:gd name="connsiteX0" fmla="*/ 43486 w 159326"/>
              <a:gd name="connsiteY0" fmla="*/ 467 h 1335542"/>
              <a:gd name="connsiteX1" fmla="*/ 27611 w 159326"/>
              <a:gd name="connsiteY1" fmla="*/ 476717 h 1335542"/>
              <a:gd name="connsiteX2" fmla="*/ 154611 w 159326"/>
              <a:gd name="connsiteY2" fmla="*/ 1314917 h 1335542"/>
              <a:gd name="connsiteX3" fmla="*/ 119686 w 159326"/>
              <a:gd name="connsiteY3" fmla="*/ 1022817 h 1335542"/>
              <a:gd name="connsiteX4" fmla="*/ 2211 w 159326"/>
              <a:gd name="connsiteY4" fmla="*/ 400517 h 1335542"/>
              <a:gd name="connsiteX5" fmla="*/ 43486 w 159326"/>
              <a:gd name="connsiteY5" fmla="*/ 467 h 133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326" h="1335542">
                <a:moveTo>
                  <a:pt x="43486" y="467"/>
                </a:moveTo>
                <a:cubicBezTo>
                  <a:pt x="47719" y="13167"/>
                  <a:pt x="9090" y="257642"/>
                  <a:pt x="27611" y="476717"/>
                </a:cubicBezTo>
                <a:cubicBezTo>
                  <a:pt x="46132" y="695792"/>
                  <a:pt x="139265" y="1223900"/>
                  <a:pt x="154611" y="1314917"/>
                </a:cubicBezTo>
                <a:cubicBezTo>
                  <a:pt x="169957" y="1405934"/>
                  <a:pt x="145086" y="1175217"/>
                  <a:pt x="119686" y="1022817"/>
                </a:cubicBezTo>
                <a:cubicBezTo>
                  <a:pt x="94286" y="870417"/>
                  <a:pt x="15440" y="564559"/>
                  <a:pt x="2211" y="400517"/>
                </a:cubicBezTo>
                <a:cubicBezTo>
                  <a:pt x="-11018" y="236475"/>
                  <a:pt x="39253" y="-12233"/>
                  <a:pt x="43486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B5317D26-0590-77AF-9564-C0BBA9C1BB3D}"/>
              </a:ext>
            </a:extLst>
          </p:cNvPr>
          <p:cNvSpPr/>
          <p:nvPr/>
        </p:nvSpPr>
        <p:spPr>
          <a:xfrm>
            <a:off x="7756257" y="8443436"/>
            <a:ext cx="319466" cy="374034"/>
          </a:xfrm>
          <a:custGeom>
            <a:avLst/>
            <a:gdLst>
              <a:gd name="connsiteX0" fmla="*/ 273318 w 319466"/>
              <a:gd name="connsiteY0" fmla="*/ 2064 h 374034"/>
              <a:gd name="connsiteX1" fmla="*/ 238393 w 319466"/>
              <a:gd name="connsiteY1" fmla="*/ 163989 h 374034"/>
              <a:gd name="connsiteX2" fmla="*/ 268 w 319466"/>
              <a:gd name="connsiteY2" fmla="*/ 373539 h 374034"/>
              <a:gd name="connsiteX3" fmla="*/ 193943 w 319466"/>
              <a:gd name="connsiteY3" fmla="*/ 217964 h 374034"/>
              <a:gd name="connsiteX4" fmla="*/ 317768 w 319466"/>
              <a:gd name="connsiteY4" fmla="*/ 81439 h 374034"/>
              <a:gd name="connsiteX5" fmla="*/ 273318 w 319466"/>
              <a:gd name="connsiteY5" fmla="*/ 2064 h 37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466" h="374034">
                <a:moveTo>
                  <a:pt x="273318" y="2064"/>
                </a:moveTo>
                <a:cubicBezTo>
                  <a:pt x="260089" y="15822"/>
                  <a:pt x="283901" y="102077"/>
                  <a:pt x="238393" y="163989"/>
                </a:cubicBezTo>
                <a:cubicBezTo>
                  <a:pt x="192885" y="225901"/>
                  <a:pt x="7676" y="364543"/>
                  <a:pt x="268" y="373539"/>
                </a:cubicBezTo>
                <a:cubicBezTo>
                  <a:pt x="-7140" y="382535"/>
                  <a:pt x="141026" y="266647"/>
                  <a:pt x="193943" y="217964"/>
                </a:cubicBezTo>
                <a:cubicBezTo>
                  <a:pt x="246860" y="169281"/>
                  <a:pt x="307185" y="116364"/>
                  <a:pt x="317768" y="81439"/>
                </a:cubicBezTo>
                <a:cubicBezTo>
                  <a:pt x="328351" y="46514"/>
                  <a:pt x="286547" y="-11694"/>
                  <a:pt x="273318" y="2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5BDA3B6C-02C5-BD21-00F9-1905B22A632A}"/>
              </a:ext>
            </a:extLst>
          </p:cNvPr>
          <p:cNvSpPr/>
          <p:nvPr/>
        </p:nvSpPr>
        <p:spPr>
          <a:xfrm>
            <a:off x="8489937" y="9071464"/>
            <a:ext cx="174885" cy="1302191"/>
          </a:xfrm>
          <a:custGeom>
            <a:avLst/>
            <a:gdLst>
              <a:gd name="connsiteX0" fmla="*/ 13 w 174885"/>
              <a:gd name="connsiteY0" fmla="*/ 5861 h 1302191"/>
              <a:gd name="connsiteX1" fmla="*/ 88913 w 174885"/>
              <a:gd name="connsiteY1" fmla="*/ 786911 h 1302191"/>
              <a:gd name="connsiteX2" fmla="*/ 174638 w 174885"/>
              <a:gd name="connsiteY2" fmla="*/ 1294911 h 1302191"/>
              <a:gd name="connsiteX3" fmla="*/ 114313 w 174885"/>
              <a:gd name="connsiteY3" fmla="*/ 1044086 h 1302191"/>
              <a:gd name="connsiteX4" fmla="*/ 95263 w 174885"/>
              <a:gd name="connsiteY4" fmla="*/ 459886 h 1302191"/>
              <a:gd name="connsiteX5" fmla="*/ 13 w 174885"/>
              <a:gd name="connsiteY5" fmla="*/ 5861 h 130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885" h="1302191">
                <a:moveTo>
                  <a:pt x="13" y="5861"/>
                </a:moveTo>
                <a:cubicBezTo>
                  <a:pt x="-1045" y="60365"/>
                  <a:pt x="59809" y="572069"/>
                  <a:pt x="88913" y="786911"/>
                </a:cubicBezTo>
                <a:cubicBezTo>
                  <a:pt x="118017" y="1001753"/>
                  <a:pt x="170405" y="1252049"/>
                  <a:pt x="174638" y="1294911"/>
                </a:cubicBezTo>
                <a:cubicBezTo>
                  <a:pt x="178871" y="1337774"/>
                  <a:pt x="127542" y="1183257"/>
                  <a:pt x="114313" y="1044086"/>
                </a:cubicBezTo>
                <a:cubicBezTo>
                  <a:pt x="101084" y="904915"/>
                  <a:pt x="113255" y="629219"/>
                  <a:pt x="95263" y="459886"/>
                </a:cubicBezTo>
                <a:cubicBezTo>
                  <a:pt x="77271" y="290553"/>
                  <a:pt x="1071" y="-48643"/>
                  <a:pt x="13" y="5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36B3B92F-DA58-76C8-DACA-8529BBF253D2}"/>
              </a:ext>
            </a:extLst>
          </p:cNvPr>
          <p:cNvSpPr/>
          <p:nvPr/>
        </p:nvSpPr>
        <p:spPr>
          <a:xfrm>
            <a:off x="7710919" y="8787522"/>
            <a:ext cx="97663" cy="506907"/>
          </a:xfrm>
          <a:custGeom>
            <a:avLst/>
            <a:gdLst>
              <a:gd name="connsiteX0" fmla="*/ 13856 w 97663"/>
              <a:gd name="connsiteY0" fmla="*/ 878 h 506907"/>
              <a:gd name="connsiteX1" fmla="*/ 42431 w 97663"/>
              <a:gd name="connsiteY1" fmla="*/ 264403 h 506907"/>
              <a:gd name="connsiteX2" fmla="*/ 96406 w 97663"/>
              <a:gd name="connsiteY2" fmla="*/ 505703 h 506907"/>
              <a:gd name="connsiteX3" fmla="*/ 74181 w 97663"/>
              <a:gd name="connsiteY3" fmla="*/ 350128 h 506907"/>
              <a:gd name="connsiteX4" fmla="*/ 4331 w 97663"/>
              <a:gd name="connsiteY4" fmla="*/ 185028 h 506907"/>
              <a:gd name="connsiteX5" fmla="*/ 13856 w 97663"/>
              <a:gd name="connsiteY5" fmla="*/ 878 h 50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63" h="506907">
                <a:moveTo>
                  <a:pt x="13856" y="878"/>
                </a:moveTo>
                <a:cubicBezTo>
                  <a:pt x="20206" y="14107"/>
                  <a:pt x="28673" y="180266"/>
                  <a:pt x="42431" y="264403"/>
                </a:cubicBezTo>
                <a:cubicBezTo>
                  <a:pt x="56189" y="348540"/>
                  <a:pt x="91114" y="491416"/>
                  <a:pt x="96406" y="505703"/>
                </a:cubicBezTo>
                <a:cubicBezTo>
                  <a:pt x="101698" y="519990"/>
                  <a:pt x="89527" y="403574"/>
                  <a:pt x="74181" y="350128"/>
                </a:cubicBezTo>
                <a:cubicBezTo>
                  <a:pt x="58835" y="296682"/>
                  <a:pt x="15973" y="242707"/>
                  <a:pt x="4331" y="185028"/>
                </a:cubicBezTo>
                <a:cubicBezTo>
                  <a:pt x="-7311" y="127349"/>
                  <a:pt x="7506" y="-12351"/>
                  <a:pt x="13856" y="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23EE1A61-701C-B5CA-A1A1-7792C97DD5F3}"/>
              </a:ext>
            </a:extLst>
          </p:cNvPr>
          <p:cNvSpPr/>
          <p:nvPr/>
        </p:nvSpPr>
        <p:spPr>
          <a:xfrm>
            <a:off x="7769025" y="9384676"/>
            <a:ext cx="63949" cy="674449"/>
          </a:xfrm>
          <a:custGeom>
            <a:avLst/>
            <a:gdLst>
              <a:gd name="connsiteX0" fmla="*/ 22425 w 63949"/>
              <a:gd name="connsiteY0" fmla="*/ 6974 h 674449"/>
              <a:gd name="connsiteX1" fmla="*/ 25600 w 63949"/>
              <a:gd name="connsiteY1" fmla="*/ 365749 h 674449"/>
              <a:gd name="connsiteX2" fmla="*/ 3375 w 63949"/>
              <a:gd name="connsiteY2" fmla="*/ 673724 h 674449"/>
              <a:gd name="connsiteX3" fmla="*/ 6550 w 63949"/>
              <a:gd name="connsiteY3" fmla="*/ 441949 h 674449"/>
              <a:gd name="connsiteX4" fmla="*/ 63700 w 63949"/>
              <a:gd name="connsiteY4" fmla="*/ 149849 h 674449"/>
              <a:gd name="connsiteX5" fmla="*/ 22425 w 63949"/>
              <a:gd name="connsiteY5" fmla="*/ 6974 h 67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49" h="674449">
                <a:moveTo>
                  <a:pt x="22425" y="6974"/>
                </a:moveTo>
                <a:cubicBezTo>
                  <a:pt x="16075" y="42957"/>
                  <a:pt x="28775" y="254624"/>
                  <a:pt x="25600" y="365749"/>
                </a:cubicBezTo>
                <a:cubicBezTo>
                  <a:pt x="22425" y="476874"/>
                  <a:pt x="6550" y="661024"/>
                  <a:pt x="3375" y="673724"/>
                </a:cubicBezTo>
                <a:cubicBezTo>
                  <a:pt x="200" y="686424"/>
                  <a:pt x="-3504" y="529261"/>
                  <a:pt x="6550" y="441949"/>
                </a:cubicBezTo>
                <a:cubicBezTo>
                  <a:pt x="16604" y="354637"/>
                  <a:pt x="59996" y="217053"/>
                  <a:pt x="63700" y="149849"/>
                </a:cubicBezTo>
                <a:cubicBezTo>
                  <a:pt x="67404" y="82645"/>
                  <a:pt x="28775" y="-29009"/>
                  <a:pt x="22425" y="6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9F1844C6-2A1C-37F3-1C8C-846B9F7A4585}"/>
              </a:ext>
            </a:extLst>
          </p:cNvPr>
          <p:cNvSpPr/>
          <p:nvPr/>
        </p:nvSpPr>
        <p:spPr>
          <a:xfrm>
            <a:off x="8633873" y="10331383"/>
            <a:ext cx="85338" cy="823626"/>
          </a:xfrm>
          <a:custGeom>
            <a:avLst/>
            <a:gdLst>
              <a:gd name="connsiteX0" fmla="*/ 10 w 85338"/>
              <a:gd name="connsiteY0" fmla="*/ 10650 h 823626"/>
              <a:gd name="connsiteX1" fmla="*/ 55044 w 85338"/>
              <a:gd name="connsiteY1" fmla="*/ 372600 h 823626"/>
              <a:gd name="connsiteX2" fmla="*/ 84677 w 85338"/>
              <a:gd name="connsiteY2" fmla="*/ 643534 h 823626"/>
              <a:gd name="connsiteX3" fmla="*/ 74094 w 85338"/>
              <a:gd name="connsiteY3" fmla="*/ 823450 h 823626"/>
              <a:gd name="connsiteX4" fmla="*/ 84677 w 85338"/>
              <a:gd name="connsiteY4" fmla="*/ 664700 h 823626"/>
              <a:gd name="connsiteX5" fmla="*/ 50810 w 85338"/>
              <a:gd name="connsiteY5" fmla="*/ 146117 h 823626"/>
              <a:gd name="connsiteX6" fmla="*/ 10 w 85338"/>
              <a:gd name="connsiteY6" fmla="*/ 10650 h 82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38" h="823626">
                <a:moveTo>
                  <a:pt x="10" y="10650"/>
                </a:moveTo>
                <a:cubicBezTo>
                  <a:pt x="716" y="48397"/>
                  <a:pt x="40933" y="267119"/>
                  <a:pt x="55044" y="372600"/>
                </a:cubicBezTo>
                <a:cubicBezTo>
                  <a:pt x="69155" y="478081"/>
                  <a:pt x="81502" y="568392"/>
                  <a:pt x="84677" y="643534"/>
                </a:cubicBezTo>
                <a:cubicBezTo>
                  <a:pt x="87852" y="718676"/>
                  <a:pt x="74094" y="819922"/>
                  <a:pt x="74094" y="823450"/>
                </a:cubicBezTo>
                <a:cubicBezTo>
                  <a:pt x="74094" y="826978"/>
                  <a:pt x="88558" y="777589"/>
                  <a:pt x="84677" y="664700"/>
                </a:cubicBezTo>
                <a:cubicBezTo>
                  <a:pt x="80796" y="551811"/>
                  <a:pt x="66685" y="252656"/>
                  <a:pt x="50810" y="146117"/>
                </a:cubicBezTo>
                <a:cubicBezTo>
                  <a:pt x="34935" y="39578"/>
                  <a:pt x="-696" y="-27097"/>
                  <a:pt x="10" y="10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EA2695CB-4FA3-F077-15E2-8465C95B2CD8}"/>
              </a:ext>
            </a:extLst>
          </p:cNvPr>
          <p:cNvSpPr/>
          <p:nvPr/>
        </p:nvSpPr>
        <p:spPr>
          <a:xfrm>
            <a:off x="8576185" y="9649815"/>
            <a:ext cx="102752" cy="718117"/>
          </a:xfrm>
          <a:custGeom>
            <a:avLst/>
            <a:gdLst>
              <a:gd name="connsiteX0" fmla="*/ 548 w 102752"/>
              <a:gd name="connsiteY0" fmla="*/ 68 h 718117"/>
              <a:gd name="connsiteX1" fmla="*/ 70398 w 102752"/>
              <a:gd name="connsiteY1" fmla="*/ 313335 h 718117"/>
              <a:gd name="connsiteX2" fmla="*/ 102148 w 102752"/>
              <a:gd name="connsiteY2" fmla="*/ 702802 h 718117"/>
              <a:gd name="connsiteX3" fmla="*/ 87332 w 102752"/>
              <a:gd name="connsiteY3" fmla="*/ 605435 h 718117"/>
              <a:gd name="connsiteX4" fmla="*/ 40765 w 102752"/>
              <a:gd name="connsiteY4" fmla="*/ 287935 h 718117"/>
              <a:gd name="connsiteX5" fmla="*/ 548 w 102752"/>
              <a:gd name="connsiteY5" fmla="*/ 68 h 71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52" h="718117">
                <a:moveTo>
                  <a:pt x="548" y="68"/>
                </a:moveTo>
                <a:cubicBezTo>
                  <a:pt x="5487" y="4301"/>
                  <a:pt x="53465" y="196213"/>
                  <a:pt x="70398" y="313335"/>
                </a:cubicBezTo>
                <a:cubicBezTo>
                  <a:pt x="87331" y="430457"/>
                  <a:pt x="99326" y="654119"/>
                  <a:pt x="102148" y="702802"/>
                </a:cubicBezTo>
                <a:cubicBezTo>
                  <a:pt x="104970" y="751485"/>
                  <a:pt x="97562" y="674579"/>
                  <a:pt x="87332" y="605435"/>
                </a:cubicBezTo>
                <a:cubicBezTo>
                  <a:pt x="77102" y="536291"/>
                  <a:pt x="56287" y="386713"/>
                  <a:pt x="40765" y="287935"/>
                </a:cubicBezTo>
                <a:cubicBezTo>
                  <a:pt x="25243" y="189157"/>
                  <a:pt x="-4391" y="-4165"/>
                  <a:pt x="54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9280484D-2623-4D70-1B55-0C4BF44CCB3B}"/>
              </a:ext>
            </a:extLst>
          </p:cNvPr>
          <p:cNvSpPr/>
          <p:nvPr/>
        </p:nvSpPr>
        <p:spPr>
          <a:xfrm>
            <a:off x="8679792" y="10354154"/>
            <a:ext cx="78347" cy="863585"/>
          </a:xfrm>
          <a:custGeom>
            <a:avLst/>
            <a:gdLst>
              <a:gd name="connsiteX0" fmla="*/ 658 w 78347"/>
              <a:gd name="connsiteY0" fmla="*/ 40796 h 863585"/>
              <a:gd name="connsiteX1" fmla="*/ 74741 w 78347"/>
              <a:gd name="connsiteY1" fmla="*/ 826079 h 863585"/>
              <a:gd name="connsiteX2" fmla="*/ 64158 w 78347"/>
              <a:gd name="connsiteY2" fmla="*/ 680029 h 863585"/>
              <a:gd name="connsiteX3" fmla="*/ 40875 w 78347"/>
              <a:gd name="connsiteY3" fmla="*/ 169913 h 863585"/>
              <a:gd name="connsiteX4" fmla="*/ 658 w 78347"/>
              <a:gd name="connsiteY4" fmla="*/ 40796 h 863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47" h="863585">
                <a:moveTo>
                  <a:pt x="658" y="40796"/>
                </a:moveTo>
                <a:cubicBezTo>
                  <a:pt x="6302" y="150157"/>
                  <a:pt x="64158" y="719540"/>
                  <a:pt x="74741" y="826079"/>
                </a:cubicBezTo>
                <a:cubicBezTo>
                  <a:pt x="85324" y="932618"/>
                  <a:pt x="69802" y="789390"/>
                  <a:pt x="64158" y="680029"/>
                </a:cubicBezTo>
                <a:cubicBezTo>
                  <a:pt x="58514" y="570668"/>
                  <a:pt x="54633" y="274688"/>
                  <a:pt x="40875" y="169913"/>
                </a:cubicBezTo>
                <a:cubicBezTo>
                  <a:pt x="27117" y="65138"/>
                  <a:pt x="-4986" y="-68565"/>
                  <a:pt x="658" y="40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6EA04757-B66D-E310-C7D8-3D39E320F222}"/>
              </a:ext>
            </a:extLst>
          </p:cNvPr>
          <p:cNvSpPr/>
          <p:nvPr/>
        </p:nvSpPr>
        <p:spPr>
          <a:xfrm>
            <a:off x="8724616" y="11153883"/>
            <a:ext cx="38433" cy="329856"/>
          </a:xfrm>
          <a:custGeom>
            <a:avLst/>
            <a:gdLst>
              <a:gd name="connsiteX0" fmla="*/ 38384 w 38433"/>
              <a:gd name="connsiteY0" fmla="*/ 950 h 329856"/>
              <a:gd name="connsiteX1" fmla="*/ 8751 w 38433"/>
              <a:gd name="connsiteY1" fmla="*/ 193567 h 329856"/>
              <a:gd name="connsiteX2" fmla="*/ 25684 w 38433"/>
              <a:gd name="connsiteY2" fmla="*/ 329034 h 329856"/>
              <a:gd name="connsiteX3" fmla="*/ 25684 w 38433"/>
              <a:gd name="connsiteY3" fmla="*/ 244367 h 329856"/>
              <a:gd name="connsiteX4" fmla="*/ 284 w 38433"/>
              <a:gd name="connsiteY4" fmla="*/ 123717 h 329856"/>
              <a:gd name="connsiteX5" fmla="*/ 38384 w 38433"/>
              <a:gd name="connsiteY5" fmla="*/ 950 h 32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33" h="329856">
                <a:moveTo>
                  <a:pt x="38384" y="950"/>
                </a:moveTo>
                <a:cubicBezTo>
                  <a:pt x="39795" y="12592"/>
                  <a:pt x="10868" y="138886"/>
                  <a:pt x="8751" y="193567"/>
                </a:cubicBezTo>
                <a:cubicBezTo>
                  <a:pt x="6634" y="248248"/>
                  <a:pt x="22862" y="320567"/>
                  <a:pt x="25684" y="329034"/>
                </a:cubicBezTo>
                <a:cubicBezTo>
                  <a:pt x="28506" y="337501"/>
                  <a:pt x="29917" y="278586"/>
                  <a:pt x="25684" y="244367"/>
                </a:cubicBezTo>
                <a:cubicBezTo>
                  <a:pt x="21451" y="210148"/>
                  <a:pt x="-2891" y="159700"/>
                  <a:pt x="284" y="123717"/>
                </a:cubicBezTo>
                <a:cubicBezTo>
                  <a:pt x="3459" y="87734"/>
                  <a:pt x="36973" y="-10692"/>
                  <a:pt x="38384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25B7616E-FB0C-E7DE-553F-78D86282D7AC}"/>
              </a:ext>
            </a:extLst>
          </p:cNvPr>
          <p:cNvSpPr/>
          <p:nvPr/>
        </p:nvSpPr>
        <p:spPr>
          <a:xfrm>
            <a:off x="8718227" y="10999149"/>
            <a:ext cx="85856" cy="996249"/>
          </a:xfrm>
          <a:custGeom>
            <a:avLst/>
            <a:gdLst>
              <a:gd name="connsiteX0" fmla="*/ 32073 w 85856"/>
              <a:gd name="connsiteY0" fmla="*/ 1168 h 996249"/>
              <a:gd name="connsiteX1" fmla="*/ 84990 w 85856"/>
              <a:gd name="connsiteY1" fmla="*/ 517634 h 996249"/>
              <a:gd name="connsiteX2" fmla="*/ 55356 w 85856"/>
              <a:gd name="connsiteY2" fmla="*/ 885934 h 996249"/>
              <a:gd name="connsiteX3" fmla="*/ 323 w 85856"/>
              <a:gd name="connsiteY3" fmla="*/ 996001 h 996249"/>
              <a:gd name="connsiteX4" fmla="*/ 82873 w 85856"/>
              <a:gd name="connsiteY4" fmla="*/ 864768 h 996249"/>
              <a:gd name="connsiteX5" fmla="*/ 65940 w 85856"/>
              <a:gd name="connsiteY5" fmla="*/ 390634 h 996249"/>
              <a:gd name="connsiteX6" fmla="*/ 32073 w 85856"/>
              <a:gd name="connsiteY6" fmla="*/ 1168 h 99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6" h="996249">
                <a:moveTo>
                  <a:pt x="32073" y="1168"/>
                </a:moveTo>
                <a:cubicBezTo>
                  <a:pt x="35248" y="22335"/>
                  <a:pt x="81110" y="370173"/>
                  <a:pt x="84990" y="517634"/>
                </a:cubicBezTo>
                <a:cubicBezTo>
                  <a:pt x="88871" y="665095"/>
                  <a:pt x="69467" y="806206"/>
                  <a:pt x="55356" y="885934"/>
                </a:cubicBezTo>
                <a:cubicBezTo>
                  <a:pt x="41245" y="965662"/>
                  <a:pt x="-4263" y="999529"/>
                  <a:pt x="323" y="996001"/>
                </a:cubicBezTo>
                <a:cubicBezTo>
                  <a:pt x="4909" y="992473"/>
                  <a:pt x="71937" y="965662"/>
                  <a:pt x="82873" y="864768"/>
                </a:cubicBezTo>
                <a:cubicBezTo>
                  <a:pt x="93809" y="763874"/>
                  <a:pt x="71585" y="529629"/>
                  <a:pt x="65940" y="390634"/>
                </a:cubicBezTo>
                <a:cubicBezTo>
                  <a:pt x="60296" y="251640"/>
                  <a:pt x="28898" y="-19999"/>
                  <a:pt x="32073" y="1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14C72C32-02FF-F1C5-07D3-A4004AA1E3C9}"/>
              </a:ext>
            </a:extLst>
          </p:cNvPr>
          <p:cNvSpPr/>
          <p:nvPr/>
        </p:nvSpPr>
        <p:spPr>
          <a:xfrm>
            <a:off x="8661397" y="11894097"/>
            <a:ext cx="135497" cy="558726"/>
          </a:xfrm>
          <a:custGeom>
            <a:avLst/>
            <a:gdLst>
              <a:gd name="connsiteX0" fmla="*/ 3 w 135497"/>
              <a:gd name="connsiteY0" fmla="*/ 1570 h 558726"/>
              <a:gd name="connsiteX1" fmla="*/ 120653 w 135497"/>
              <a:gd name="connsiteY1" fmla="*/ 285203 h 558726"/>
              <a:gd name="connsiteX2" fmla="*/ 120653 w 135497"/>
              <a:gd name="connsiteY2" fmla="*/ 558253 h 558726"/>
              <a:gd name="connsiteX3" fmla="*/ 135470 w 135497"/>
              <a:gd name="connsiteY3" fmla="*/ 346586 h 558726"/>
              <a:gd name="connsiteX4" fmla="*/ 116420 w 135497"/>
              <a:gd name="connsiteY4" fmla="*/ 177253 h 558726"/>
              <a:gd name="connsiteX5" fmla="*/ 3 w 135497"/>
              <a:gd name="connsiteY5" fmla="*/ 1570 h 55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497" h="558726">
                <a:moveTo>
                  <a:pt x="3" y="1570"/>
                </a:moveTo>
                <a:cubicBezTo>
                  <a:pt x="708" y="19562"/>
                  <a:pt x="100545" y="192423"/>
                  <a:pt x="120653" y="285203"/>
                </a:cubicBezTo>
                <a:cubicBezTo>
                  <a:pt x="140761" y="377984"/>
                  <a:pt x="118184" y="548023"/>
                  <a:pt x="120653" y="558253"/>
                </a:cubicBezTo>
                <a:cubicBezTo>
                  <a:pt x="123122" y="568483"/>
                  <a:pt x="136175" y="410086"/>
                  <a:pt x="135470" y="346586"/>
                </a:cubicBezTo>
                <a:cubicBezTo>
                  <a:pt x="134765" y="283086"/>
                  <a:pt x="136528" y="229464"/>
                  <a:pt x="116420" y="177253"/>
                </a:cubicBezTo>
                <a:cubicBezTo>
                  <a:pt x="96312" y="125042"/>
                  <a:pt x="-702" y="-16422"/>
                  <a:pt x="3" y="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F12D74E1-0834-25E3-5BFF-41B93FA742FD}"/>
              </a:ext>
            </a:extLst>
          </p:cNvPr>
          <p:cNvSpPr/>
          <p:nvPr/>
        </p:nvSpPr>
        <p:spPr>
          <a:xfrm>
            <a:off x="8766531" y="11867673"/>
            <a:ext cx="66818" cy="632892"/>
          </a:xfrm>
          <a:custGeom>
            <a:avLst/>
            <a:gdLst>
              <a:gd name="connsiteX0" fmla="*/ 45152 w 66818"/>
              <a:gd name="connsiteY0" fmla="*/ 477 h 632892"/>
              <a:gd name="connsiteX1" fmla="*/ 19752 w 66818"/>
              <a:gd name="connsiteY1" fmla="*/ 121127 h 632892"/>
              <a:gd name="connsiteX2" fmla="*/ 30336 w 66818"/>
              <a:gd name="connsiteY2" fmla="*/ 265060 h 632892"/>
              <a:gd name="connsiteX3" fmla="*/ 66319 w 66818"/>
              <a:gd name="connsiteY3" fmla="*/ 631244 h 632892"/>
              <a:gd name="connsiteX4" fmla="*/ 702 w 66818"/>
              <a:gd name="connsiteY4" fmla="*/ 104194 h 632892"/>
              <a:gd name="connsiteX5" fmla="*/ 45152 w 66818"/>
              <a:gd name="connsiteY5" fmla="*/ 477 h 63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18" h="632892">
                <a:moveTo>
                  <a:pt x="45152" y="477"/>
                </a:moveTo>
                <a:cubicBezTo>
                  <a:pt x="48327" y="3299"/>
                  <a:pt x="22221" y="77030"/>
                  <a:pt x="19752" y="121127"/>
                </a:cubicBezTo>
                <a:cubicBezTo>
                  <a:pt x="17283" y="165224"/>
                  <a:pt x="22575" y="180041"/>
                  <a:pt x="30336" y="265060"/>
                </a:cubicBezTo>
                <a:cubicBezTo>
                  <a:pt x="38097" y="350079"/>
                  <a:pt x="71258" y="658055"/>
                  <a:pt x="66319" y="631244"/>
                </a:cubicBezTo>
                <a:cubicBezTo>
                  <a:pt x="61380" y="604433"/>
                  <a:pt x="7758" y="204030"/>
                  <a:pt x="702" y="104194"/>
                </a:cubicBezTo>
                <a:cubicBezTo>
                  <a:pt x="-6354" y="4358"/>
                  <a:pt x="41977" y="-2345"/>
                  <a:pt x="45152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37203328-0A78-0FF8-BC32-BEA3BF89C6BF}"/>
              </a:ext>
            </a:extLst>
          </p:cNvPr>
          <p:cNvSpPr/>
          <p:nvPr/>
        </p:nvSpPr>
        <p:spPr>
          <a:xfrm>
            <a:off x="7878203" y="8706441"/>
            <a:ext cx="442251" cy="283358"/>
          </a:xfrm>
          <a:custGeom>
            <a:avLst/>
            <a:gdLst>
              <a:gd name="connsiteX0" fmla="*/ 440297 w 442251"/>
              <a:gd name="connsiteY0" fmla="*/ 1526 h 283358"/>
              <a:gd name="connsiteX1" fmla="*/ 264614 w 442251"/>
              <a:gd name="connsiteY1" fmla="*/ 179326 h 283358"/>
              <a:gd name="connsiteX2" fmla="*/ 30 w 442251"/>
              <a:gd name="connsiteY2" fmla="*/ 283042 h 283358"/>
              <a:gd name="connsiteX3" fmla="*/ 281547 w 442251"/>
              <a:gd name="connsiteY3" fmla="*/ 147576 h 283358"/>
              <a:gd name="connsiteX4" fmla="*/ 353514 w 442251"/>
              <a:gd name="connsiteY4" fmla="*/ 94659 h 283358"/>
              <a:gd name="connsiteX5" fmla="*/ 440297 w 442251"/>
              <a:gd name="connsiteY5" fmla="*/ 1526 h 28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251" h="283358">
                <a:moveTo>
                  <a:pt x="440297" y="1526"/>
                </a:moveTo>
                <a:cubicBezTo>
                  <a:pt x="425480" y="15637"/>
                  <a:pt x="337992" y="132407"/>
                  <a:pt x="264614" y="179326"/>
                </a:cubicBezTo>
                <a:cubicBezTo>
                  <a:pt x="191236" y="226245"/>
                  <a:pt x="-2792" y="288334"/>
                  <a:pt x="30" y="283042"/>
                </a:cubicBezTo>
                <a:cubicBezTo>
                  <a:pt x="2852" y="277750"/>
                  <a:pt x="222633" y="178973"/>
                  <a:pt x="281547" y="147576"/>
                </a:cubicBezTo>
                <a:cubicBezTo>
                  <a:pt x="340461" y="116179"/>
                  <a:pt x="325292" y="114062"/>
                  <a:pt x="353514" y="94659"/>
                </a:cubicBezTo>
                <a:cubicBezTo>
                  <a:pt x="381736" y="75256"/>
                  <a:pt x="455114" y="-12585"/>
                  <a:pt x="440297" y="1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3954F0FA-DF5C-C786-8AA1-9B182B150DE1}"/>
              </a:ext>
            </a:extLst>
          </p:cNvPr>
          <p:cNvSpPr/>
          <p:nvPr/>
        </p:nvSpPr>
        <p:spPr>
          <a:xfrm>
            <a:off x="8410334" y="8807261"/>
            <a:ext cx="48016" cy="484506"/>
          </a:xfrm>
          <a:custGeom>
            <a:avLst/>
            <a:gdLst>
              <a:gd name="connsiteX0" fmla="*/ 47866 w 48016"/>
              <a:gd name="connsiteY0" fmla="*/ 189 h 484506"/>
              <a:gd name="connsiteX1" fmla="*/ 16116 w 48016"/>
              <a:gd name="connsiteY1" fmla="*/ 197039 h 484506"/>
              <a:gd name="connsiteX2" fmla="*/ 13999 w 48016"/>
              <a:gd name="connsiteY2" fmla="*/ 482789 h 484506"/>
              <a:gd name="connsiteX3" fmla="*/ 13999 w 48016"/>
              <a:gd name="connsiteY3" fmla="*/ 309222 h 484506"/>
              <a:gd name="connsiteX4" fmla="*/ 1299 w 48016"/>
              <a:gd name="connsiteY4" fmla="*/ 163172 h 484506"/>
              <a:gd name="connsiteX5" fmla="*/ 47866 w 48016"/>
              <a:gd name="connsiteY5" fmla="*/ 189 h 48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16" h="484506">
                <a:moveTo>
                  <a:pt x="47866" y="189"/>
                </a:moveTo>
                <a:cubicBezTo>
                  <a:pt x="50335" y="5833"/>
                  <a:pt x="21760" y="116606"/>
                  <a:pt x="16116" y="197039"/>
                </a:cubicBezTo>
                <a:cubicBezTo>
                  <a:pt x="10472" y="277472"/>
                  <a:pt x="14352" y="464092"/>
                  <a:pt x="13999" y="482789"/>
                </a:cubicBezTo>
                <a:cubicBezTo>
                  <a:pt x="13646" y="501486"/>
                  <a:pt x="16116" y="362491"/>
                  <a:pt x="13999" y="309222"/>
                </a:cubicBezTo>
                <a:cubicBezTo>
                  <a:pt x="11882" y="255953"/>
                  <a:pt x="-4698" y="209739"/>
                  <a:pt x="1299" y="163172"/>
                </a:cubicBezTo>
                <a:cubicBezTo>
                  <a:pt x="7296" y="116605"/>
                  <a:pt x="45397" y="-5455"/>
                  <a:pt x="47866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13E52CDA-2296-228D-E714-6D9BE7EE3152}"/>
              </a:ext>
            </a:extLst>
          </p:cNvPr>
          <p:cNvSpPr/>
          <p:nvPr/>
        </p:nvSpPr>
        <p:spPr>
          <a:xfrm>
            <a:off x="8298503" y="8969184"/>
            <a:ext cx="125984" cy="1018716"/>
          </a:xfrm>
          <a:custGeom>
            <a:avLst/>
            <a:gdLst>
              <a:gd name="connsiteX0" fmla="*/ 72914 w 125984"/>
              <a:gd name="connsiteY0" fmla="*/ 26649 h 1018716"/>
              <a:gd name="connsiteX1" fmla="*/ 85614 w 125984"/>
              <a:gd name="connsiteY1" fmla="*/ 549466 h 1018716"/>
              <a:gd name="connsiteX2" fmla="*/ 947 w 125984"/>
              <a:gd name="connsiteY2" fmla="*/ 1010899 h 1018716"/>
              <a:gd name="connsiteX3" fmla="*/ 45397 w 125984"/>
              <a:gd name="connsiteY3" fmla="*/ 805583 h 1018716"/>
              <a:gd name="connsiteX4" fmla="*/ 125830 w 125984"/>
              <a:gd name="connsiteY4" fmla="*/ 369549 h 1018716"/>
              <a:gd name="connsiteX5" fmla="*/ 66564 w 125984"/>
              <a:gd name="connsiteY5" fmla="*/ 102849 h 1018716"/>
              <a:gd name="connsiteX6" fmla="*/ 98314 w 125984"/>
              <a:gd name="connsiteY6" fmla="*/ 77449 h 1018716"/>
              <a:gd name="connsiteX7" fmla="*/ 72914 w 125984"/>
              <a:gd name="connsiteY7" fmla="*/ 26649 h 101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84" h="1018716">
                <a:moveTo>
                  <a:pt x="72914" y="26649"/>
                </a:moveTo>
                <a:cubicBezTo>
                  <a:pt x="70797" y="105319"/>
                  <a:pt x="97608" y="385424"/>
                  <a:pt x="85614" y="549466"/>
                </a:cubicBezTo>
                <a:cubicBezTo>
                  <a:pt x="73620" y="713508"/>
                  <a:pt x="7650" y="968213"/>
                  <a:pt x="947" y="1010899"/>
                </a:cubicBezTo>
                <a:cubicBezTo>
                  <a:pt x="-5756" y="1053585"/>
                  <a:pt x="24583" y="912475"/>
                  <a:pt x="45397" y="805583"/>
                </a:cubicBezTo>
                <a:cubicBezTo>
                  <a:pt x="66211" y="698691"/>
                  <a:pt x="122302" y="486671"/>
                  <a:pt x="125830" y="369549"/>
                </a:cubicBezTo>
                <a:cubicBezTo>
                  <a:pt x="129358" y="252427"/>
                  <a:pt x="71150" y="151532"/>
                  <a:pt x="66564" y="102849"/>
                </a:cubicBezTo>
                <a:cubicBezTo>
                  <a:pt x="61978" y="54166"/>
                  <a:pt x="95492" y="87327"/>
                  <a:pt x="98314" y="77449"/>
                </a:cubicBezTo>
                <a:cubicBezTo>
                  <a:pt x="101136" y="67571"/>
                  <a:pt x="75031" y="-52021"/>
                  <a:pt x="72914" y="26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3C82F8F9-F10B-8C5A-E391-B7FC0E7F56D7}"/>
              </a:ext>
            </a:extLst>
          </p:cNvPr>
          <p:cNvSpPr/>
          <p:nvPr/>
        </p:nvSpPr>
        <p:spPr>
          <a:xfrm>
            <a:off x="8247041" y="9365082"/>
            <a:ext cx="185006" cy="937141"/>
          </a:xfrm>
          <a:custGeom>
            <a:avLst/>
            <a:gdLst>
              <a:gd name="connsiteX0" fmla="*/ 154009 w 185006"/>
              <a:gd name="connsiteY0" fmla="*/ 15985 h 937141"/>
              <a:gd name="connsiteX1" fmla="*/ 151892 w 185006"/>
              <a:gd name="connsiteY1" fmla="*/ 396985 h 937141"/>
              <a:gd name="connsiteX2" fmla="*/ 27009 w 185006"/>
              <a:gd name="connsiteY2" fmla="*/ 866885 h 937141"/>
              <a:gd name="connsiteX3" fmla="*/ 3726 w 185006"/>
              <a:gd name="connsiteY3" fmla="*/ 917685 h 937141"/>
              <a:gd name="connsiteX4" fmla="*/ 82042 w 185006"/>
              <a:gd name="connsiteY4" fmla="*/ 695435 h 937141"/>
              <a:gd name="connsiteX5" fmla="*/ 175176 w 185006"/>
              <a:gd name="connsiteY5" fmla="*/ 159918 h 937141"/>
              <a:gd name="connsiteX6" fmla="*/ 181526 w 185006"/>
              <a:gd name="connsiteY6" fmla="*/ 79485 h 937141"/>
              <a:gd name="connsiteX7" fmla="*/ 154009 w 185006"/>
              <a:gd name="connsiteY7" fmla="*/ 15985 h 93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006" h="937141">
                <a:moveTo>
                  <a:pt x="154009" y="15985"/>
                </a:moveTo>
                <a:cubicBezTo>
                  <a:pt x="149070" y="68902"/>
                  <a:pt x="173059" y="255168"/>
                  <a:pt x="151892" y="396985"/>
                </a:cubicBezTo>
                <a:cubicBezTo>
                  <a:pt x="130725" y="538802"/>
                  <a:pt x="51703" y="780102"/>
                  <a:pt x="27009" y="866885"/>
                </a:cubicBezTo>
                <a:cubicBezTo>
                  <a:pt x="2315" y="953668"/>
                  <a:pt x="-5446" y="946260"/>
                  <a:pt x="3726" y="917685"/>
                </a:cubicBezTo>
                <a:cubicBezTo>
                  <a:pt x="12898" y="889110"/>
                  <a:pt x="53467" y="821730"/>
                  <a:pt x="82042" y="695435"/>
                </a:cubicBezTo>
                <a:cubicBezTo>
                  <a:pt x="110617" y="569140"/>
                  <a:pt x="158595" y="262576"/>
                  <a:pt x="175176" y="159918"/>
                </a:cubicBezTo>
                <a:cubicBezTo>
                  <a:pt x="191757" y="57260"/>
                  <a:pt x="182584" y="102415"/>
                  <a:pt x="181526" y="79485"/>
                </a:cubicBezTo>
                <a:cubicBezTo>
                  <a:pt x="180468" y="56555"/>
                  <a:pt x="158948" y="-36932"/>
                  <a:pt x="154009" y="15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7A4A3311-7A9B-01B6-133A-28C14254EBF4}"/>
              </a:ext>
            </a:extLst>
          </p:cNvPr>
          <p:cNvSpPr/>
          <p:nvPr/>
        </p:nvSpPr>
        <p:spPr>
          <a:xfrm>
            <a:off x="7591710" y="9977829"/>
            <a:ext cx="639164" cy="934861"/>
          </a:xfrm>
          <a:custGeom>
            <a:avLst/>
            <a:gdLst>
              <a:gd name="connsiteX0" fmla="*/ 548990 w 639164"/>
              <a:gd name="connsiteY0" fmla="*/ 6488 h 934861"/>
              <a:gd name="connsiteX1" fmla="*/ 595557 w 639164"/>
              <a:gd name="connsiteY1" fmla="*/ 271071 h 934861"/>
              <a:gd name="connsiteX2" fmla="*/ 421990 w 639164"/>
              <a:gd name="connsiteY2" fmla="*/ 381138 h 934861"/>
              <a:gd name="connsiteX3" fmla="*/ 123540 w 639164"/>
              <a:gd name="connsiteY3" fmla="*/ 719804 h 934861"/>
              <a:gd name="connsiteX4" fmla="*/ 773 w 639164"/>
              <a:gd name="connsiteY4" fmla="*/ 933588 h 934861"/>
              <a:gd name="connsiteX5" fmla="*/ 85440 w 639164"/>
              <a:gd name="connsiteY5" fmla="*/ 793888 h 934861"/>
              <a:gd name="connsiteX6" fmla="*/ 347907 w 639164"/>
              <a:gd name="connsiteY6" fmla="*/ 499671 h 934861"/>
              <a:gd name="connsiteX7" fmla="*/ 290757 w 639164"/>
              <a:gd name="connsiteY7" fmla="*/ 510254 h 934861"/>
              <a:gd name="connsiteX8" fmla="*/ 629423 w 639164"/>
              <a:gd name="connsiteY8" fmla="*/ 241438 h 934861"/>
              <a:gd name="connsiteX9" fmla="*/ 548990 w 639164"/>
              <a:gd name="connsiteY9" fmla="*/ 93271 h 934861"/>
              <a:gd name="connsiteX10" fmla="*/ 548990 w 639164"/>
              <a:gd name="connsiteY10" fmla="*/ 6488 h 93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9164" h="934861">
                <a:moveTo>
                  <a:pt x="548990" y="6488"/>
                </a:moveTo>
                <a:cubicBezTo>
                  <a:pt x="556751" y="36121"/>
                  <a:pt x="616724" y="208629"/>
                  <a:pt x="595557" y="271071"/>
                </a:cubicBezTo>
                <a:cubicBezTo>
                  <a:pt x="574390" y="333513"/>
                  <a:pt x="500659" y="306349"/>
                  <a:pt x="421990" y="381138"/>
                </a:cubicBezTo>
                <a:cubicBezTo>
                  <a:pt x="343321" y="455927"/>
                  <a:pt x="193743" y="627729"/>
                  <a:pt x="123540" y="719804"/>
                </a:cubicBezTo>
                <a:cubicBezTo>
                  <a:pt x="53337" y="811879"/>
                  <a:pt x="7123" y="921241"/>
                  <a:pt x="773" y="933588"/>
                </a:cubicBezTo>
                <a:cubicBezTo>
                  <a:pt x="-5577" y="945935"/>
                  <a:pt x="27584" y="866207"/>
                  <a:pt x="85440" y="793888"/>
                </a:cubicBezTo>
                <a:cubicBezTo>
                  <a:pt x="143296" y="721569"/>
                  <a:pt x="313687" y="546943"/>
                  <a:pt x="347907" y="499671"/>
                </a:cubicBezTo>
                <a:cubicBezTo>
                  <a:pt x="382126" y="452399"/>
                  <a:pt x="243838" y="553293"/>
                  <a:pt x="290757" y="510254"/>
                </a:cubicBezTo>
                <a:cubicBezTo>
                  <a:pt x="337676" y="467215"/>
                  <a:pt x="586384" y="310935"/>
                  <a:pt x="629423" y="241438"/>
                </a:cubicBezTo>
                <a:cubicBezTo>
                  <a:pt x="672462" y="171941"/>
                  <a:pt x="559573" y="130313"/>
                  <a:pt x="548990" y="93271"/>
                </a:cubicBezTo>
                <a:cubicBezTo>
                  <a:pt x="538407" y="56229"/>
                  <a:pt x="541229" y="-23145"/>
                  <a:pt x="548990" y="6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4689BC0E-19EA-4319-FE54-237E8A72B825}"/>
              </a:ext>
            </a:extLst>
          </p:cNvPr>
          <p:cNvSpPr/>
          <p:nvPr/>
        </p:nvSpPr>
        <p:spPr>
          <a:xfrm>
            <a:off x="7928028" y="10276974"/>
            <a:ext cx="293260" cy="466782"/>
          </a:xfrm>
          <a:custGeom>
            <a:avLst/>
            <a:gdLst>
              <a:gd name="connsiteX0" fmla="*/ 286755 w 293260"/>
              <a:gd name="connsiteY0" fmla="*/ 1559 h 466782"/>
              <a:gd name="connsiteX1" fmla="*/ 166105 w 293260"/>
              <a:gd name="connsiteY1" fmla="*/ 289426 h 466782"/>
              <a:gd name="connsiteX2" fmla="*/ 1005 w 293260"/>
              <a:gd name="connsiteY2" fmla="*/ 465109 h 466782"/>
              <a:gd name="connsiteX3" fmla="*/ 248655 w 293260"/>
              <a:gd name="connsiteY3" fmla="*/ 187826 h 466782"/>
              <a:gd name="connsiteX4" fmla="*/ 286755 w 293260"/>
              <a:gd name="connsiteY4" fmla="*/ 1559 h 46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260" h="466782">
                <a:moveTo>
                  <a:pt x="286755" y="1559"/>
                </a:moveTo>
                <a:cubicBezTo>
                  <a:pt x="272997" y="18492"/>
                  <a:pt x="213730" y="212168"/>
                  <a:pt x="166105" y="289426"/>
                </a:cubicBezTo>
                <a:cubicBezTo>
                  <a:pt x="118480" y="366684"/>
                  <a:pt x="-12753" y="482042"/>
                  <a:pt x="1005" y="465109"/>
                </a:cubicBezTo>
                <a:cubicBezTo>
                  <a:pt x="14763" y="448176"/>
                  <a:pt x="202794" y="266143"/>
                  <a:pt x="248655" y="187826"/>
                </a:cubicBezTo>
                <a:cubicBezTo>
                  <a:pt x="294516" y="109509"/>
                  <a:pt x="300513" y="-15374"/>
                  <a:pt x="286755" y="1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3171F495-76BA-0716-47C3-749024C306E5}"/>
              </a:ext>
            </a:extLst>
          </p:cNvPr>
          <p:cNvSpPr/>
          <p:nvPr/>
        </p:nvSpPr>
        <p:spPr>
          <a:xfrm>
            <a:off x="7479937" y="10779491"/>
            <a:ext cx="444892" cy="602801"/>
          </a:xfrm>
          <a:custGeom>
            <a:avLst/>
            <a:gdLst>
              <a:gd name="connsiteX0" fmla="*/ 444863 w 444892"/>
              <a:gd name="connsiteY0" fmla="*/ 692 h 602801"/>
              <a:gd name="connsiteX1" fmla="*/ 305163 w 444892"/>
              <a:gd name="connsiteY1" fmla="*/ 233526 h 602801"/>
              <a:gd name="connsiteX2" fmla="*/ 2480 w 444892"/>
              <a:gd name="connsiteY2" fmla="*/ 599709 h 602801"/>
              <a:gd name="connsiteX3" fmla="*/ 169696 w 444892"/>
              <a:gd name="connsiteY3" fmla="*/ 396509 h 602801"/>
              <a:gd name="connsiteX4" fmla="*/ 315746 w 444892"/>
              <a:gd name="connsiteY4" fmla="*/ 170026 h 602801"/>
              <a:gd name="connsiteX5" fmla="*/ 444863 w 444892"/>
              <a:gd name="connsiteY5" fmla="*/ 692 h 60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892" h="602801">
                <a:moveTo>
                  <a:pt x="444863" y="692"/>
                </a:moveTo>
                <a:cubicBezTo>
                  <a:pt x="443099" y="11275"/>
                  <a:pt x="378893" y="133690"/>
                  <a:pt x="305163" y="233526"/>
                </a:cubicBezTo>
                <a:cubicBezTo>
                  <a:pt x="231433" y="333362"/>
                  <a:pt x="25058" y="572545"/>
                  <a:pt x="2480" y="599709"/>
                </a:cubicBezTo>
                <a:cubicBezTo>
                  <a:pt x="-20098" y="626873"/>
                  <a:pt x="117485" y="468123"/>
                  <a:pt x="169696" y="396509"/>
                </a:cubicBezTo>
                <a:cubicBezTo>
                  <a:pt x="221907" y="324895"/>
                  <a:pt x="262476" y="236701"/>
                  <a:pt x="315746" y="170026"/>
                </a:cubicBezTo>
                <a:cubicBezTo>
                  <a:pt x="369015" y="103351"/>
                  <a:pt x="446627" y="-9891"/>
                  <a:pt x="444863" y="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AB7D2831-9CC4-DBE2-A968-21D6E98C3162}"/>
              </a:ext>
            </a:extLst>
          </p:cNvPr>
          <p:cNvSpPr/>
          <p:nvPr/>
        </p:nvSpPr>
        <p:spPr>
          <a:xfrm>
            <a:off x="7479323" y="10869246"/>
            <a:ext cx="386964" cy="535150"/>
          </a:xfrm>
          <a:custGeom>
            <a:avLst/>
            <a:gdLst>
              <a:gd name="connsiteX0" fmla="*/ 371394 w 386964"/>
              <a:gd name="connsiteY0" fmla="*/ 67571 h 535150"/>
              <a:gd name="connsiteX1" fmla="*/ 138560 w 386964"/>
              <a:gd name="connsiteY1" fmla="*/ 397771 h 535150"/>
              <a:gd name="connsiteX2" fmla="*/ 3094 w 386964"/>
              <a:gd name="connsiteY2" fmla="*/ 531121 h 535150"/>
              <a:gd name="connsiteX3" fmla="*/ 267677 w 386964"/>
              <a:gd name="connsiteY3" fmla="*/ 260187 h 535150"/>
              <a:gd name="connsiteX4" fmla="*/ 354460 w 386964"/>
              <a:gd name="connsiteY4" fmla="*/ 12537 h 535150"/>
              <a:gd name="connsiteX5" fmla="*/ 371394 w 386964"/>
              <a:gd name="connsiteY5" fmla="*/ 67571 h 53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64" h="535150">
                <a:moveTo>
                  <a:pt x="371394" y="67571"/>
                </a:moveTo>
                <a:cubicBezTo>
                  <a:pt x="335411" y="131777"/>
                  <a:pt x="199943" y="320513"/>
                  <a:pt x="138560" y="397771"/>
                </a:cubicBezTo>
                <a:cubicBezTo>
                  <a:pt x="77177" y="475029"/>
                  <a:pt x="-18425" y="554052"/>
                  <a:pt x="3094" y="531121"/>
                </a:cubicBezTo>
                <a:cubicBezTo>
                  <a:pt x="24613" y="508190"/>
                  <a:pt x="209116" y="346618"/>
                  <a:pt x="267677" y="260187"/>
                </a:cubicBezTo>
                <a:cubicBezTo>
                  <a:pt x="326238" y="173756"/>
                  <a:pt x="336821" y="40406"/>
                  <a:pt x="354460" y="12537"/>
                </a:cubicBezTo>
                <a:cubicBezTo>
                  <a:pt x="372099" y="-15332"/>
                  <a:pt x="407377" y="3365"/>
                  <a:pt x="371394" y="67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2253B2D3-8457-8D17-D9B6-1ACE33C4EBFB}"/>
              </a:ext>
            </a:extLst>
          </p:cNvPr>
          <p:cNvSpPr/>
          <p:nvPr/>
        </p:nvSpPr>
        <p:spPr>
          <a:xfrm>
            <a:off x="6865506" y="6932534"/>
            <a:ext cx="132571" cy="245114"/>
          </a:xfrm>
          <a:custGeom>
            <a:avLst/>
            <a:gdLst>
              <a:gd name="connsiteX0" fmla="*/ 961 w 132571"/>
              <a:gd name="connsiteY0" fmla="*/ 1666 h 245114"/>
              <a:gd name="connsiteX1" fmla="*/ 41177 w 132571"/>
              <a:gd name="connsiteY1" fmla="*/ 179466 h 245114"/>
              <a:gd name="connsiteX2" fmla="*/ 132194 w 132571"/>
              <a:gd name="connsiteY2" fmla="*/ 245083 h 245114"/>
              <a:gd name="connsiteX3" fmla="*/ 70811 w 132571"/>
              <a:gd name="connsiteY3" fmla="*/ 187933 h 245114"/>
              <a:gd name="connsiteX4" fmla="*/ 3077 w 132571"/>
              <a:gd name="connsiteY4" fmla="*/ 175233 h 245114"/>
              <a:gd name="connsiteX5" fmla="*/ 11544 w 132571"/>
              <a:gd name="connsiteY5" fmla="*/ 94799 h 245114"/>
              <a:gd name="connsiteX6" fmla="*/ 961 w 132571"/>
              <a:gd name="connsiteY6" fmla="*/ 1666 h 2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571" h="245114">
                <a:moveTo>
                  <a:pt x="961" y="1666"/>
                </a:moveTo>
                <a:cubicBezTo>
                  <a:pt x="5900" y="15777"/>
                  <a:pt x="19305" y="138897"/>
                  <a:pt x="41177" y="179466"/>
                </a:cubicBezTo>
                <a:cubicBezTo>
                  <a:pt x="63049" y="220035"/>
                  <a:pt x="127255" y="243672"/>
                  <a:pt x="132194" y="245083"/>
                </a:cubicBezTo>
                <a:cubicBezTo>
                  <a:pt x="137133" y="246494"/>
                  <a:pt x="92331" y="199575"/>
                  <a:pt x="70811" y="187933"/>
                </a:cubicBezTo>
                <a:cubicBezTo>
                  <a:pt x="49291" y="176291"/>
                  <a:pt x="12955" y="190755"/>
                  <a:pt x="3077" y="175233"/>
                </a:cubicBezTo>
                <a:cubicBezTo>
                  <a:pt x="-6801" y="159711"/>
                  <a:pt x="10133" y="122668"/>
                  <a:pt x="11544" y="94799"/>
                </a:cubicBezTo>
                <a:cubicBezTo>
                  <a:pt x="12955" y="66930"/>
                  <a:pt x="-3978" y="-12445"/>
                  <a:pt x="961" y="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86E3B18C-2070-2AB9-D79E-3BB975538B0C}"/>
              </a:ext>
            </a:extLst>
          </p:cNvPr>
          <p:cNvSpPr/>
          <p:nvPr/>
        </p:nvSpPr>
        <p:spPr>
          <a:xfrm>
            <a:off x="6821463" y="7164499"/>
            <a:ext cx="179236" cy="645276"/>
          </a:xfrm>
          <a:custGeom>
            <a:avLst/>
            <a:gdLst>
              <a:gd name="connsiteX0" fmla="*/ 45004 w 179236"/>
              <a:gd name="connsiteY0" fmla="*/ 2534 h 645276"/>
              <a:gd name="connsiteX1" fmla="*/ 36537 w 179236"/>
              <a:gd name="connsiteY1" fmla="*/ 212084 h 645276"/>
              <a:gd name="connsiteX2" fmla="*/ 47120 w 179236"/>
              <a:gd name="connsiteY2" fmla="*/ 252301 h 645276"/>
              <a:gd name="connsiteX3" fmla="*/ 9020 w 179236"/>
              <a:gd name="connsiteY3" fmla="*/ 178218 h 645276"/>
              <a:gd name="connsiteX4" fmla="*/ 100037 w 179236"/>
              <a:gd name="connsiteY4" fmla="*/ 459734 h 645276"/>
              <a:gd name="connsiteX5" fmla="*/ 167770 w 179236"/>
              <a:gd name="connsiteY5" fmla="*/ 601551 h 645276"/>
              <a:gd name="connsiteX6" fmla="*/ 169887 w 179236"/>
              <a:gd name="connsiteY6" fmla="*/ 626951 h 645276"/>
              <a:gd name="connsiteX7" fmla="*/ 74637 w 179236"/>
              <a:gd name="connsiteY7" fmla="*/ 349668 h 645276"/>
              <a:gd name="connsiteX8" fmla="*/ 554 w 179236"/>
              <a:gd name="connsiteY8" fmla="*/ 114718 h 645276"/>
              <a:gd name="connsiteX9" fmla="*/ 45004 w 179236"/>
              <a:gd name="connsiteY9" fmla="*/ 2534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236" h="645276">
                <a:moveTo>
                  <a:pt x="45004" y="2534"/>
                </a:moveTo>
                <a:cubicBezTo>
                  <a:pt x="51001" y="18762"/>
                  <a:pt x="36184" y="170456"/>
                  <a:pt x="36537" y="212084"/>
                </a:cubicBezTo>
                <a:cubicBezTo>
                  <a:pt x="36890" y="253712"/>
                  <a:pt x="51706" y="257945"/>
                  <a:pt x="47120" y="252301"/>
                </a:cubicBezTo>
                <a:cubicBezTo>
                  <a:pt x="42534" y="246657"/>
                  <a:pt x="200" y="143646"/>
                  <a:pt x="9020" y="178218"/>
                </a:cubicBezTo>
                <a:cubicBezTo>
                  <a:pt x="17839" y="212790"/>
                  <a:pt x="73579" y="389179"/>
                  <a:pt x="100037" y="459734"/>
                </a:cubicBezTo>
                <a:cubicBezTo>
                  <a:pt x="126495" y="530289"/>
                  <a:pt x="156128" y="573682"/>
                  <a:pt x="167770" y="601551"/>
                </a:cubicBezTo>
                <a:cubicBezTo>
                  <a:pt x="179412" y="629421"/>
                  <a:pt x="185409" y="668932"/>
                  <a:pt x="169887" y="626951"/>
                </a:cubicBezTo>
                <a:cubicBezTo>
                  <a:pt x="154365" y="584970"/>
                  <a:pt x="102859" y="435040"/>
                  <a:pt x="74637" y="349668"/>
                </a:cubicBezTo>
                <a:cubicBezTo>
                  <a:pt x="46415" y="264296"/>
                  <a:pt x="6551" y="178571"/>
                  <a:pt x="554" y="114718"/>
                </a:cubicBezTo>
                <a:cubicBezTo>
                  <a:pt x="-5443" y="50865"/>
                  <a:pt x="39007" y="-13694"/>
                  <a:pt x="45004" y="2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99F7C5A6-43E8-2B1A-4BDA-A7087BCE0D50}"/>
              </a:ext>
            </a:extLst>
          </p:cNvPr>
          <p:cNvSpPr/>
          <p:nvPr/>
        </p:nvSpPr>
        <p:spPr>
          <a:xfrm>
            <a:off x="6714248" y="7768754"/>
            <a:ext cx="171691" cy="426542"/>
          </a:xfrm>
          <a:custGeom>
            <a:avLst/>
            <a:gdLst>
              <a:gd name="connsiteX0" fmla="*/ 171269 w 171691"/>
              <a:gd name="connsiteY0" fmla="*/ 3646 h 426542"/>
              <a:gd name="connsiteX1" fmla="*/ 31569 w 171691"/>
              <a:gd name="connsiteY1" fmla="*/ 268229 h 426542"/>
              <a:gd name="connsiteX2" fmla="*/ 1935 w 171691"/>
              <a:gd name="connsiteY2" fmla="*/ 274579 h 426542"/>
              <a:gd name="connsiteX3" fmla="*/ 67552 w 171691"/>
              <a:gd name="connsiteY3" fmla="*/ 187796 h 426542"/>
              <a:gd name="connsiteX4" fmla="*/ 78135 w 171691"/>
              <a:gd name="connsiteY4" fmla="*/ 321146 h 426542"/>
              <a:gd name="connsiteX5" fmla="*/ 118352 w 171691"/>
              <a:gd name="connsiteY5" fmla="*/ 424863 h 426542"/>
              <a:gd name="connsiteX6" fmla="*/ 107769 w 171691"/>
              <a:gd name="connsiteY6" fmla="*/ 236479 h 426542"/>
              <a:gd name="connsiteX7" fmla="*/ 76019 w 171691"/>
              <a:gd name="connsiteY7" fmla="*/ 122179 h 426542"/>
              <a:gd name="connsiteX8" fmla="*/ 171269 w 171691"/>
              <a:gd name="connsiteY8" fmla="*/ 3646 h 42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91" h="426542">
                <a:moveTo>
                  <a:pt x="171269" y="3646"/>
                </a:moveTo>
                <a:cubicBezTo>
                  <a:pt x="163861" y="27988"/>
                  <a:pt x="59791" y="223074"/>
                  <a:pt x="31569" y="268229"/>
                </a:cubicBezTo>
                <a:cubicBezTo>
                  <a:pt x="3347" y="313384"/>
                  <a:pt x="-4062" y="287984"/>
                  <a:pt x="1935" y="274579"/>
                </a:cubicBezTo>
                <a:cubicBezTo>
                  <a:pt x="7932" y="261174"/>
                  <a:pt x="54852" y="180035"/>
                  <a:pt x="67552" y="187796"/>
                </a:cubicBezTo>
                <a:cubicBezTo>
                  <a:pt x="80252" y="195557"/>
                  <a:pt x="69668" y="281635"/>
                  <a:pt x="78135" y="321146"/>
                </a:cubicBezTo>
                <a:cubicBezTo>
                  <a:pt x="86602" y="360657"/>
                  <a:pt x="113413" y="438974"/>
                  <a:pt x="118352" y="424863"/>
                </a:cubicBezTo>
                <a:cubicBezTo>
                  <a:pt x="123291" y="410752"/>
                  <a:pt x="114824" y="286926"/>
                  <a:pt x="107769" y="236479"/>
                </a:cubicBezTo>
                <a:cubicBezTo>
                  <a:pt x="100714" y="186032"/>
                  <a:pt x="65789" y="160984"/>
                  <a:pt x="76019" y="122179"/>
                </a:cubicBezTo>
                <a:cubicBezTo>
                  <a:pt x="86249" y="83374"/>
                  <a:pt x="178677" y="-20696"/>
                  <a:pt x="171269" y="3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39CCA3BA-408D-06A1-AEA3-7EE83870A12B}"/>
              </a:ext>
            </a:extLst>
          </p:cNvPr>
          <p:cNvSpPr/>
          <p:nvPr/>
        </p:nvSpPr>
        <p:spPr>
          <a:xfrm>
            <a:off x="6743491" y="8233768"/>
            <a:ext cx="130714" cy="437488"/>
          </a:xfrm>
          <a:custGeom>
            <a:avLst/>
            <a:gdLst>
              <a:gd name="connsiteX0" fmla="*/ 129326 w 130714"/>
              <a:gd name="connsiteY0" fmla="*/ 65 h 437488"/>
              <a:gd name="connsiteX1" fmla="*/ 23492 w 130714"/>
              <a:gd name="connsiteY1" fmla="*/ 218082 h 437488"/>
              <a:gd name="connsiteX2" fmla="*/ 129326 w 130714"/>
              <a:gd name="connsiteY2" fmla="*/ 433982 h 437488"/>
              <a:gd name="connsiteX3" fmla="*/ 78526 w 130714"/>
              <a:gd name="connsiteY3" fmla="*/ 340849 h 437488"/>
              <a:gd name="connsiteX4" fmla="*/ 209 w 130714"/>
              <a:gd name="connsiteY4" fmla="*/ 196915 h 437488"/>
              <a:gd name="connsiteX5" fmla="*/ 129326 w 130714"/>
              <a:gd name="connsiteY5" fmla="*/ 65 h 43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" h="437488">
                <a:moveTo>
                  <a:pt x="129326" y="65"/>
                </a:moveTo>
                <a:cubicBezTo>
                  <a:pt x="133206" y="3593"/>
                  <a:pt x="23492" y="145763"/>
                  <a:pt x="23492" y="218082"/>
                </a:cubicBezTo>
                <a:cubicBezTo>
                  <a:pt x="23492" y="290401"/>
                  <a:pt x="120154" y="413521"/>
                  <a:pt x="129326" y="433982"/>
                </a:cubicBezTo>
                <a:cubicBezTo>
                  <a:pt x="138498" y="454443"/>
                  <a:pt x="100045" y="380360"/>
                  <a:pt x="78526" y="340849"/>
                </a:cubicBezTo>
                <a:cubicBezTo>
                  <a:pt x="57007" y="301338"/>
                  <a:pt x="-4024" y="256534"/>
                  <a:pt x="209" y="196915"/>
                </a:cubicBezTo>
                <a:cubicBezTo>
                  <a:pt x="4442" y="137296"/>
                  <a:pt x="125446" y="-3463"/>
                  <a:pt x="12932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6BBC0E76-5279-8AAC-2ECD-3F0FD684420C}"/>
              </a:ext>
            </a:extLst>
          </p:cNvPr>
          <p:cNvSpPr/>
          <p:nvPr/>
        </p:nvSpPr>
        <p:spPr>
          <a:xfrm>
            <a:off x="6776506" y="8573544"/>
            <a:ext cx="107605" cy="845623"/>
          </a:xfrm>
          <a:custGeom>
            <a:avLst/>
            <a:gdLst>
              <a:gd name="connsiteX0" fmla="*/ 106894 w 107605"/>
              <a:gd name="connsiteY0" fmla="*/ 1073 h 845623"/>
              <a:gd name="connsiteX1" fmla="*/ 53977 w 107605"/>
              <a:gd name="connsiteY1" fmla="*/ 206389 h 845623"/>
              <a:gd name="connsiteX2" fmla="*/ 92077 w 107605"/>
              <a:gd name="connsiteY2" fmla="*/ 354556 h 845623"/>
              <a:gd name="connsiteX3" fmla="*/ 66677 w 107605"/>
              <a:gd name="connsiteY3" fmla="*/ 420173 h 845623"/>
              <a:gd name="connsiteX4" fmla="*/ 85727 w 107605"/>
              <a:gd name="connsiteY4" fmla="*/ 845623 h 845623"/>
              <a:gd name="connsiteX5" fmla="*/ 58211 w 107605"/>
              <a:gd name="connsiteY5" fmla="*/ 276239 h 845623"/>
              <a:gd name="connsiteX6" fmla="*/ 11644 w 107605"/>
              <a:gd name="connsiteY6" fmla="*/ 193689 h 845623"/>
              <a:gd name="connsiteX7" fmla="*/ 7411 w 107605"/>
              <a:gd name="connsiteY7" fmla="*/ 130189 h 845623"/>
              <a:gd name="connsiteX8" fmla="*/ 106894 w 107605"/>
              <a:gd name="connsiteY8" fmla="*/ 1073 h 84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05" h="845623">
                <a:moveTo>
                  <a:pt x="106894" y="1073"/>
                </a:moveTo>
                <a:cubicBezTo>
                  <a:pt x="114655" y="13773"/>
                  <a:pt x="56446" y="147475"/>
                  <a:pt x="53977" y="206389"/>
                </a:cubicBezTo>
                <a:cubicBezTo>
                  <a:pt x="51508" y="265303"/>
                  <a:pt x="89960" y="318925"/>
                  <a:pt x="92077" y="354556"/>
                </a:cubicBezTo>
                <a:cubicBezTo>
                  <a:pt x="94194" y="390187"/>
                  <a:pt x="67735" y="338329"/>
                  <a:pt x="66677" y="420173"/>
                </a:cubicBezTo>
                <a:cubicBezTo>
                  <a:pt x="65619" y="502017"/>
                  <a:pt x="85727" y="845623"/>
                  <a:pt x="85727" y="845623"/>
                </a:cubicBezTo>
                <a:cubicBezTo>
                  <a:pt x="84316" y="821634"/>
                  <a:pt x="70558" y="384895"/>
                  <a:pt x="58211" y="276239"/>
                </a:cubicBezTo>
                <a:cubicBezTo>
                  <a:pt x="45864" y="167583"/>
                  <a:pt x="20111" y="218031"/>
                  <a:pt x="11644" y="193689"/>
                </a:cubicBezTo>
                <a:cubicBezTo>
                  <a:pt x="3177" y="169347"/>
                  <a:pt x="-7406" y="168642"/>
                  <a:pt x="7411" y="130189"/>
                </a:cubicBezTo>
                <a:cubicBezTo>
                  <a:pt x="22228" y="91736"/>
                  <a:pt x="99133" y="-11627"/>
                  <a:pt x="106894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EB4C689F-C8EA-90AF-7EC1-07B9A8AD2EBB}"/>
              </a:ext>
            </a:extLst>
          </p:cNvPr>
          <p:cNvSpPr/>
          <p:nvPr/>
        </p:nvSpPr>
        <p:spPr>
          <a:xfrm>
            <a:off x="6795667" y="8878934"/>
            <a:ext cx="26354" cy="936741"/>
          </a:xfrm>
          <a:custGeom>
            <a:avLst/>
            <a:gdLst>
              <a:gd name="connsiteX0" fmla="*/ 26350 w 26354"/>
              <a:gd name="connsiteY0" fmla="*/ 34349 h 936741"/>
              <a:gd name="connsiteX1" fmla="*/ 950 w 26354"/>
              <a:gd name="connsiteY1" fmla="*/ 916999 h 936741"/>
              <a:gd name="connsiteX2" fmla="*/ 5183 w 26354"/>
              <a:gd name="connsiteY2" fmla="*/ 614316 h 936741"/>
              <a:gd name="connsiteX3" fmla="*/ 3066 w 26354"/>
              <a:gd name="connsiteY3" fmla="*/ 222733 h 936741"/>
              <a:gd name="connsiteX4" fmla="*/ 26350 w 26354"/>
              <a:gd name="connsiteY4" fmla="*/ 34349 h 93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54" h="936741">
                <a:moveTo>
                  <a:pt x="26350" y="34349"/>
                </a:moveTo>
                <a:cubicBezTo>
                  <a:pt x="25997" y="150060"/>
                  <a:pt x="4478" y="820338"/>
                  <a:pt x="950" y="916999"/>
                </a:cubicBezTo>
                <a:cubicBezTo>
                  <a:pt x="-2578" y="1013660"/>
                  <a:pt x="4830" y="730027"/>
                  <a:pt x="5183" y="614316"/>
                </a:cubicBezTo>
                <a:cubicBezTo>
                  <a:pt x="5536" y="498605"/>
                  <a:pt x="-462" y="321158"/>
                  <a:pt x="3066" y="222733"/>
                </a:cubicBezTo>
                <a:cubicBezTo>
                  <a:pt x="6594" y="124308"/>
                  <a:pt x="26703" y="-81362"/>
                  <a:pt x="26350" y="34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DAC2114D-C6FA-672B-DECA-443CE9EBBCFB}"/>
              </a:ext>
            </a:extLst>
          </p:cNvPr>
          <p:cNvSpPr/>
          <p:nvPr/>
        </p:nvSpPr>
        <p:spPr>
          <a:xfrm>
            <a:off x="7150741" y="8650589"/>
            <a:ext cx="152057" cy="983790"/>
          </a:xfrm>
          <a:custGeom>
            <a:avLst/>
            <a:gdLst>
              <a:gd name="connsiteX0" fmla="*/ 151759 w 152057"/>
              <a:gd name="connsiteY0" fmla="*/ 228 h 983790"/>
              <a:gd name="connsiteX1" fmla="*/ 100959 w 152057"/>
              <a:gd name="connsiteY1" fmla="*/ 328311 h 983790"/>
              <a:gd name="connsiteX2" fmla="*/ 117892 w 152057"/>
              <a:gd name="connsiteY2" fmla="*/ 493411 h 983790"/>
              <a:gd name="connsiteX3" fmla="*/ 103076 w 152057"/>
              <a:gd name="connsiteY3" fmla="*/ 476478 h 983790"/>
              <a:gd name="connsiteX4" fmla="*/ 7826 w 152057"/>
              <a:gd name="connsiteY4" fmla="*/ 711428 h 983790"/>
              <a:gd name="connsiteX5" fmla="*/ 9942 w 152057"/>
              <a:gd name="connsiteY5" fmla="*/ 666978 h 983790"/>
              <a:gd name="connsiteX6" fmla="*/ 45926 w 152057"/>
              <a:gd name="connsiteY6" fmla="*/ 982361 h 983790"/>
              <a:gd name="connsiteX7" fmla="*/ 5709 w 152057"/>
              <a:gd name="connsiteY7" fmla="*/ 770694 h 983790"/>
              <a:gd name="connsiteX8" fmla="*/ 92492 w 152057"/>
              <a:gd name="connsiteY8" fmla="*/ 470128 h 983790"/>
              <a:gd name="connsiteX9" fmla="*/ 77676 w 152057"/>
              <a:gd name="connsiteY9" fmla="*/ 328311 h 983790"/>
              <a:gd name="connsiteX10" fmla="*/ 73442 w 152057"/>
              <a:gd name="connsiteY10" fmla="*/ 277511 h 983790"/>
              <a:gd name="connsiteX11" fmla="*/ 151759 w 152057"/>
              <a:gd name="connsiteY11" fmla="*/ 228 h 98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057" h="983790">
                <a:moveTo>
                  <a:pt x="151759" y="228"/>
                </a:moveTo>
                <a:cubicBezTo>
                  <a:pt x="156345" y="8695"/>
                  <a:pt x="106603" y="246114"/>
                  <a:pt x="100959" y="328311"/>
                </a:cubicBezTo>
                <a:cubicBezTo>
                  <a:pt x="95314" y="410508"/>
                  <a:pt x="117539" y="468717"/>
                  <a:pt x="117892" y="493411"/>
                </a:cubicBezTo>
                <a:cubicBezTo>
                  <a:pt x="118245" y="518105"/>
                  <a:pt x="121420" y="440142"/>
                  <a:pt x="103076" y="476478"/>
                </a:cubicBezTo>
                <a:cubicBezTo>
                  <a:pt x="84732" y="512814"/>
                  <a:pt x="23348" y="679678"/>
                  <a:pt x="7826" y="711428"/>
                </a:cubicBezTo>
                <a:cubicBezTo>
                  <a:pt x="-7696" y="743178"/>
                  <a:pt x="3592" y="621823"/>
                  <a:pt x="9942" y="666978"/>
                </a:cubicBezTo>
                <a:cubicBezTo>
                  <a:pt x="16292" y="712133"/>
                  <a:pt x="46632" y="965075"/>
                  <a:pt x="45926" y="982361"/>
                </a:cubicBezTo>
                <a:cubicBezTo>
                  <a:pt x="45220" y="999647"/>
                  <a:pt x="-2052" y="856066"/>
                  <a:pt x="5709" y="770694"/>
                </a:cubicBezTo>
                <a:cubicBezTo>
                  <a:pt x="13470" y="685322"/>
                  <a:pt x="80497" y="543859"/>
                  <a:pt x="92492" y="470128"/>
                </a:cubicBezTo>
                <a:cubicBezTo>
                  <a:pt x="104486" y="396398"/>
                  <a:pt x="80851" y="360414"/>
                  <a:pt x="77676" y="328311"/>
                </a:cubicBezTo>
                <a:cubicBezTo>
                  <a:pt x="74501" y="296208"/>
                  <a:pt x="60389" y="333955"/>
                  <a:pt x="73442" y="277511"/>
                </a:cubicBezTo>
                <a:cubicBezTo>
                  <a:pt x="86495" y="221067"/>
                  <a:pt x="147173" y="-8239"/>
                  <a:pt x="151759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2627AEFF-916F-5808-4868-6DC29BF4D559}"/>
              </a:ext>
            </a:extLst>
          </p:cNvPr>
          <p:cNvSpPr/>
          <p:nvPr/>
        </p:nvSpPr>
        <p:spPr>
          <a:xfrm>
            <a:off x="7556500" y="9366811"/>
            <a:ext cx="56100" cy="1151957"/>
          </a:xfrm>
          <a:custGeom>
            <a:avLst/>
            <a:gdLst>
              <a:gd name="connsiteX0" fmla="*/ 0 w 56100"/>
              <a:gd name="connsiteY0" fmla="*/ 3672 h 1151957"/>
              <a:gd name="connsiteX1" fmla="*/ 55033 w 56100"/>
              <a:gd name="connsiteY1" fmla="*/ 630206 h 1151957"/>
              <a:gd name="connsiteX2" fmla="*/ 35983 w 56100"/>
              <a:gd name="connsiteY2" fmla="*/ 581522 h 1151957"/>
              <a:gd name="connsiteX3" fmla="*/ 46567 w 56100"/>
              <a:gd name="connsiteY3" fmla="*/ 1146672 h 1151957"/>
              <a:gd name="connsiteX4" fmla="*/ 35983 w 56100"/>
              <a:gd name="connsiteY4" fmla="*/ 837639 h 1151957"/>
              <a:gd name="connsiteX5" fmla="*/ 55033 w 56100"/>
              <a:gd name="connsiteY5" fmla="*/ 393139 h 1151957"/>
              <a:gd name="connsiteX6" fmla="*/ 0 w 56100"/>
              <a:gd name="connsiteY6" fmla="*/ 3672 h 115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00" h="1151957">
                <a:moveTo>
                  <a:pt x="0" y="3672"/>
                </a:moveTo>
                <a:cubicBezTo>
                  <a:pt x="0" y="43183"/>
                  <a:pt x="49036" y="533898"/>
                  <a:pt x="55033" y="630206"/>
                </a:cubicBezTo>
                <a:cubicBezTo>
                  <a:pt x="61030" y="726514"/>
                  <a:pt x="37394" y="495444"/>
                  <a:pt x="35983" y="581522"/>
                </a:cubicBezTo>
                <a:cubicBezTo>
                  <a:pt x="34572" y="667600"/>
                  <a:pt x="46567" y="1103986"/>
                  <a:pt x="46567" y="1146672"/>
                </a:cubicBezTo>
                <a:cubicBezTo>
                  <a:pt x="46567" y="1189358"/>
                  <a:pt x="34572" y="963228"/>
                  <a:pt x="35983" y="837639"/>
                </a:cubicBezTo>
                <a:cubicBezTo>
                  <a:pt x="37394" y="712050"/>
                  <a:pt x="61383" y="532839"/>
                  <a:pt x="55033" y="393139"/>
                </a:cubicBezTo>
                <a:cubicBezTo>
                  <a:pt x="48683" y="253439"/>
                  <a:pt x="0" y="-35839"/>
                  <a:pt x="0" y="3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9F1E4713-931C-4F54-F1E1-DA37FABBFF3F}"/>
              </a:ext>
            </a:extLst>
          </p:cNvPr>
          <p:cNvSpPr/>
          <p:nvPr/>
        </p:nvSpPr>
        <p:spPr>
          <a:xfrm>
            <a:off x="6728883" y="9676649"/>
            <a:ext cx="70412" cy="1229709"/>
          </a:xfrm>
          <a:custGeom>
            <a:avLst/>
            <a:gdLst>
              <a:gd name="connsiteX0" fmla="*/ 69850 w 70412"/>
              <a:gd name="connsiteY0" fmla="*/ 9218 h 1229709"/>
              <a:gd name="connsiteX1" fmla="*/ 57150 w 70412"/>
              <a:gd name="connsiteY1" fmla="*/ 493934 h 1229709"/>
              <a:gd name="connsiteX2" fmla="*/ 19050 w 70412"/>
              <a:gd name="connsiteY2" fmla="*/ 826251 h 1229709"/>
              <a:gd name="connsiteX3" fmla="*/ 0 w 70412"/>
              <a:gd name="connsiteY3" fmla="*/ 1222068 h 1229709"/>
              <a:gd name="connsiteX4" fmla="*/ 19050 w 70412"/>
              <a:gd name="connsiteY4" fmla="*/ 1048501 h 1229709"/>
              <a:gd name="connsiteX5" fmla="*/ 6350 w 70412"/>
              <a:gd name="connsiteY5" fmla="*/ 582834 h 1229709"/>
              <a:gd name="connsiteX6" fmla="*/ 63500 w 70412"/>
              <a:gd name="connsiteY6" fmla="*/ 203951 h 1229709"/>
              <a:gd name="connsiteX7" fmla="*/ 69850 w 70412"/>
              <a:gd name="connsiteY7" fmla="*/ 9218 h 122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12" h="1229709">
                <a:moveTo>
                  <a:pt x="69850" y="9218"/>
                </a:moveTo>
                <a:cubicBezTo>
                  <a:pt x="68792" y="57548"/>
                  <a:pt x="65617" y="357762"/>
                  <a:pt x="57150" y="493934"/>
                </a:cubicBezTo>
                <a:cubicBezTo>
                  <a:pt x="48683" y="630106"/>
                  <a:pt x="28575" y="704895"/>
                  <a:pt x="19050" y="826251"/>
                </a:cubicBezTo>
                <a:cubicBezTo>
                  <a:pt x="9525" y="947607"/>
                  <a:pt x="0" y="1185026"/>
                  <a:pt x="0" y="1222068"/>
                </a:cubicBezTo>
                <a:cubicBezTo>
                  <a:pt x="0" y="1259110"/>
                  <a:pt x="17992" y="1155040"/>
                  <a:pt x="19050" y="1048501"/>
                </a:cubicBezTo>
                <a:cubicBezTo>
                  <a:pt x="20108" y="941962"/>
                  <a:pt x="-1058" y="723592"/>
                  <a:pt x="6350" y="582834"/>
                </a:cubicBezTo>
                <a:cubicBezTo>
                  <a:pt x="13758" y="442076"/>
                  <a:pt x="55739" y="293909"/>
                  <a:pt x="63500" y="203951"/>
                </a:cubicBezTo>
                <a:cubicBezTo>
                  <a:pt x="71261" y="113993"/>
                  <a:pt x="70908" y="-39112"/>
                  <a:pt x="69850" y="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9821FD55-E7E7-8DE8-6BB7-3FB30F8DF174}"/>
              </a:ext>
            </a:extLst>
          </p:cNvPr>
          <p:cNvSpPr/>
          <p:nvPr/>
        </p:nvSpPr>
        <p:spPr>
          <a:xfrm>
            <a:off x="7526828" y="10282949"/>
            <a:ext cx="104753" cy="780942"/>
          </a:xfrm>
          <a:custGeom>
            <a:avLst/>
            <a:gdLst>
              <a:gd name="connsiteX0" fmla="*/ 40255 w 104753"/>
              <a:gd name="connsiteY0" fmla="*/ 4051 h 780942"/>
              <a:gd name="connsiteX1" fmla="*/ 88939 w 104753"/>
              <a:gd name="connsiteY1" fmla="*/ 448551 h 780942"/>
              <a:gd name="connsiteX2" fmla="*/ 39 w 104753"/>
              <a:gd name="connsiteY2" fmla="*/ 780868 h 780942"/>
              <a:gd name="connsiteX3" fmla="*/ 101639 w 104753"/>
              <a:gd name="connsiteY3" fmla="*/ 421034 h 780942"/>
              <a:gd name="connsiteX4" fmla="*/ 74122 w 104753"/>
              <a:gd name="connsiteY4" fmla="*/ 236884 h 780942"/>
              <a:gd name="connsiteX5" fmla="*/ 40255 w 104753"/>
              <a:gd name="connsiteY5" fmla="*/ 4051 h 78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53" h="780942">
                <a:moveTo>
                  <a:pt x="40255" y="4051"/>
                </a:moveTo>
                <a:cubicBezTo>
                  <a:pt x="42724" y="39329"/>
                  <a:pt x="95642" y="319082"/>
                  <a:pt x="88939" y="448551"/>
                </a:cubicBezTo>
                <a:cubicBezTo>
                  <a:pt x="82236" y="578020"/>
                  <a:pt x="-2078" y="785454"/>
                  <a:pt x="39" y="780868"/>
                </a:cubicBezTo>
                <a:cubicBezTo>
                  <a:pt x="2156" y="776282"/>
                  <a:pt x="89292" y="511698"/>
                  <a:pt x="101639" y="421034"/>
                </a:cubicBezTo>
                <a:cubicBezTo>
                  <a:pt x="113986" y="330370"/>
                  <a:pt x="86469" y="300031"/>
                  <a:pt x="74122" y="236884"/>
                </a:cubicBezTo>
                <a:cubicBezTo>
                  <a:pt x="61775" y="173737"/>
                  <a:pt x="37786" y="-31227"/>
                  <a:pt x="40255" y="4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301F0B29-B2E4-4E6B-1AC2-7613B9369F5E}"/>
              </a:ext>
            </a:extLst>
          </p:cNvPr>
          <p:cNvSpPr/>
          <p:nvPr/>
        </p:nvSpPr>
        <p:spPr>
          <a:xfrm>
            <a:off x="7778554" y="9953254"/>
            <a:ext cx="193994" cy="941296"/>
          </a:xfrm>
          <a:custGeom>
            <a:avLst/>
            <a:gdLst>
              <a:gd name="connsiteX0" fmla="*/ 38296 w 193994"/>
              <a:gd name="connsiteY0" fmla="*/ 1959 h 941296"/>
              <a:gd name="connsiteX1" fmla="*/ 36709 w 193994"/>
              <a:gd name="connsiteY1" fmla="*/ 176584 h 941296"/>
              <a:gd name="connsiteX2" fmla="*/ 100209 w 193994"/>
              <a:gd name="connsiteY2" fmla="*/ 492496 h 941296"/>
              <a:gd name="connsiteX3" fmla="*/ 74809 w 193994"/>
              <a:gd name="connsiteY3" fmla="*/ 422646 h 941296"/>
              <a:gd name="connsiteX4" fmla="*/ 163709 w 193994"/>
              <a:gd name="connsiteY4" fmla="*/ 616321 h 941296"/>
              <a:gd name="connsiteX5" fmla="*/ 55759 w 193994"/>
              <a:gd name="connsiteY5" fmla="*/ 924296 h 941296"/>
              <a:gd name="connsiteX6" fmla="*/ 87509 w 193994"/>
              <a:gd name="connsiteY6" fmla="*/ 876671 h 941296"/>
              <a:gd name="connsiteX7" fmla="*/ 193871 w 193994"/>
              <a:gd name="connsiteY7" fmla="*/ 668709 h 941296"/>
              <a:gd name="connsiteX8" fmla="*/ 106559 w 193994"/>
              <a:gd name="connsiteY8" fmla="*/ 506784 h 941296"/>
              <a:gd name="connsiteX9" fmla="*/ 3371 w 193994"/>
              <a:gd name="connsiteY9" fmla="*/ 168646 h 941296"/>
              <a:gd name="connsiteX10" fmla="*/ 54171 w 193994"/>
              <a:gd name="connsiteY10" fmla="*/ 259134 h 941296"/>
              <a:gd name="connsiteX11" fmla="*/ 196 w 193994"/>
              <a:gd name="connsiteY11" fmla="*/ 165471 h 941296"/>
              <a:gd name="connsiteX12" fmla="*/ 36709 w 193994"/>
              <a:gd name="connsiteY12" fmla="*/ 86096 h 941296"/>
              <a:gd name="connsiteX13" fmla="*/ 38296 w 193994"/>
              <a:gd name="connsiteY13" fmla="*/ 1959 h 94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3994" h="941296">
                <a:moveTo>
                  <a:pt x="38296" y="1959"/>
                </a:moveTo>
                <a:cubicBezTo>
                  <a:pt x="38296" y="17040"/>
                  <a:pt x="26390" y="94828"/>
                  <a:pt x="36709" y="176584"/>
                </a:cubicBezTo>
                <a:cubicBezTo>
                  <a:pt x="47028" y="258340"/>
                  <a:pt x="93859" y="451486"/>
                  <a:pt x="100209" y="492496"/>
                </a:cubicBezTo>
                <a:cubicBezTo>
                  <a:pt x="106559" y="533506"/>
                  <a:pt x="64226" y="402009"/>
                  <a:pt x="74809" y="422646"/>
                </a:cubicBezTo>
                <a:cubicBezTo>
                  <a:pt x="85392" y="443284"/>
                  <a:pt x="166884" y="532713"/>
                  <a:pt x="163709" y="616321"/>
                </a:cubicBezTo>
                <a:cubicBezTo>
                  <a:pt x="160534" y="699929"/>
                  <a:pt x="68459" y="880904"/>
                  <a:pt x="55759" y="924296"/>
                </a:cubicBezTo>
                <a:cubicBezTo>
                  <a:pt x="43059" y="967688"/>
                  <a:pt x="64490" y="919269"/>
                  <a:pt x="87509" y="876671"/>
                </a:cubicBezTo>
                <a:cubicBezTo>
                  <a:pt x="110528" y="834073"/>
                  <a:pt x="190696" y="730357"/>
                  <a:pt x="193871" y="668709"/>
                </a:cubicBezTo>
                <a:cubicBezTo>
                  <a:pt x="197046" y="607061"/>
                  <a:pt x="138309" y="590128"/>
                  <a:pt x="106559" y="506784"/>
                </a:cubicBezTo>
                <a:cubicBezTo>
                  <a:pt x="74809" y="423440"/>
                  <a:pt x="12102" y="209921"/>
                  <a:pt x="3371" y="168646"/>
                </a:cubicBezTo>
                <a:cubicBezTo>
                  <a:pt x="-5360" y="127371"/>
                  <a:pt x="54700" y="259663"/>
                  <a:pt x="54171" y="259134"/>
                </a:cubicBezTo>
                <a:cubicBezTo>
                  <a:pt x="53642" y="258605"/>
                  <a:pt x="3106" y="194310"/>
                  <a:pt x="196" y="165471"/>
                </a:cubicBezTo>
                <a:cubicBezTo>
                  <a:pt x="-2714" y="136632"/>
                  <a:pt x="27448" y="109115"/>
                  <a:pt x="36709" y="86096"/>
                </a:cubicBezTo>
                <a:cubicBezTo>
                  <a:pt x="45970" y="63077"/>
                  <a:pt x="38296" y="-13122"/>
                  <a:pt x="38296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D73582AD-ACFC-1055-39FD-2F79EEC9FAEB}"/>
              </a:ext>
            </a:extLst>
          </p:cNvPr>
          <p:cNvSpPr/>
          <p:nvPr/>
        </p:nvSpPr>
        <p:spPr>
          <a:xfrm>
            <a:off x="8171820" y="10390516"/>
            <a:ext cx="185237" cy="558023"/>
          </a:xfrm>
          <a:custGeom>
            <a:avLst/>
            <a:gdLst>
              <a:gd name="connsiteX0" fmla="*/ 184780 w 185237"/>
              <a:gd name="connsiteY0" fmla="*/ 4434 h 558023"/>
              <a:gd name="connsiteX1" fmla="*/ 38730 w 185237"/>
              <a:gd name="connsiteY1" fmla="*/ 271134 h 558023"/>
              <a:gd name="connsiteX2" fmla="*/ 42963 w 185237"/>
              <a:gd name="connsiteY2" fmla="*/ 550534 h 558023"/>
              <a:gd name="connsiteX3" fmla="*/ 72597 w 185237"/>
              <a:gd name="connsiteY3" fmla="*/ 470101 h 558023"/>
              <a:gd name="connsiteX4" fmla="*/ 127630 w 185237"/>
              <a:gd name="connsiteY4" fmla="*/ 385434 h 558023"/>
              <a:gd name="connsiteX5" fmla="*/ 630 w 185237"/>
              <a:gd name="connsiteY5" fmla="*/ 514551 h 558023"/>
              <a:gd name="connsiteX6" fmla="*/ 78947 w 185237"/>
              <a:gd name="connsiteY6" fmla="*/ 156834 h 558023"/>
              <a:gd name="connsiteX7" fmla="*/ 83180 w 185237"/>
              <a:gd name="connsiteY7" fmla="*/ 108151 h 558023"/>
              <a:gd name="connsiteX8" fmla="*/ 184780 w 185237"/>
              <a:gd name="connsiteY8" fmla="*/ 4434 h 55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237" h="558023">
                <a:moveTo>
                  <a:pt x="184780" y="4434"/>
                </a:moveTo>
                <a:cubicBezTo>
                  <a:pt x="177372" y="31598"/>
                  <a:pt x="62366" y="180117"/>
                  <a:pt x="38730" y="271134"/>
                </a:cubicBezTo>
                <a:cubicBezTo>
                  <a:pt x="15094" y="362151"/>
                  <a:pt x="37319" y="517373"/>
                  <a:pt x="42963" y="550534"/>
                </a:cubicBezTo>
                <a:cubicBezTo>
                  <a:pt x="48607" y="583695"/>
                  <a:pt x="58486" y="497618"/>
                  <a:pt x="72597" y="470101"/>
                </a:cubicBezTo>
                <a:cubicBezTo>
                  <a:pt x="86708" y="442584"/>
                  <a:pt x="139624" y="378026"/>
                  <a:pt x="127630" y="385434"/>
                </a:cubicBezTo>
                <a:cubicBezTo>
                  <a:pt x="115636" y="392842"/>
                  <a:pt x="8744" y="552651"/>
                  <a:pt x="630" y="514551"/>
                </a:cubicBezTo>
                <a:cubicBezTo>
                  <a:pt x="-7484" y="476451"/>
                  <a:pt x="65189" y="224567"/>
                  <a:pt x="78947" y="156834"/>
                </a:cubicBezTo>
                <a:cubicBezTo>
                  <a:pt x="92705" y="89101"/>
                  <a:pt x="58838" y="133551"/>
                  <a:pt x="83180" y="108151"/>
                </a:cubicBezTo>
                <a:cubicBezTo>
                  <a:pt x="107522" y="82751"/>
                  <a:pt x="192188" y="-22730"/>
                  <a:pt x="184780" y="4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1E103E09-2A6B-3AEF-7BDE-42A0FFB86C05}"/>
              </a:ext>
            </a:extLst>
          </p:cNvPr>
          <p:cNvSpPr/>
          <p:nvPr/>
        </p:nvSpPr>
        <p:spPr>
          <a:xfrm>
            <a:off x="7717361" y="11122902"/>
            <a:ext cx="844859" cy="811790"/>
          </a:xfrm>
          <a:custGeom>
            <a:avLst/>
            <a:gdLst>
              <a:gd name="connsiteX0" fmla="*/ 118539 w 844859"/>
              <a:gd name="connsiteY0" fmla="*/ 181 h 811790"/>
              <a:gd name="connsiteX1" fmla="*/ 8472 w 844859"/>
              <a:gd name="connsiteY1" fmla="*/ 275348 h 811790"/>
              <a:gd name="connsiteX2" fmla="*/ 287872 w 844859"/>
              <a:gd name="connsiteY2" fmla="*/ 391765 h 811790"/>
              <a:gd name="connsiteX3" fmla="*/ 234956 w 844859"/>
              <a:gd name="connsiteY3" fmla="*/ 419281 h 811790"/>
              <a:gd name="connsiteX4" fmla="*/ 529172 w 844859"/>
              <a:gd name="connsiteY4" fmla="*/ 539931 h 811790"/>
              <a:gd name="connsiteX5" fmla="*/ 410639 w 844859"/>
              <a:gd name="connsiteY5" fmla="*/ 713498 h 811790"/>
              <a:gd name="connsiteX6" fmla="*/ 194739 w 844859"/>
              <a:gd name="connsiteY6" fmla="*/ 711381 h 811790"/>
              <a:gd name="connsiteX7" fmla="*/ 63506 w 844859"/>
              <a:gd name="connsiteY7" fmla="*/ 707148 h 811790"/>
              <a:gd name="connsiteX8" fmla="*/ 444506 w 844859"/>
              <a:gd name="connsiteY8" fmla="*/ 641531 h 811790"/>
              <a:gd name="connsiteX9" fmla="*/ 844556 w 844859"/>
              <a:gd name="connsiteY9" fmla="*/ 810865 h 811790"/>
              <a:gd name="connsiteX10" fmla="*/ 503772 w 844859"/>
              <a:gd name="connsiteY10" fmla="*/ 692331 h 811790"/>
              <a:gd name="connsiteX11" fmla="*/ 143939 w 844859"/>
              <a:gd name="connsiteY11" fmla="*/ 351548 h 811790"/>
              <a:gd name="connsiteX12" fmla="*/ 6 w 844859"/>
              <a:gd name="connsiteY12" fmla="*/ 235131 h 811790"/>
              <a:gd name="connsiteX13" fmla="*/ 118539 w 844859"/>
              <a:gd name="connsiteY13" fmla="*/ 181 h 81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4859" h="811790">
                <a:moveTo>
                  <a:pt x="118539" y="181"/>
                </a:moveTo>
                <a:cubicBezTo>
                  <a:pt x="119950" y="6884"/>
                  <a:pt x="-19750" y="210084"/>
                  <a:pt x="8472" y="275348"/>
                </a:cubicBezTo>
                <a:cubicBezTo>
                  <a:pt x="36694" y="340612"/>
                  <a:pt x="250125" y="367776"/>
                  <a:pt x="287872" y="391765"/>
                </a:cubicBezTo>
                <a:cubicBezTo>
                  <a:pt x="325619" y="415754"/>
                  <a:pt x="194739" y="394587"/>
                  <a:pt x="234956" y="419281"/>
                </a:cubicBezTo>
                <a:cubicBezTo>
                  <a:pt x="275173" y="443975"/>
                  <a:pt x="499891" y="490895"/>
                  <a:pt x="529172" y="539931"/>
                </a:cubicBezTo>
                <a:cubicBezTo>
                  <a:pt x="558453" y="588967"/>
                  <a:pt x="466378" y="684923"/>
                  <a:pt x="410639" y="713498"/>
                </a:cubicBezTo>
                <a:cubicBezTo>
                  <a:pt x="354900" y="742073"/>
                  <a:pt x="194739" y="711381"/>
                  <a:pt x="194739" y="711381"/>
                </a:cubicBezTo>
                <a:cubicBezTo>
                  <a:pt x="136884" y="710323"/>
                  <a:pt x="21878" y="718790"/>
                  <a:pt x="63506" y="707148"/>
                </a:cubicBezTo>
                <a:cubicBezTo>
                  <a:pt x="105134" y="695506"/>
                  <a:pt x="314331" y="624245"/>
                  <a:pt x="444506" y="641531"/>
                </a:cubicBezTo>
                <a:cubicBezTo>
                  <a:pt x="574681" y="658817"/>
                  <a:pt x="834678" y="802398"/>
                  <a:pt x="844556" y="810865"/>
                </a:cubicBezTo>
                <a:cubicBezTo>
                  <a:pt x="854434" y="819332"/>
                  <a:pt x="620541" y="768884"/>
                  <a:pt x="503772" y="692331"/>
                </a:cubicBezTo>
                <a:cubicBezTo>
                  <a:pt x="387003" y="615778"/>
                  <a:pt x="227900" y="427748"/>
                  <a:pt x="143939" y="351548"/>
                </a:cubicBezTo>
                <a:cubicBezTo>
                  <a:pt x="59978" y="275348"/>
                  <a:pt x="-700" y="295456"/>
                  <a:pt x="6" y="235131"/>
                </a:cubicBezTo>
                <a:cubicBezTo>
                  <a:pt x="711" y="174806"/>
                  <a:pt x="117128" y="-6522"/>
                  <a:pt x="118539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BC38B865-0BD3-3E81-F71F-2D436CBD56E3}"/>
              </a:ext>
            </a:extLst>
          </p:cNvPr>
          <p:cNvSpPr/>
          <p:nvPr/>
        </p:nvSpPr>
        <p:spPr>
          <a:xfrm>
            <a:off x="7675217" y="11750672"/>
            <a:ext cx="911264" cy="531033"/>
          </a:xfrm>
          <a:custGeom>
            <a:avLst/>
            <a:gdLst>
              <a:gd name="connsiteX0" fmla="*/ 309908 w 911264"/>
              <a:gd name="connsiteY0" fmla="*/ 11116 h 531033"/>
              <a:gd name="connsiteX1" fmla="*/ 346 w 911264"/>
              <a:gd name="connsiteY1" fmla="*/ 93666 h 531033"/>
              <a:gd name="connsiteX2" fmla="*/ 255933 w 911264"/>
              <a:gd name="connsiteY2" fmla="*/ 163516 h 531033"/>
              <a:gd name="connsiteX3" fmla="*/ 576608 w 911264"/>
              <a:gd name="connsiteY3" fmla="*/ 323853 h 531033"/>
              <a:gd name="connsiteX4" fmla="*/ 900458 w 911264"/>
              <a:gd name="connsiteY4" fmla="*/ 527053 h 531033"/>
              <a:gd name="connsiteX5" fmla="*/ 775046 w 911264"/>
              <a:gd name="connsiteY5" fmla="*/ 433391 h 531033"/>
              <a:gd name="connsiteX6" fmla="*/ 208308 w 911264"/>
              <a:gd name="connsiteY6" fmla="*/ 136528 h 531033"/>
              <a:gd name="connsiteX7" fmla="*/ 16221 w 911264"/>
              <a:gd name="connsiteY7" fmla="*/ 107953 h 531033"/>
              <a:gd name="connsiteX8" fmla="*/ 74958 w 911264"/>
              <a:gd name="connsiteY8" fmla="*/ 20641 h 531033"/>
              <a:gd name="connsiteX9" fmla="*/ 113058 w 911264"/>
              <a:gd name="connsiteY9" fmla="*/ 3 h 531033"/>
              <a:gd name="connsiteX10" fmla="*/ 151158 w 911264"/>
              <a:gd name="connsiteY10" fmla="*/ 19053 h 531033"/>
              <a:gd name="connsiteX11" fmla="*/ 309908 w 911264"/>
              <a:gd name="connsiteY11" fmla="*/ 11116 h 53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1264" h="531033">
                <a:moveTo>
                  <a:pt x="309908" y="11116"/>
                </a:moveTo>
                <a:cubicBezTo>
                  <a:pt x="284773" y="23551"/>
                  <a:pt x="9342" y="68266"/>
                  <a:pt x="346" y="93666"/>
                </a:cubicBezTo>
                <a:cubicBezTo>
                  <a:pt x="-8650" y="119066"/>
                  <a:pt x="159889" y="125152"/>
                  <a:pt x="255933" y="163516"/>
                </a:cubicBezTo>
                <a:cubicBezTo>
                  <a:pt x="351977" y="201880"/>
                  <a:pt x="469187" y="263264"/>
                  <a:pt x="576608" y="323853"/>
                </a:cubicBezTo>
                <a:cubicBezTo>
                  <a:pt x="684029" y="384443"/>
                  <a:pt x="867385" y="508797"/>
                  <a:pt x="900458" y="527053"/>
                </a:cubicBezTo>
                <a:cubicBezTo>
                  <a:pt x="933531" y="545309"/>
                  <a:pt x="890404" y="498478"/>
                  <a:pt x="775046" y="433391"/>
                </a:cubicBezTo>
                <a:cubicBezTo>
                  <a:pt x="659688" y="368304"/>
                  <a:pt x="334779" y="190768"/>
                  <a:pt x="208308" y="136528"/>
                </a:cubicBezTo>
                <a:cubicBezTo>
                  <a:pt x="81837" y="82288"/>
                  <a:pt x="38446" y="127267"/>
                  <a:pt x="16221" y="107953"/>
                </a:cubicBezTo>
                <a:cubicBezTo>
                  <a:pt x="-6004" y="88639"/>
                  <a:pt x="58818" y="38633"/>
                  <a:pt x="74958" y="20641"/>
                </a:cubicBezTo>
                <a:cubicBezTo>
                  <a:pt x="91097" y="2649"/>
                  <a:pt x="100358" y="268"/>
                  <a:pt x="113058" y="3"/>
                </a:cubicBezTo>
                <a:cubicBezTo>
                  <a:pt x="125758" y="-262"/>
                  <a:pt x="118085" y="16143"/>
                  <a:pt x="151158" y="19053"/>
                </a:cubicBezTo>
                <a:cubicBezTo>
                  <a:pt x="184231" y="21963"/>
                  <a:pt x="335043" y="-1319"/>
                  <a:pt x="309908" y="11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E4E2B61A-468F-711E-0B84-AE80D9C8C17C}"/>
              </a:ext>
            </a:extLst>
          </p:cNvPr>
          <p:cNvSpPr/>
          <p:nvPr/>
        </p:nvSpPr>
        <p:spPr>
          <a:xfrm>
            <a:off x="7855749" y="11179127"/>
            <a:ext cx="700306" cy="173060"/>
          </a:xfrm>
          <a:custGeom>
            <a:avLst/>
            <a:gdLst>
              <a:gd name="connsiteX0" fmla="*/ 2376 w 700306"/>
              <a:gd name="connsiteY0" fmla="*/ 134986 h 173060"/>
              <a:gd name="connsiteX1" fmla="*/ 419889 w 700306"/>
              <a:gd name="connsiteY1" fmla="*/ 36561 h 173060"/>
              <a:gd name="connsiteX2" fmla="*/ 696114 w 700306"/>
              <a:gd name="connsiteY2" fmla="*/ 171498 h 173060"/>
              <a:gd name="connsiteX3" fmla="*/ 577051 w 700306"/>
              <a:gd name="connsiteY3" fmla="*/ 103236 h 173060"/>
              <a:gd name="connsiteX4" fmla="*/ 445289 w 700306"/>
              <a:gd name="connsiteY4" fmla="*/ 48 h 173060"/>
              <a:gd name="connsiteX5" fmla="*/ 259551 w 700306"/>
              <a:gd name="connsiteY5" fmla="*/ 90536 h 173060"/>
              <a:gd name="connsiteX6" fmla="*/ 2376 w 700306"/>
              <a:gd name="connsiteY6" fmla="*/ 134986 h 17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306" h="173060">
                <a:moveTo>
                  <a:pt x="2376" y="134986"/>
                </a:moveTo>
                <a:cubicBezTo>
                  <a:pt x="29099" y="125990"/>
                  <a:pt x="304266" y="30476"/>
                  <a:pt x="419889" y="36561"/>
                </a:cubicBezTo>
                <a:cubicBezTo>
                  <a:pt x="535512" y="42646"/>
                  <a:pt x="669920" y="160386"/>
                  <a:pt x="696114" y="171498"/>
                </a:cubicBezTo>
                <a:cubicBezTo>
                  <a:pt x="722308" y="182610"/>
                  <a:pt x="618855" y="131811"/>
                  <a:pt x="577051" y="103236"/>
                </a:cubicBezTo>
                <a:cubicBezTo>
                  <a:pt x="535247" y="74661"/>
                  <a:pt x="498206" y="2165"/>
                  <a:pt x="445289" y="48"/>
                </a:cubicBezTo>
                <a:cubicBezTo>
                  <a:pt x="392372" y="-2069"/>
                  <a:pt x="337603" y="66194"/>
                  <a:pt x="259551" y="90536"/>
                </a:cubicBezTo>
                <a:cubicBezTo>
                  <a:pt x="181499" y="114878"/>
                  <a:pt x="-24347" y="143982"/>
                  <a:pt x="2376" y="134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DE137B4C-978A-D6AD-E1F5-CFC3B0326352}"/>
              </a:ext>
            </a:extLst>
          </p:cNvPr>
          <p:cNvSpPr/>
          <p:nvPr/>
        </p:nvSpPr>
        <p:spPr>
          <a:xfrm>
            <a:off x="1459909" y="7577534"/>
            <a:ext cx="101425" cy="384214"/>
          </a:xfrm>
          <a:custGeom>
            <a:avLst/>
            <a:gdLst>
              <a:gd name="connsiteX0" fmla="*/ 19641 w 101425"/>
              <a:gd name="connsiteY0" fmla="*/ 133 h 384214"/>
              <a:gd name="connsiteX1" fmla="*/ 21758 w 101425"/>
              <a:gd name="connsiteY1" fmla="*/ 205449 h 384214"/>
              <a:gd name="connsiteX2" fmla="*/ 100074 w 101425"/>
              <a:gd name="connsiteY2" fmla="*/ 381133 h 384214"/>
              <a:gd name="connsiteX3" fmla="*/ 66208 w 101425"/>
              <a:gd name="connsiteY3" fmla="*/ 307049 h 384214"/>
              <a:gd name="connsiteX4" fmla="*/ 591 w 101425"/>
              <a:gd name="connsiteY4" fmla="*/ 175816 h 384214"/>
              <a:gd name="connsiteX5" fmla="*/ 19641 w 101425"/>
              <a:gd name="connsiteY5" fmla="*/ 133 h 3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425" h="384214">
                <a:moveTo>
                  <a:pt x="19641" y="133"/>
                </a:moveTo>
                <a:cubicBezTo>
                  <a:pt x="23169" y="5072"/>
                  <a:pt x="8353" y="141949"/>
                  <a:pt x="21758" y="205449"/>
                </a:cubicBezTo>
                <a:cubicBezTo>
                  <a:pt x="35163" y="268949"/>
                  <a:pt x="92666" y="364200"/>
                  <a:pt x="100074" y="381133"/>
                </a:cubicBezTo>
                <a:cubicBezTo>
                  <a:pt x="107482" y="398066"/>
                  <a:pt x="82788" y="341268"/>
                  <a:pt x="66208" y="307049"/>
                </a:cubicBezTo>
                <a:cubicBezTo>
                  <a:pt x="49628" y="272830"/>
                  <a:pt x="4824" y="223441"/>
                  <a:pt x="591" y="175816"/>
                </a:cubicBezTo>
                <a:cubicBezTo>
                  <a:pt x="-3642" y="128191"/>
                  <a:pt x="16113" y="-4806"/>
                  <a:pt x="19641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9B0780AE-CAEB-8615-DCBA-DF2FF6BACD19}"/>
              </a:ext>
            </a:extLst>
          </p:cNvPr>
          <p:cNvSpPr/>
          <p:nvPr/>
        </p:nvSpPr>
        <p:spPr>
          <a:xfrm>
            <a:off x="1353264" y="8684742"/>
            <a:ext cx="297578" cy="970066"/>
          </a:xfrm>
          <a:custGeom>
            <a:avLst/>
            <a:gdLst>
              <a:gd name="connsiteX0" fmla="*/ 7753 w 297578"/>
              <a:gd name="connsiteY0" fmla="*/ 16875 h 970066"/>
              <a:gd name="connsiteX1" fmla="*/ 282919 w 297578"/>
              <a:gd name="connsiteY1" fmla="*/ 435975 h 970066"/>
              <a:gd name="connsiteX2" fmla="*/ 255403 w 297578"/>
              <a:gd name="connsiteY2" fmla="*/ 416925 h 970066"/>
              <a:gd name="connsiteX3" fmla="*/ 217303 w 297578"/>
              <a:gd name="connsiteY3" fmla="*/ 516408 h 970066"/>
              <a:gd name="connsiteX4" fmla="*/ 255403 w 297578"/>
              <a:gd name="connsiteY4" fmla="*/ 888941 h 970066"/>
              <a:gd name="connsiteX5" fmla="*/ 251169 w 297578"/>
              <a:gd name="connsiteY5" fmla="*/ 954558 h 970066"/>
              <a:gd name="connsiteX6" fmla="*/ 230003 w 297578"/>
              <a:gd name="connsiteY6" fmla="*/ 673041 h 970066"/>
              <a:gd name="connsiteX7" fmla="*/ 198253 w 297578"/>
              <a:gd name="connsiteY7" fmla="*/ 461375 h 970066"/>
              <a:gd name="connsiteX8" fmla="*/ 236353 w 297578"/>
              <a:gd name="connsiteY8" fmla="*/ 414808 h 970066"/>
              <a:gd name="connsiteX9" fmla="*/ 223653 w 297578"/>
              <a:gd name="connsiteY9" fmla="*/ 355541 h 970066"/>
              <a:gd name="connsiteX10" fmla="*/ 109353 w 297578"/>
              <a:gd name="connsiteY10" fmla="*/ 143875 h 970066"/>
              <a:gd name="connsiteX11" fmla="*/ 77603 w 297578"/>
              <a:gd name="connsiteY11" fmla="*/ 84608 h 970066"/>
              <a:gd name="connsiteX12" fmla="*/ 7753 w 297578"/>
              <a:gd name="connsiteY12" fmla="*/ 16875 h 97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578" h="970066">
                <a:moveTo>
                  <a:pt x="7753" y="16875"/>
                </a:moveTo>
                <a:cubicBezTo>
                  <a:pt x="41972" y="75436"/>
                  <a:pt x="241644" y="369300"/>
                  <a:pt x="282919" y="435975"/>
                </a:cubicBezTo>
                <a:cubicBezTo>
                  <a:pt x="324194" y="502650"/>
                  <a:pt x="266339" y="403520"/>
                  <a:pt x="255403" y="416925"/>
                </a:cubicBezTo>
                <a:cubicBezTo>
                  <a:pt x="244467" y="430331"/>
                  <a:pt x="217303" y="437739"/>
                  <a:pt x="217303" y="516408"/>
                </a:cubicBezTo>
                <a:cubicBezTo>
                  <a:pt x="217303" y="595077"/>
                  <a:pt x="249759" y="815916"/>
                  <a:pt x="255403" y="888941"/>
                </a:cubicBezTo>
                <a:cubicBezTo>
                  <a:pt x="261047" y="961966"/>
                  <a:pt x="255402" y="990541"/>
                  <a:pt x="251169" y="954558"/>
                </a:cubicBezTo>
                <a:cubicBezTo>
                  <a:pt x="246936" y="918575"/>
                  <a:pt x="238822" y="755238"/>
                  <a:pt x="230003" y="673041"/>
                </a:cubicBezTo>
                <a:cubicBezTo>
                  <a:pt x="221184" y="590844"/>
                  <a:pt x="197195" y="504414"/>
                  <a:pt x="198253" y="461375"/>
                </a:cubicBezTo>
                <a:cubicBezTo>
                  <a:pt x="199311" y="418336"/>
                  <a:pt x="232120" y="432447"/>
                  <a:pt x="236353" y="414808"/>
                </a:cubicBezTo>
                <a:cubicBezTo>
                  <a:pt x="240586" y="397169"/>
                  <a:pt x="244820" y="400696"/>
                  <a:pt x="223653" y="355541"/>
                </a:cubicBezTo>
                <a:cubicBezTo>
                  <a:pt x="202486" y="310386"/>
                  <a:pt x="133695" y="189030"/>
                  <a:pt x="109353" y="143875"/>
                </a:cubicBezTo>
                <a:cubicBezTo>
                  <a:pt x="85011" y="98720"/>
                  <a:pt x="92420" y="99425"/>
                  <a:pt x="77603" y="84608"/>
                </a:cubicBezTo>
                <a:cubicBezTo>
                  <a:pt x="62786" y="69791"/>
                  <a:pt x="-26466" y="-41686"/>
                  <a:pt x="7753" y="16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B94C0688-CA93-58E6-F326-64547E4B6D5A}"/>
              </a:ext>
            </a:extLst>
          </p:cNvPr>
          <p:cNvSpPr/>
          <p:nvPr/>
        </p:nvSpPr>
        <p:spPr>
          <a:xfrm>
            <a:off x="1714317" y="8838647"/>
            <a:ext cx="292764" cy="117003"/>
          </a:xfrm>
          <a:custGeom>
            <a:avLst/>
            <a:gdLst>
              <a:gd name="connsiteX0" fmla="*/ 183 w 292764"/>
              <a:gd name="connsiteY0" fmla="*/ 42886 h 117003"/>
              <a:gd name="connsiteX1" fmla="*/ 169516 w 292764"/>
              <a:gd name="connsiteY1" fmla="*/ 19603 h 117003"/>
              <a:gd name="connsiteX2" fmla="*/ 292283 w 292764"/>
              <a:gd name="connsiteY2" fmla="*/ 116970 h 117003"/>
              <a:gd name="connsiteX3" fmla="*/ 211850 w 292764"/>
              <a:gd name="connsiteY3" fmla="*/ 30186 h 117003"/>
              <a:gd name="connsiteX4" fmla="*/ 203383 w 292764"/>
              <a:gd name="connsiteY4" fmla="*/ 553 h 117003"/>
              <a:gd name="connsiteX5" fmla="*/ 183 w 292764"/>
              <a:gd name="connsiteY5" fmla="*/ 42886 h 11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764" h="117003">
                <a:moveTo>
                  <a:pt x="183" y="42886"/>
                </a:moveTo>
                <a:cubicBezTo>
                  <a:pt x="-5462" y="46061"/>
                  <a:pt x="120833" y="7256"/>
                  <a:pt x="169516" y="19603"/>
                </a:cubicBezTo>
                <a:cubicBezTo>
                  <a:pt x="218199" y="31950"/>
                  <a:pt x="285227" y="115206"/>
                  <a:pt x="292283" y="116970"/>
                </a:cubicBezTo>
                <a:cubicBezTo>
                  <a:pt x="299339" y="118734"/>
                  <a:pt x="226667" y="49589"/>
                  <a:pt x="211850" y="30186"/>
                </a:cubicBezTo>
                <a:cubicBezTo>
                  <a:pt x="197033" y="10783"/>
                  <a:pt x="244305" y="-2975"/>
                  <a:pt x="203383" y="553"/>
                </a:cubicBezTo>
                <a:cubicBezTo>
                  <a:pt x="162461" y="4081"/>
                  <a:pt x="5828" y="39711"/>
                  <a:pt x="183" y="42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8B6B5093-425A-DB74-3D71-70328FD37D81}"/>
              </a:ext>
            </a:extLst>
          </p:cNvPr>
          <p:cNvSpPr/>
          <p:nvPr/>
        </p:nvSpPr>
        <p:spPr>
          <a:xfrm>
            <a:off x="1265766" y="9452688"/>
            <a:ext cx="264965" cy="1023689"/>
          </a:xfrm>
          <a:custGeom>
            <a:avLst/>
            <a:gdLst>
              <a:gd name="connsiteX0" fmla="*/ 12701 w 264965"/>
              <a:gd name="connsiteY0" fmla="*/ 42679 h 1023689"/>
              <a:gd name="connsiteX1" fmla="*/ 260351 w 264965"/>
              <a:gd name="connsiteY1" fmla="*/ 1001529 h 1023689"/>
              <a:gd name="connsiteX2" fmla="*/ 169334 w 264965"/>
              <a:gd name="connsiteY2" fmla="*/ 700962 h 1023689"/>
              <a:gd name="connsiteX3" fmla="*/ 110067 w 264965"/>
              <a:gd name="connsiteY3" fmla="*/ 514695 h 1023689"/>
              <a:gd name="connsiteX4" fmla="*/ 141817 w 264965"/>
              <a:gd name="connsiteY4" fmla="*/ 565495 h 1023689"/>
              <a:gd name="connsiteX5" fmla="*/ 76201 w 264965"/>
              <a:gd name="connsiteY5" fmla="*/ 313612 h 1023689"/>
              <a:gd name="connsiteX6" fmla="*/ 38101 w 264965"/>
              <a:gd name="connsiteY6" fmla="*/ 178145 h 1023689"/>
              <a:gd name="connsiteX7" fmla="*/ 12701 w 264965"/>
              <a:gd name="connsiteY7" fmla="*/ 42679 h 102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965" h="1023689">
                <a:moveTo>
                  <a:pt x="12701" y="42679"/>
                </a:moveTo>
                <a:cubicBezTo>
                  <a:pt x="49743" y="179910"/>
                  <a:pt x="234245" y="891815"/>
                  <a:pt x="260351" y="1001529"/>
                </a:cubicBezTo>
                <a:cubicBezTo>
                  <a:pt x="286457" y="1111243"/>
                  <a:pt x="194381" y="782101"/>
                  <a:pt x="169334" y="700962"/>
                </a:cubicBezTo>
                <a:cubicBezTo>
                  <a:pt x="144287" y="619823"/>
                  <a:pt x="114653" y="537273"/>
                  <a:pt x="110067" y="514695"/>
                </a:cubicBezTo>
                <a:cubicBezTo>
                  <a:pt x="105481" y="492117"/>
                  <a:pt x="147461" y="599009"/>
                  <a:pt x="141817" y="565495"/>
                </a:cubicBezTo>
                <a:cubicBezTo>
                  <a:pt x="136173" y="531981"/>
                  <a:pt x="93487" y="378170"/>
                  <a:pt x="76201" y="313612"/>
                </a:cubicBezTo>
                <a:cubicBezTo>
                  <a:pt x="58915" y="249054"/>
                  <a:pt x="45509" y="216598"/>
                  <a:pt x="38101" y="178145"/>
                </a:cubicBezTo>
                <a:cubicBezTo>
                  <a:pt x="30693" y="139692"/>
                  <a:pt x="-24341" y="-94552"/>
                  <a:pt x="12701" y="4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8DD025D-36DD-AF32-C582-804A410F2639}"/>
              </a:ext>
            </a:extLst>
          </p:cNvPr>
          <p:cNvSpPr/>
          <p:nvPr/>
        </p:nvSpPr>
        <p:spPr>
          <a:xfrm>
            <a:off x="1942372" y="9394742"/>
            <a:ext cx="137762" cy="1080883"/>
          </a:xfrm>
          <a:custGeom>
            <a:avLst/>
            <a:gdLst>
              <a:gd name="connsiteX0" fmla="*/ 98095 w 137762"/>
              <a:gd name="connsiteY0" fmla="*/ 3258 h 1080883"/>
              <a:gd name="connsiteX1" fmla="*/ 134078 w 137762"/>
              <a:gd name="connsiteY1" fmla="*/ 308058 h 1080883"/>
              <a:gd name="connsiteX2" fmla="*/ 127728 w 137762"/>
              <a:gd name="connsiteY2" fmla="*/ 314408 h 1080883"/>
              <a:gd name="connsiteX3" fmla="*/ 55761 w 137762"/>
              <a:gd name="connsiteY3" fmla="*/ 538775 h 1080883"/>
              <a:gd name="connsiteX4" fmla="*/ 4961 w 137762"/>
              <a:gd name="connsiteY4" fmla="*/ 1059475 h 1080883"/>
              <a:gd name="connsiteX5" fmla="*/ 13428 w 137762"/>
              <a:gd name="connsiteY5" fmla="*/ 913425 h 1080883"/>
              <a:gd name="connsiteX6" fmla="*/ 106561 w 137762"/>
              <a:gd name="connsiteY6" fmla="*/ 299591 h 1080883"/>
              <a:gd name="connsiteX7" fmla="*/ 106561 w 137762"/>
              <a:gd name="connsiteY7" fmla="*/ 153541 h 1080883"/>
              <a:gd name="connsiteX8" fmla="*/ 98095 w 137762"/>
              <a:gd name="connsiteY8" fmla="*/ 3258 h 108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762" h="1080883">
                <a:moveTo>
                  <a:pt x="98095" y="3258"/>
                </a:moveTo>
                <a:cubicBezTo>
                  <a:pt x="102681" y="29011"/>
                  <a:pt x="129139" y="256200"/>
                  <a:pt x="134078" y="308058"/>
                </a:cubicBezTo>
                <a:cubicBezTo>
                  <a:pt x="139017" y="359916"/>
                  <a:pt x="140781" y="275955"/>
                  <a:pt x="127728" y="314408"/>
                </a:cubicBezTo>
                <a:cubicBezTo>
                  <a:pt x="114675" y="352861"/>
                  <a:pt x="76222" y="414597"/>
                  <a:pt x="55761" y="538775"/>
                </a:cubicBezTo>
                <a:cubicBezTo>
                  <a:pt x="35300" y="662953"/>
                  <a:pt x="12016" y="997033"/>
                  <a:pt x="4961" y="1059475"/>
                </a:cubicBezTo>
                <a:cubicBezTo>
                  <a:pt x="-2094" y="1121917"/>
                  <a:pt x="-3505" y="1040072"/>
                  <a:pt x="13428" y="913425"/>
                </a:cubicBezTo>
                <a:cubicBezTo>
                  <a:pt x="30361" y="786778"/>
                  <a:pt x="91039" y="426238"/>
                  <a:pt x="106561" y="299591"/>
                </a:cubicBezTo>
                <a:cubicBezTo>
                  <a:pt x="122083" y="172944"/>
                  <a:pt x="106208" y="195521"/>
                  <a:pt x="106561" y="153541"/>
                </a:cubicBezTo>
                <a:cubicBezTo>
                  <a:pt x="106914" y="111561"/>
                  <a:pt x="93509" y="-22495"/>
                  <a:pt x="98095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15315042-BDBC-058C-7F7D-7B0F6C348CF8}"/>
              </a:ext>
            </a:extLst>
          </p:cNvPr>
          <p:cNvSpPr/>
          <p:nvPr/>
        </p:nvSpPr>
        <p:spPr>
          <a:xfrm>
            <a:off x="1521532" y="9750719"/>
            <a:ext cx="261836" cy="630105"/>
          </a:xfrm>
          <a:custGeom>
            <a:avLst/>
            <a:gdLst>
              <a:gd name="connsiteX0" fmla="*/ 110418 w 261836"/>
              <a:gd name="connsiteY0" fmla="*/ 764 h 630105"/>
              <a:gd name="connsiteX1" fmla="*/ 116768 w 261836"/>
              <a:gd name="connsiteY1" fmla="*/ 170098 h 630105"/>
              <a:gd name="connsiteX2" fmla="*/ 250118 w 261836"/>
              <a:gd name="connsiteY2" fmla="*/ 614598 h 630105"/>
              <a:gd name="connsiteX3" fmla="*/ 226835 w 261836"/>
              <a:gd name="connsiteY3" fmla="*/ 506648 h 630105"/>
              <a:gd name="connsiteX4" fmla="*/ 351 w 261836"/>
              <a:gd name="connsiteY4" fmla="*/ 290748 h 630105"/>
              <a:gd name="connsiteX5" fmla="*/ 176035 w 261836"/>
              <a:gd name="connsiteY5" fmla="*/ 447381 h 630105"/>
              <a:gd name="connsiteX6" fmla="*/ 222601 w 261836"/>
              <a:gd name="connsiteY6" fmla="*/ 500298 h 630105"/>
              <a:gd name="connsiteX7" fmla="*/ 89251 w 261836"/>
              <a:gd name="connsiteY7" fmla="*/ 184914 h 630105"/>
              <a:gd name="connsiteX8" fmla="*/ 70201 w 261836"/>
              <a:gd name="connsiteY8" fmla="*/ 110831 h 630105"/>
              <a:gd name="connsiteX9" fmla="*/ 110418 w 261836"/>
              <a:gd name="connsiteY9" fmla="*/ 764 h 63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836" h="630105">
                <a:moveTo>
                  <a:pt x="110418" y="764"/>
                </a:moveTo>
                <a:cubicBezTo>
                  <a:pt x="118179" y="10642"/>
                  <a:pt x="93485" y="67792"/>
                  <a:pt x="116768" y="170098"/>
                </a:cubicBezTo>
                <a:cubicBezTo>
                  <a:pt x="140051" y="272404"/>
                  <a:pt x="231773" y="558506"/>
                  <a:pt x="250118" y="614598"/>
                </a:cubicBezTo>
                <a:cubicBezTo>
                  <a:pt x="268463" y="670690"/>
                  <a:pt x="268463" y="560623"/>
                  <a:pt x="226835" y="506648"/>
                </a:cubicBezTo>
                <a:cubicBezTo>
                  <a:pt x="185207" y="452673"/>
                  <a:pt x="8817" y="300626"/>
                  <a:pt x="351" y="290748"/>
                </a:cubicBezTo>
                <a:cubicBezTo>
                  <a:pt x="-8115" y="280870"/>
                  <a:pt x="138993" y="412456"/>
                  <a:pt x="176035" y="447381"/>
                </a:cubicBezTo>
                <a:cubicBezTo>
                  <a:pt x="213077" y="482306"/>
                  <a:pt x="237065" y="544043"/>
                  <a:pt x="222601" y="500298"/>
                </a:cubicBezTo>
                <a:cubicBezTo>
                  <a:pt x="208137" y="456554"/>
                  <a:pt x="114651" y="249825"/>
                  <a:pt x="89251" y="184914"/>
                </a:cubicBezTo>
                <a:cubicBezTo>
                  <a:pt x="63851" y="120003"/>
                  <a:pt x="67732" y="142228"/>
                  <a:pt x="70201" y="110831"/>
                </a:cubicBezTo>
                <a:cubicBezTo>
                  <a:pt x="72670" y="79434"/>
                  <a:pt x="102657" y="-9114"/>
                  <a:pt x="110418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8D5E4A3C-A57E-CCE9-72FA-0648E90D1F39}"/>
              </a:ext>
            </a:extLst>
          </p:cNvPr>
          <p:cNvSpPr/>
          <p:nvPr/>
        </p:nvSpPr>
        <p:spPr>
          <a:xfrm>
            <a:off x="1181639" y="10048724"/>
            <a:ext cx="863135" cy="1197249"/>
          </a:xfrm>
          <a:custGeom>
            <a:avLst/>
            <a:gdLst>
              <a:gd name="connsiteX0" fmla="*/ 585778 w 863135"/>
              <a:gd name="connsiteY0" fmla="*/ 1209 h 1197249"/>
              <a:gd name="connsiteX1" fmla="*/ 672561 w 863135"/>
              <a:gd name="connsiteY1" fmla="*/ 284843 h 1197249"/>
              <a:gd name="connsiteX2" fmla="*/ 729711 w 863135"/>
              <a:gd name="connsiteY2" fmla="*/ 551543 h 1197249"/>
              <a:gd name="connsiteX3" fmla="*/ 863061 w 863135"/>
              <a:gd name="connsiteY3" fmla="*/ 830943 h 1197249"/>
              <a:gd name="connsiteX4" fmla="*/ 746644 w 863135"/>
              <a:gd name="connsiteY4" fmla="*/ 828826 h 1197249"/>
              <a:gd name="connsiteX5" fmla="*/ 613294 w 863135"/>
              <a:gd name="connsiteY5" fmla="*/ 1027793 h 1197249"/>
              <a:gd name="connsiteX6" fmla="*/ 471478 w 863135"/>
              <a:gd name="connsiteY6" fmla="*/ 1061659 h 1197249"/>
              <a:gd name="connsiteX7" fmla="*/ 1578 w 863135"/>
              <a:gd name="connsiteY7" fmla="*/ 1197126 h 1197249"/>
              <a:gd name="connsiteX8" fmla="*/ 331778 w 863135"/>
              <a:gd name="connsiteY8" fmla="*/ 1082826 h 1197249"/>
              <a:gd name="connsiteX9" fmla="*/ 681028 w 863135"/>
              <a:gd name="connsiteY9" fmla="*/ 928309 h 1197249"/>
              <a:gd name="connsiteX10" fmla="*/ 744528 w 863135"/>
              <a:gd name="connsiteY10" fmla="*/ 672193 h 1197249"/>
              <a:gd name="connsiteX11" fmla="*/ 678911 w 863135"/>
              <a:gd name="connsiteY11" fmla="*/ 399143 h 1197249"/>
              <a:gd name="connsiteX12" fmla="*/ 585778 w 863135"/>
              <a:gd name="connsiteY12" fmla="*/ 1209 h 119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3135" h="1197249">
                <a:moveTo>
                  <a:pt x="585778" y="1209"/>
                </a:moveTo>
                <a:cubicBezTo>
                  <a:pt x="584720" y="-17841"/>
                  <a:pt x="648572" y="193121"/>
                  <a:pt x="672561" y="284843"/>
                </a:cubicBezTo>
                <a:cubicBezTo>
                  <a:pt x="696550" y="376565"/>
                  <a:pt x="697961" y="460526"/>
                  <a:pt x="729711" y="551543"/>
                </a:cubicBezTo>
                <a:cubicBezTo>
                  <a:pt x="761461" y="642560"/>
                  <a:pt x="860239" y="784729"/>
                  <a:pt x="863061" y="830943"/>
                </a:cubicBezTo>
                <a:cubicBezTo>
                  <a:pt x="865883" y="877157"/>
                  <a:pt x="788272" y="796018"/>
                  <a:pt x="746644" y="828826"/>
                </a:cubicBezTo>
                <a:cubicBezTo>
                  <a:pt x="705016" y="861634"/>
                  <a:pt x="659155" y="988988"/>
                  <a:pt x="613294" y="1027793"/>
                </a:cubicBezTo>
                <a:cubicBezTo>
                  <a:pt x="567433" y="1066598"/>
                  <a:pt x="573431" y="1033437"/>
                  <a:pt x="471478" y="1061659"/>
                </a:cubicBezTo>
                <a:cubicBezTo>
                  <a:pt x="369525" y="1089881"/>
                  <a:pt x="24861" y="1193598"/>
                  <a:pt x="1578" y="1197126"/>
                </a:cubicBezTo>
                <a:cubicBezTo>
                  <a:pt x="-21705" y="1200654"/>
                  <a:pt x="218537" y="1127629"/>
                  <a:pt x="331778" y="1082826"/>
                </a:cubicBezTo>
                <a:cubicBezTo>
                  <a:pt x="445019" y="1038023"/>
                  <a:pt x="612236" y="996748"/>
                  <a:pt x="681028" y="928309"/>
                </a:cubicBezTo>
                <a:cubicBezTo>
                  <a:pt x="749820" y="859870"/>
                  <a:pt x="744881" y="760387"/>
                  <a:pt x="744528" y="672193"/>
                </a:cubicBezTo>
                <a:cubicBezTo>
                  <a:pt x="744175" y="583999"/>
                  <a:pt x="705722" y="509210"/>
                  <a:pt x="678911" y="399143"/>
                </a:cubicBezTo>
                <a:cubicBezTo>
                  <a:pt x="652100" y="289076"/>
                  <a:pt x="586836" y="20259"/>
                  <a:pt x="585778" y="1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B190511E-74A2-2C8C-4DD2-054D85CFCCD1}"/>
              </a:ext>
            </a:extLst>
          </p:cNvPr>
          <p:cNvSpPr/>
          <p:nvPr/>
        </p:nvSpPr>
        <p:spPr>
          <a:xfrm>
            <a:off x="1061328" y="11165215"/>
            <a:ext cx="996320" cy="177404"/>
          </a:xfrm>
          <a:custGeom>
            <a:avLst/>
            <a:gdLst>
              <a:gd name="connsiteX0" fmla="*/ 117655 w 996320"/>
              <a:gd name="connsiteY0" fmla="*/ 135668 h 177404"/>
              <a:gd name="connsiteX1" fmla="*/ 176922 w 996320"/>
              <a:gd name="connsiteY1" fmla="*/ 127202 h 177404"/>
              <a:gd name="connsiteX2" fmla="*/ 570622 w 996320"/>
              <a:gd name="connsiteY2" fmla="*/ 29835 h 177404"/>
              <a:gd name="connsiteX3" fmla="*/ 989722 w 996320"/>
              <a:gd name="connsiteY3" fmla="*/ 29835 h 177404"/>
              <a:gd name="connsiteX4" fmla="*/ 803455 w 996320"/>
              <a:gd name="connsiteY4" fmla="*/ 202 h 177404"/>
              <a:gd name="connsiteX5" fmla="*/ 488072 w 996320"/>
              <a:gd name="connsiteY5" fmla="*/ 46768 h 177404"/>
              <a:gd name="connsiteX6" fmla="*/ 13939 w 996320"/>
              <a:gd name="connsiteY6" fmla="*/ 173768 h 177404"/>
              <a:gd name="connsiteX7" fmla="*/ 117655 w 996320"/>
              <a:gd name="connsiteY7" fmla="*/ 135668 h 17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6320" h="177404">
                <a:moveTo>
                  <a:pt x="117655" y="135668"/>
                </a:moveTo>
                <a:cubicBezTo>
                  <a:pt x="144819" y="127907"/>
                  <a:pt x="101428" y="144841"/>
                  <a:pt x="176922" y="127202"/>
                </a:cubicBezTo>
                <a:cubicBezTo>
                  <a:pt x="252416" y="109563"/>
                  <a:pt x="435155" y="46063"/>
                  <a:pt x="570622" y="29835"/>
                </a:cubicBezTo>
                <a:cubicBezTo>
                  <a:pt x="706089" y="13607"/>
                  <a:pt x="950917" y="34774"/>
                  <a:pt x="989722" y="29835"/>
                </a:cubicBezTo>
                <a:cubicBezTo>
                  <a:pt x="1028527" y="24896"/>
                  <a:pt x="887063" y="-2620"/>
                  <a:pt x="803455" y="202"/>
                </a:cubicBezTo>
                <a:cubicBezTo>
                  <a:pt x="719847" y="3024"/>
                  <a:pt x="619658" y="17840"/>
                  <a:pt x="488072" y="46768"/>
                </a:cubicBezTo>
                <a:cubicBezTo>
                  <a:pt x="356486" y="75696"/>
                  <a:pt x="70736" y="156835"/>
                  <a:pt x="13939" y="173768"/>
                </a:cubicBezTo>
                <a:cubicBezTo>
                  <a:pt x="-42858" y="190701"/>
                  <a:pt x="90491" y="143429"/>
                  <a:pt x="117655" y="13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9ACABCDE-8A39-3666-CE5A-38C557E54E84}"/>
              </a:ext>
            </a:extLst>
          </p:cNvPr>
          <p:cNvSpPr/>
          <p:nvPr/>
        </p:nvSpPr>
        <p:spPr>
          <a:xfrm>
            <a:off x="2099657" y="10554934"/>
            <a:ext cx="184520" cy="1025654"/>
          </a:xfrm>
          <a:custGeom>
            <a:avLst/>
            <a:gdLst>
              <a:gd name="connsiteX0" fmla="*/ 160943 w 184520"/>
              <a:gd name="connsiteY0" fmla="*/ 5116 h 1025654"/>
              <a:gd name="connsiteX1" fmla="*/ 184226 w 184520"/>
              <a:gd name="connsiteY1" fmla="*/ 494066 h 1025654"/>
              <a:gd name="connsiteX2" fmla="*/ 173643 w 184520"/>
              <a:gd name="connsiteY2" fmla="*/ 424216 h 1025654"/>
              <a:gd name="connsiteX3" fmla="*/ 167293 w 184520"/>
              <a:gd name="connsiteY3" fmla="*/ 845433 h 1025654"/>
              <a:gd name="connsiteX4" fmla="*/ 76 w 184520"/>
              <a:gd name="connsiteY4" fmla="*/ 1025349 h 1025654"/>
              <a:gd name="connsiteX5" fmla="*/ 146126 w 184520"/>
              <a:gd name="connsiteY5" fmla="*/ 883533 h 1025654"/>
              <a:gd name="connsiteX6" fmla="*/ 175760 w 184520"/>
              <a:gd name="connsiteY6" fmla="*/ 701499 h 1025654"/>
              <a:gd name="connsiteX7" fmla="*/ 146126 w 184520"/>
              <a:gd name="connsiteY7" fmla="*/ 265466 h 1025654"/>
              <a:gd name="connsiteX8" fmla="*/ 160943 w 184520"/>
              <a:gd name="connsiteY8" fmla="*/ 5116 h 102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520" h="1025654">
                <a:moveTo>
                  <a:pt x="160943" y="5116"/>
                </a:moveTo>
                <a:cubicBezTo>
                  <a:pt x="167293" y="43216"/>
                  <a:pt x="182109" y="424216"/>
                  <a:pt x="184226" y="494066"/>
                </a:cubicBezTo>
                <a:cubicBezTo>
                  <a:pt x="186343" y="563916"/>
                  <a:pt x="176465" y="365655"/>
                  <a:pt x="173643" y="424216"/>
                </a:cubicBezTo>
                <a:cubicBezTo>
                  <a:pt x="170821" y="482777"/>
                  <a:pt x="196221" y="745244"/>
                  <a:pt x="167293" y="845433"/>
                </a:cubicBezTo>
                <a:cubicBezTo>
                  <a:pt x="138365" y="945622"/>
                  <a:pt x="3604" y="1018999"/>
                  <a:pt x="76" y="1025349"/>
                </a:cubicBezTo>
                <a:cubicBezTo>
                  <a:pt x="-3452" y="1031699"/>
                  <a:pt x="116845" y="937508"/>
                  <a:pt x="146126" y="883533"/>
                </a:cubicBezTo>
                <a:cubicBezTo>
                  <a:pt x="175407" y="829558"/>
                  <a:pt x="175760" y="804510"/>
                  <a:pt x="175760" y="701499"/>
                </a:cubicBezTo>
                <a:cubicBezTo>
                  <a:pt x="175760" y="598488"/>
                  <a:pt x="150359" y="380471"/>
                  <a:pt x="146126" y="265466"/>
                </a:cubicBezTo>
                <a:cubicBezTo>
                  <a:pt x="141893" y="150461"/>
                  <a:pt x="154593" y="-32984"/>
                  <a:pt x="160943" y="5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D09241DA-5CA2-3961-BCD3-A543FAB543E2}"/>
              </a:ext>
            </a:extLst>
          </p:cNvPr>
          <p:cNvSpPr/>
          <p:nvPr/>
        </p:nvSpPr>
        <p:spPr>
          <a:xfrm>
            <a:off x="2213577" y="10117532"/>
            <a:ext cx="60030" cy="459777"/>
          </a:xfrm>
          <a:custGeom>
            <a:avLst/>
            <a:gdLst>
              <a:gd name="connsiteX0" fmla="*/ 32206 w 60030"/>
              <a:gd name="connsiteY0" fmla="*/ 135 h 459777"/>
              <a:gd name="connsiteX1" fmla="*/ 30090 w 60030"/>
              <a:gd name="connsiteY1" fmla="*/ 152535 h 459777"/>
              <a:gd name="connsiteX2" fmla="*/ 59723 w 60030"/>
              <a:gd name="connsiteY2" fmla="*/ 455218 h 459777"/>
              <a:gd name="connsiteX3" fmla="*/ 42790 w 60030"/>
              <a:gd name="connsiteY3" fmla="*/ 323985 h 459777"/>
              <a:gd name="connsiteX4" fmla="*/ 456 w 60030"/>
              <a:gd name="connsiteY4" fmla="*/ 175818 h 459777"/>
              <a:gd name="connsiteX5" fmla="*/ 32206 w 60030"/>
              <a:gd name="connsiteY5" fmla="*/ 135 h 45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30" h="459777">
                <a:moveTo>
                  <a:pt x="32206" y="135"/>
                </a:moveTo>
                <a:cubicBezTo>
                  <a:pt x="37145" y="-3746"/>
                  <a:pt x="25504" y="76688"/>
                  <a:pt x="30090" y="152535"/>
                </a:cubicBezTo>
                <a:cubicBezTo>
                  <a:pt x="34676" y="228382"/>
                  <a:pt x="57606" y="426643"/>
                  <a:pt x="59723" y="455218"/>
                </a:cubicBezTo>
                <a:cubicBezTo>
                  <a:pt x="61840" y="483793"/>
                  <a:pt x="52668" y="370552"/>
                  <a:pt x="42790" y="323985"/>
                </a:cubicBezTo>
                <a:cubicBezTo>
                  <a:pt x="32912" y="277418"/>
                  <a:pt x="5042" y="224501"/>
                  <a:pt x="456" y="175818"/>
                </a:cubicBezTo>
                <a:cubicBezTo>
                  <a:pt x="-4130" y="127135"/>
                  <a:pt x="27267" y="4016"/>
                  <a:pt x="32206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759D943D-3602-9425-A139-B0437C5FE629}"/>
              </a:ext>
            </a:extLst>
          </p:cNvPr>
          <p:cNvSpPr/>
          <p:nvPr/>
        </p:nvSpPr>
        <p:spPr>
          <a:xfrm>
            <a:off x="2241548" y="9590484"/>
            <a:ext cx="88902" cy="1131264"/>
          </a:xfrm>
          <a:custGeom>
            <a:avLst/>
            <a:gdLst>
              <a:gd name="connsiteX0" fmla="*/ 2 w 88902"/>
              <a:gd name="connsiteY0" fmla="*/ 6483 h 1131264"/>
              <a:gd name="connsiteX1" fmla="*/ 50802 w 88902"/>
              <a:gd name="connsiteY1" fmla="*/ 501783 h 1131264"/>
              <a:gd name="connsiteX2" fmla="*/ 44452 w 88902"/>
              <a:gd name="connsiteY2" fmla="*/ 461566 h 1131264"/>
              <a:gd name="connsiteX3" fmla="*/ 63502 w 88902"/>
              <a:gd name="connsiteY3" fmla="*/ 757899 h 1131264"/>
              <a:gd name="connsiteX4" fmla="*/ 57152 w 88902"/>
              <a:gd name="connsiteY4" fmla="*/ 751549 h 1131264"/>
              <a:gd name="connsiteX5" fmla="*/ 88902 w 88902"/>
              <a:gd name="connsiteY5" fmla="*/ 950516 h 1131264"/>
              <a:gd name="connsiteX6" fmla="*/ 57152 w 88902"/>
              <a:gd name="connsiteY6" fmla="*/ 1117733 h 1131264"/>
              <a:gd name="connsiteX7" fmla="*/ 25402 w 88902"/>
              <a:gd name="connsiteY7" fmla="*/ 577983 h 1131264"/>
              <a:gd name="connsiteX8" fmla="*/ 48685 w 88902"/>
              <a:gd name="connsiteY8" fmla="*/ 241433 h 1131264"/>
              <a:gd name="connsiteX9" fmla="*/ 2 w 88902"/>
              <a:gd name="connsiteY9" fmla="*/ 6483 h 11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902" h="1131264">
                <a:moveTo>
                  <a:pt x="2" y="6483"/>
                </a:moveTo>
                <a:cubicBezTo>
                  <a:pt x="355" y="49875"/>
                  <a:pt x="43394" y="425936"/>
                  <a:pt x="50802" y="501783"/>
                </a:cubicBezTo>
                <a:cubicBezTo>
                  <a:pt x="58210" y="577630"/>
                  <a:pt x="42335" y="418880"/>
                  <a:pt x="44452" y="461566"/>
                </a:cubicBezTo>
                <a:cubicBezTo>
                  <a:pt x="46569" y="504252"/>
                  <a:pt x="61385" y="709569"/>
                  <a:pt x="63502" y="757899"/>
                </a:cubicBezTo>
                <a:cubicBezTo>
                  <a:pt x="65619" y="806229"/>
                  <a:pt x="52919" y="719446"/>
                  <a:pt x="57152" y="751549"/>
                </a:cubicBezTo>
                <a:cubicBezTo>
                  <a:pt x="61385" y="783652"/>
                  <a:pt x="88902" y="889485"/>
                  <a:pt x="88902" y="950516"/>
                </a:cubicBezTo>
                <a:cubicBezTo>
                  <a:pt x="88902" y="1011547"/>
                  <a:pt x="67735" y="1179822"/>
                  <a:pt x="57152" y="1117733"/>
                </a:cubicBezTo>
                <a:cubicBezTo>
                  <a:pt x="46569" y="1055644"/>
                  <a:pt x="26813" y="724033"/>
                  <a:pt x="25402" y="577983"/>
                </a:cubicBezTo>
                <a:cubicBezTo>
                  <a:pt x="23991" y="431933"/>
                  <a:pt x="53271" y="334566"/>
                  <a:pt x="48685" y="241433"/>
                </a:cubicBezTo>
                <a:cubicBezTo>
                  <a:pt x="44099" y="148300"/>
                  <a:pt x="-351" y="-36909"/>
                  <a:pt x="2" y="6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4E1737C1-B356-DD9A-128F-D498F519071A}"/>
              </a:ext>
            </a:extLst>
          </p:cNvPr>
          <p:cNvSpPr/>
          <p:nvPr/>
        </p:nvSpPr>
        <p:spPr>
          <a:xfrm>
            <a:off x="1114072" y="11218202"/>
            <a:ext cx="1093617" cy="233350"/>
          </a:xfrm>
          <a:custGeom>
            <a:avLst/>
            <a:gdLst>
              <a:gd name="connsiteX0" fmla="*/ 3528 w 1093617"/>
              <a:gd name="connsiteY0" fmla="*/ 232965 h 233350"/>
              <a:gd name="connsiteX1" fmla="*/ 103011 w 1093617"/>
              <a:gd name="connsiteY1" fmla="*/ 203331 h 233350"/>
              <a:gd name="connsiteX2" fmla="*/ 124178 w 1093617"/>
              <a:gd name="connsiteY2" fmla="*/ 163115 h 233350"/>
              <a:gd name="connsiteX3" fmla="*/ 90311 w 1093617"/>
              <a:gd name="connsiteY3" fmla="*/ 101731 h 233350"/>
              <a:gd name="connsiteX4" fmla="*/ 306211 w 1093617"/>
              <a:gd name="connsiteY4" fmla="*/ 76331 h 233350"/>
              <a:gd name="connsiteX5" fmla="*/ 917928 w 1093617"/>
              <a:gd name="connsiteY5" fmla="*/ 19181 h 233350"/>
              <a:gd name="connsiteX6" fmla="*/ 1006828 w 1093617"/>
              <a:gd name="connsiteY6" fmla="*/ 91148 h 233350"/>
              <a:gd name="connsiteX7" fmla="*/ 1093611 w 1093617"/>
              <a:gd name="connsiteY7" fmla="*/ 232965 h 233350"/>
              <a:gd name="connsiteX8" fmla="*/ 1002595 w 1093617"/>
              <a:gd name="connsiteY8" fmla="*/ 57281 h 233350"/>
              <a:gd name="connsiteX9" fmla="*/ 767645 w 1093617"/>
              <a:gd name="connsiteY9" fmla="*/ 4365 h 233350"/>
              <a:gd name="connsiteX10" fmla="*/ 445911 w 1093617"/>
              <a:gd name="connsiteY10" fmla="*/ 8598 h 233350"/>
              <a:gd name="connsiteX11" fmla="*/ 496711 w 1093617"/>
              <a:gd name="connsiteY11" fmla="*/ 53048 h 233350"/>
              <a:gd name="connsiteX12" fmla="*/ 325261 w 1093617"/>
              <a:gd name="connsiteY12" fmla="*/ 63631 h 233350"/>
              <a:gd name="connsiteX13" fmla="*/ 138995 w 1093617"/>
              <a:gd name="connsiteY13" fmla="*/ 86915 h 233350"/>
              <a:gd name="connsiteX14" fmla="*/ 33161 w 1093617"/>
              <a:gd name="connsiteY14" fmla="*/ 182165 h 233350"/>
              <a:gd name="connsiteX15" fmla="*/ 3528 w 1093617"/>
              <a:gd name="connsiteY15" fmla="*/ 232965 h 2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3617" h="233350">
                <a:moveTo>
                  <a:pt x="3528" y="232965"/>
                </a:moveTo>
                <a:cubicBezTo>
                  <a:pt x="15170" y="236493"/>
                  <a:pt x="82903" y="214973"/>
                  <a:pt x="103011" y="203331"/>
                </a:cubicBezTo>
                <a:cubicBezTo>
                  <a:pt x="123119" y="191689"/>
                  <a:pt x="126295" y="180048"/>
                  <a:pt x="124178" y="163115"/>
                </a:cubicBezTo>
                <a:cubicBezTo>
                  <a:pt x="122061" y="146182"/>
                  <a:pt x="59972" y="116195"/>
                  <a:pt x="90311" y="101731"/>
                </a:cubicBezTo>
                <a:cubicBezTo>
                  <a:pt x="120650" y="87267"/>
                  <a:pt x="306211" y="76331"/>
                  <a:pt x="306211" y="76331"/>
                </a:cubicBezTo>
                <a:cubicBezTo>
                  <a:pt x="444147" y="62573"/>
                  <a:pt x="801159" y="16712"/>
                  <a:pt x="917928" y="19181"/>
                </a:cubicBezTo>
                <a:cubicBezTo>
                  <a:pt x="1034697" y="21650"/>
                  <a:pt x="977548" y="55517"/>
                  <a:pt x="1006828" y="91148"/>
                </a:cubicBezTo>
                <a:cubicBezTo>
                  <a:pt x="1036109" y="126779"/>
                  <a:pt x="1094317" y="238610"/>
                  <a:pt x="1093611" y="232965"/>
                </a:cubicBezTo>
                <a:cubicBezTo>
                  <a:pt x="1092906" y="227320"/>
                  <a:pt x="1056923" y="95381"/>
                  <a:pt x="1002595" y="57281"/>
                </a:cubicBezTo>
                <a:cubicBezTo>
                  <a:pt x="948267" y="19181"/>
                  <a:pt x="860426" y="12479"/>
                  <a:pt x="767645" y="4365"/>
                </a:cubicBezTo>
                <a:cubicBezTo>
                  <a:pt x="674864" y="-3749"/>
                  <a:pt x="491067" y="484"/>
                  <a:pt x="445911" y="8598"/>
                </a:cubicBezTo>
                <a:cubicBezTo>
                  <a:pt x="400755" y="16712"/>
                  <a:pt x="516819" y="43876"/>
                  <a:pt x="496711" y="53048"/>
                </a:cubicBezTo>
                <a:cubicBezTo>
                  <a:pt x="476603" y="62220"/>
                  <a:pt x="384880" y="57987"/>
                  <a:pt x="325261" y="63631"/>
                </a:cubicBezTo>
                <a:cubicBezTo>
                  <a:pt x="265642" y="69275"/>
                  <a:pt x="187678" y="67159"/>
                  <a:pt x="138995" y="86915"/>
                </a:cubicBezTo>
                <a:cubicBezTo>
                  <a:pt x="90312" y="106671"/>
                  <a:pt x="55386" y="158176"/>
                  <a:pt x="33161" y="182165"/>
                </a:cubicBezTo>
                <a:cubicBezTo>
                  <a:pt x="10936" y="206154"/>
                  <a:pt x="-8114" y="229437"/>
                  <a:pt x="3528" y="232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212E3916-B74C-A933-A573-1DBA8C706DC6}"/>
              </a:ext>
            </a:extLst>
          </p:cNvPr>
          <p:cNvSpPr/>
          <p:nvPr/>
        </p:nvSpPr>
        <p:spPr>
          <a:xfrm>
            <a:off x="319617" y="11747093"/>
            <a:ext cx="1797652" cy="48185"/>
          </a:xfrm>
          <a:custGeom>
            <a:avLst/>
            <a:gdLst>
              <a:gd name="connsiteX0" fmla="*/ 0 w 1797652"/>
              <a:gd name="connsiteY0" fmla="*/ 19457 h 48185"/>
              <a:gd name="connsiteX1" fmla="*/ 785283 w 1797652"/>
              <a:gd name="connsiteY1" fmla="*/ 10990 h 48185"/>
              <a:gd name="connsiteX2" fmla="*/ 1758950 w 1797652"/>
              <a:gd name="connsiteY2" fmla="*/ 407 h 48185"/>
              <a:gd name="connsiteX3" fmla="*/ 1579033 w 1797652"/>
              <a:gd name="connsiteY3" fmla="*/ 6757 h 48185"/>
              <a:gd name="connsiteX4" fmla="*/ 1348316 w 1797652"/>
              <a:gd name="connsiteY4" fmla="*/ 46974 h 48185"/>
              <a:gd name="connsiteX5" fmla="*/ 867833 w 1797652"/>
              <a:gd name="connsiteY5" fmla="*/ 38507 h 48185"/>
              <a:gd name="connsiteX6" fmla="*/ 300566 w 1797652"/>
              <a:gd name="connsiteY6" fmla="*/ 46974 h 48185"/>
              <a:gd name="connsiteX7" fmla="*/ 0 w 1797652"/>
              <a:gd name="connsiteY7" fmla="*/ 19457 h 4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7652" h="48185">
                <a:moveTo>
                  <a:pt x="0" y="19457"/>
                </a:moveTo>
                <a:lnTo>
                  <a:pt x="785283" y="10990"/>
                </a:lnTo>
                <a:lnTo>
                  <a:pt x="1758950" y="407"/>
                </a:lnTo>
                <a:cubicBezTo>
                  <a:pt x="1891242" y="-298"/>
                  <a:pt x="1647472" y="-1004"/>
                  <a:pt x="1579033" y="6757"/>
                </a:cubicBezTo>
                <a:cubicBezTo>
                  <a:pt x="1510594" y="14518"/>
                  <a:pt x="1466849" y="41682"/>
                  <a:pt x="1348316" y="46974"/>
                </a:cubicBezTo>
                <a:cubicBezTo>
                  <a:pt x="1229783" y="52266"/>
                  <a:pt x="1042458" y="38507"/>
                  <a:pt x="867833" y="38507"/>
                </a:cubicBezTo>
                <a:cubicBezTo>
                  <a:pt x="693208" y="38507"/>
                  <a:pt x="439208" y="48738"/>
                  <a:pt x="300566" y="46974"/>
                </a:cubicBezTo>
                <a:cubicBezTo>
                  <a:pt x="161924" y="45210"/>
                  <a:pt x="98953" y="36567"/>
                  <a:pt x="0" y="19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1EC05A7B-CB66-766C-D025-6036DCCF8E45}"/>
              </a:ext>
            </a:extLst>
          </p:cNvPr>
          <p:cNvSpPr/>
          <p:nvPr/>
        </p:nvSpPr>
        <p:spPr>
          <a:xfrm>
            <a:off x="1149418" y="11726066"/>
            <a:ext cx="975228" cy="108247"/>
          </a:xfrm>
          <a:custGeom>
            <a:avLst/>
            <a:gdLst>
              <a:gd name="connsiteX0" fmla="*/ 6282 w 975228"/>
              <a:gd name="connsiteY0" fmla="*/ 57417 h 108247"/>
              <a:gd name="connsiteX1" fmla="*/ 808499 w 975228"/>
              <a:gd name="connsiteY1" fmla="*/ 108217 h 108247"/>
              <a:gd name="connsiteX2" fmla="*/ 971482 w 975228"/>
              <a:gd name="connsiteY2" fmla="*/ 48951 h 108247"/>
              <a:gd name="connsiteX3" fmla="*/ 916449 w 975228"/>
              <a:gd name="connsiteY3" fmla="*/ 59534 h 108247"/>
              <a:gd name="connsiteX4" fmla="*/ 842365 w 975228"/>
              <a:gd name="connsiteY4" fmla="*/ 267 h 108247"/>
              <a:gd name="connsiteX5" fmla="*/ 939732 w 975228"/>
              <a:gd name="connsiteY5" fmla="*/ 87051 h 108247"/>
              <a:gd name="connsiteX6" fmla="*/ 677265 w 975228"/>
              <a:gd name="connsiteY6" fmla="*/ 84934 h 108247"/>
              <a:gd name="connsiteX7" fmla="*/ 446549 w 975228"/>
              <a:gd name="connsiteY7" fmla="*/ 87051 h 108247"/>
              <a:gd name="connsiteX8" fmla="*/ 6282 w 975228"/>
              <a:gd name="connsiteY8" fmla="*/ 57417 h 10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228" h="108247">
                <a:moveTo>
                  <a:pt x="6282" y="57417"/>
                </a:moveTo>
                <a:cubicBezTo>
                  <a:pt x="66607" y="60945"/>
                  <a:pt x="647632" y="109628"/>
                  <a:pt x="808499" y="108217"/>
                </a:cubicBezTo>
                <a:cubicBezTo>
                  <a:pt x="969366" y="106806"/>
                  <a:pt x="953490" y="57065"/>
                  <a:pt x="971482" y="48951"/>
                </a:cubicBezTo>
                <a:cubicBezTo>
                  <a:pt x="989474" y="40837"/>
                  <a:pt x="937968" y="67648"/>
                  <a:pt x="916449" y="59534"/>
                </a:cubicBezTo>
                <a:cubicBezTo>
                  <a:pt x="894930" y="51420"/>
                  <a:pt x="838484" y="-4319"/>
                  <a:pt x="842365" y="267"/>
                </a:cubicBezTo>
                <a:cubicBezTo>
                  <a:pt x="846246" y="4853"/>
                  <a:pt x="967249" y="72940"/>
                  <a:pt x="939732" y="87051"/>
                </a:cubicBezTo>
                <a:cubicBezTo>
                  <a:pt x="912215" y="101162"/>
                  <a:pt x="759462" y="84934"/>
                  <a:pt x="677265" y="84934"/>
                </a:cubicBezTo>
                <a:cubicBezTo>
                  <a:pt x="595068" y="84934"/>
                  <a:pt x="555910" y="88815"/>
                  <a:pt x="446549" y="87051"/>
                </a:cubicBezTo>
                <a:cubicBezTo>
                  <a:pt x="337188" y="85287"/>
                  <a:pt x="-54043" y="53889"/>
                  <a:pt x="6282" y="57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3299DF2F-5BFD-33E4-B062-027054D8B323}"/>
              </a:ext>
            </a:extLst>
          </p:cNvPr>
          <p:cNvSpPr/>
          <p:nvPr/>
        </p:nvSpPr>
        <p:spPr>
          <a:xfrm>
            <a:off x="1993246" y="11241549"/>
            <a:ext cx="72244" cy="245666"/>
          </a:xfrm>
          <a:custGeom>
            <a:avLst/>
            <a:gdLst>
              <a:gd name="connsiteX0" fmla="*/ 51454 w 72244"/>
              <a:gd name="connsiteY0" fmla="*/ 68 h 245666"/>
              <a:gd name="connsiteX1" fmla="*/ 70504 w 72244"/>
              <a:gd name="connsiteY1" fmla="*/ 118601 h 245666"/>
              <a:gd name="connsiteX2" fmla="*/ 654 w 72244"/>
              <a:gd name="connsiteY2" fmla="*/ 245601 h 245666"/>
              <a:gd name="connsiteX3" fmla="*/ 36637 w 72244"/>
              <a:gd name="connsiteY3" fmla="*/ 135534 h 245666"/>
              <a:gd name="connsiteX4" fmla="*/ 55687 w 72244"/>
              <a:gd name="connsiteY4" fmla="*/ 101668 h 245666"/>
              <a:gd name="connsiteX5" fmla="*/ 51454 w 72244"/>
              <a:gd name="connsiteY5" fmla="*/ 68 h 24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44" h="245666">
                <a:moveTo>
                  <a:pt x="51454" y="68"/>
                </a:moveTo>
                <a:cubicBezTo>
                  <a:pt x="53924" y="2890"/>
                  <a:pt x="78971" y="77679"/>
                  <a:pt x="70504" y="118601"/>
                </a:cubicBezTo>
                <a:cubicBezTo>
                  <a:pt x="62037" y="159523"/>
                  <a:pt x="6298" y="242779"/>
                  <a:pt x="654" y="245601"/>
                </a:cubicBezTo>
                <a:cubicBezTo>
                  <a:pt x="-4990" y="248423"/>
                  <a:pt x="27465" y="159523"/>
                  <a:pt x="36637" y="135534"/>
                </a:cubicBezTo>
                <a:cubicBezTo>
                  <a:pt x="45809" y="111545"/>
                  <a:pt x="56040" y="121423"/>
                  <a:pt x="55687" y="101668"/>
                </a:cubicBezTo>
                <a:cubicBezTo>
                  <a:pt x="55334" y="81913"/>
                  <a:pt x="48984" y="-2754"/>
                  <a:pt x="5145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A889AA63-F4AD-5FD8-BA83-EBEC3908B75D}"/>
              </a:ext>
            </a:extLst>
          </p:cNvPr>
          <p:cNvSpPr/>
          <p:nvPr/>
        </p:nvSpPr>
        <p:spPr>
          <a:xfrm>
            <a:off x="1111244" y="11241612"/>
            <a:ext cx="776107" cy="366633"/>
          </a:xfrm>
          <a:custGeom>
            <a:avLst/>
            <a:gdLst>
              <a:gd name="connsiteX0" fmla="*/ 772589 w 776107"/>
              <a:gd name="connsiteY0" fmla="*/ 5 h 366633"/>
              <a:gd name="connsiteX1" fmla="*/ 649823 w 776107"/>
              <a:gd name="connsiteY1" fmla="*/ 80438 h 366633"/>
              <a:gd name="connsiteX2" fmla="*/ 160873 w 776107"/>
              <a:gd name="connsiteY2" fmla="*/ 154521 h 366633"/>
              <a:gd name="connsiteX3" fmla="*/ 264589 w 776107"/>
              <a:gd name="connsiteY3" fmla="*/ 148171 h 366633"/>
              <a:gd name="connsiteX4" fmla="*/ 152406 w 776107"/>
              <a:gd name="connsiteY4" fmla="*/ 196855 h 366633"/>
              <a:gd name="connsiteX5" fmla="*/ 152406 w 776107"/>
              <a:gd name="connsiteY5" fmla="*/ 258238 h 366633"/>
              <a:gd name="connsiteX6" fmla="*/ 6 w 776107"/>
              <a:gd name="connsiteY6" fmla="*/ 366188 h 366633"/>
              <a:gd name="connsiteX7" fmla="*/ 146056 w 776107"/>
              <a:gd name="connsiteY7" fmla="*/ 213788 h 366633"/>
              <a:gd name="connsiteX8" fmla="*/ 131239 w 776107"/>
              <a:gd name="connsiteY8" fmla="*/ 177805 h 366633"/>
              <a:gd name="connsiteX9" fmla="*/ 563039 w 776107"/>
              <a:gd name="connsiteY9" fmla="*/ 95255 h 366633"/>
              <a:gd name="connsiteX10" fmla="*/ 698506 w 776107"/>
              <a:gd name="connsiteY10" fmla="*/ 99488 h 366633"/>
              <a:gd name="connsiteX11" fmla="*/ 738723 w 776107"/>
              <a:gd name="connsiteY11" fmla="*/ 76205 h 366633"/>
              <a:gd name="connsiteX12" fmla="*/ 772589 w 776107"/>
              <a:gd name="connsiteY12" fmla="*/ 5 h 36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107" h="366633">
                <a:moveTo>
                  <a:pt x="772589" y="5"/>
                </a:moveTo>
                <a:cubicBezTo>
                  <a:pt x="757772" y="710"/>
                  <a:pt x="751776" y="54685"/>
                  <a:pt x="649823" y="80438"/>
                </a:cubicBezTo>
                <a:cubicBezTo>
                  <a:pt x="547870" y="106191"/>
                  <a:pt x="225079" y="143232"/>
                  <a:pt x="160873" y="154521"/>
                </a:cubicBezTo>
                <a:cubicBezTo>
                  <a:pt x="96667" y="165810"/>
                  <a:pt x="266000" y="141115"/>
                  <a:pt x="264589" y="148171"/>
                </a:cubicBezTo>
                <a:cubicBezTo>
                  <a:pt x="263178" y="155227"/>
                  <a:pt x="171103" y="178511"/>
                  <a:pt x="152406" y="196855"/>
                </a:cubicBezTo>
                <a:cubicBezTo>
                  <a:pt x="133709" y="215199"/>
                  <a:pt x="177806" y="230016"/>
                  <a:pt x="152406" y="258238"/>
                </a:cubicBezTo>
                <a:cubicBezTo>
                  <a:pt x="127006" y="286460"/>
                  <a:pt x="1064" y="373596"/>
                  <a:pt x="6" y="366188"/>
                </a:cubicBezTo>
                <a:cubicBezTo>
                  <a:pt x="-1052" y="358780"/>
                  <a:pt x="124184" y="245185"/>
                  <a:pt x="146056" y="213788"/>
                </a:cubicBezTo>
                <a:cubicBezTo>
                  <a:pt x="167928" y="182391"/>
                  <a:pt x="61742" y="197560"/>
                  <a:pt x="131239" y="177805"/>
                </a:cubicBezTo>
                <a:cubicBezTo>
                  <a:pt x="200736" y="158050"/>
                  <a:pt x="468495" y="108308"/>
                  <a:pt x="563039" y="95255"/>
                </a:cubicBezTo>
                <a:cubicBezTo>
                  <a:pt x="657583" y="82202"/>
                  <a:pt x="669225" y="102663"/>
                  <a:pt x="698506" y="99488"/>
                </a:cubicBezTo>
                <a:cubicBezTo>
                  <a:pt x="727787" y="96313"/>
                  <a:pt x="726023" y="89258"/>
                  <a:pt x="738723" y="76205"/>
                </a:cubicBezTo>
                <a:cubicBezTo>
                  <a:pt x="751423" y="63152"/>
                  <a:pt x="787406" y="-700"/>
                  <a:pt x="77258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E02CCC6B-DF34-4F20-61DB-94B6CA253707}"/>
              </a:ext>
            </a:extLst>
          </p:cNvPr>
          <p:cNvSpPr/>
          <p:nvPr/>
        </p:nvSpPr>
        <p:spPr>
          <a:xfrm>
            <a:off x="1867583" y="11246738"/>
            <a:ext cx="108880" cy="161253"/>
          </a:xfrm>
          <a:custGeom>
            <a:avLst/>
            <a:gdLst>
              <a:gd name="connsiteX0" fmla="*/ 108855 w 108880"/>
              <a:gd name="connsiteY0" fmla="*/ 700 h 161253"/>
              <a:gd name="connsiteX1" fmla="*/ 8842 w 108880"/>
              <a:gd name="connsiteY1" fmla="*/ 115000 h 161253"/>
              <a:gd name="connsiteX2" fmla="*/ 4080 w 108880"/>
              <a:gd name="connsiteY2" fmla="*/ 161037 h 161253"/>
              <a:gd name="connsiteX3" fmla="*/ 905 w 108880"/>
              <a:gd name="connsiteY3" fmla="*/ 99125 h 161253"/>
              <a:gd name="connsiteX4" fmla="*/ 18367 w 108880"/>
              <a:gd name="connsiteY4" fmla="*/ 67375 h 161253"/>
              <a:gd name="connsiteX5" fmla="*/ 108855 w 108880"/>
              <a:gd name="connsiteY5" fmla="*/ 700 h 16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80" h="161253">
                <a:moveTo>
                  <a:pt x="108855" y="700"/>
                </a:moveTo>
                <a:cubicBezTo>
                  <a:pt x="107267" y="8638"/>
                  <a:pt x="26304" y="88277"/>
                  <a:pt x="8842" y="115000"/>
                </a:cubicBezTo>
                <a:cubicBezTo>
                  <a:pt x="-8621" y="141723"/>
                  <a:pt x="5403" y="163683"/>
                  <a:pt x="4080" y="161037"/>
                </a:cubicBezTo>
                <a:cubicBezTo>
                  <a:pt x="2757" y="158391"/>
                  <a:pt x="-1476" y="114735"/>
                  <a:pt x="905" y="99125"/>
                </a:cubicBezTo>
                <a:cubicBezTo>
                  <a:pt x="3286" y="83515"/>
                  <a:pt x="-1741" y="80075"/>
                  <a:pt x="18367" y="67375"/>
                </a:cubicBezTo>
                <a:cubicBezTo>
                  <a:pt x="38475" y="54675"/>
                  <a:pt x="110443" y="-7238"/>
                  <a:pt x="108855" y="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6FBD92AB-E673-AC9C-B3C9-F51629CD5DE2}"/>
              </a:ext>
            </a:extLst>
          </p:cNvPr>
          <p:cNvSpPr/>
          <p:nvPr/>
        </p:nvSpPr>
        <p:spPr>
          <a:xfrm>
            <a:off x="1896905" y="11391849"/>
            <a:ext cx="261789" cy="324281"/>
          </a:xfrm>
          <a:custGeom>
            <a:avLst/>
            <a:gdLst>
              <a:gd name="connsiteX0" fmla="*/ 158 w 261789"/>
              <a:gd name="connsiteY0" fmla="*/ 51 h 324281"/>
              <a:gd name="connsiteX1" fmla="*/ 79533 w 261789"/>
              <a:gd name="connsiteY1" fmla="*/ 73076 h 324281"/>
              <a:gd name="connsiteX2" fmla="*/ 195420 w 261789"/>
              <a:gd name="connsiteY2" fmla="*/ 155626 h 324281"/>
              <a:gd name="connsiteX3" fmla="*/ 258920 w 261789"/>
              <a:gd name="connsiteY3" fmla="*/ 322314 h 324281"/>
              <a:gd name="connsiteX4" fmla="*/ 236695 w 261789"/>
              <a:gd name="connsiteY4" fmla="*/ 238176 h 324281"/>
              <a:gd name="connsiteX5" fmla="*/ 112870 w 261789"/>
              <a:gd name="connsiteY5" fmla="*/ 104826 h 324281"/>
              <a:gd name="connsiteX6" fmla="*/ 60483 w 261789"/>
              <a:gd name="connsiteY6" fmla="*/ 84189 h 324281"/>
              <a:gd name="connsiteX7" fmla="*/ 158 w 261789"/>
              <a:gd name="connsiteY7" fmla="*/ 51 h 32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789" h="324281">
                <a:moveTo>
                  <a:pt x="158" y="51"/>
                </a:moveTo>
                <a:cubicBezTo>
                  <a:pt x="3333" y="-1801"/>
                  <a:pt x="46989" y="47147"/>
                  <a:pt x="79533" y="73076"/>
                </a:cubicBezTo>
                <a:cubicBezTo>
                  <a:pt x="112077" y="99005"/>
                  <a:pt x="165522" y="114086"/>
                  <a:pt x="195420" y="155626"/>
                </a:cubicBezTo>
                <a:cubicBezTo>
                  <a:pt x="225318" y="197166"/>
                  <a:pt x="252041" y="308556"/>
                  <a:pt x="258920" y="322314"/>
                </a:cubicBezTo>
                <a:cubicBezTo>
                  <a:pt x="265799" y="336072"/>
                  <a:pt x="261037" y="274424"/>
                  <a:pt x="236695" y="238176"/>
                </a:cubicBezTo>
                <a:cubicBezTo>
                  <a:pt x="212353" y="201928"/>
                  <a:pt x="142239" y="130490"/>
                  <a:pt x="112870" y="104826"/>
                </a:cubicBezTo>
                <a:cubicBezTo>
                  <a:pt x="83501" y="79162"/>
                  <a:pt x="78739" y="98741"/>
                  <a:pt x="60483" y="84189"/>
                </a:cubicBezTo>
                <a:cubicBezTo>
                  <a:pt x="42227" y="69637"/>
                  <a:pt x="-3017" y="1903"/>
                  <a:pt x="15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D5CA0C63-04C0-C193-2900-7E090F39B121}"/>
              </a:ext>
            </a:extLst>
          </p:cNvPr>
          <p:cNvSpPr/>
          <p:nvPr/>
        </p:nvSpPr>
        <p:spPr>
          <a:xfrm>
            <a:off x="1903263" y="11249012"/>
            <a:ext cx="81767" cy="162111"/>
          </a:xfrm>
          <a:custGeom>
            <a:avLst/>
            <a:gdLst>
              <a:gd name="connsiteX0" fmla="*/ 76350 w 81767"/>
              <a:gd name="connsiteY0" fmla="*/ 13 h 162111"/>
              <a:gd name="connsiteX1" fmla="*/ 70000 w 81767"/>
              <a:gd name="connsiteY1" fmla="*/ 84151 h 162111"/>
              <a:gd name="connsiteX2" fmla="*/ 14437 w 81767"/>
              <a:gd name="connsiteY2" fmla="*/ 128601 h 162111"/>
              <a:gd name="connsiteX3" fmla="*/ 55712 w 81767"/>
              <a:gd name="connsiteY3" fmla="*/ 161938 h 162111"/>
              <a:gd name="connsiteX4" fmla="*/ 150 w 81767"/>
              <a:gd name="connsiteY4" fmla="*/ 114313 h 162111"/>
              <a:gd name="connsiteX5" fmla="*/ 76350 w 81767"/>
              <a:gd name="connsiteY5" fmla="*/ 90501 h 162111"/>
              <a:gd name="connsiteX6" fmla="*/ 76350 w 81767"/>
              <a:gd name="connsiteY6" fmla="*/ 13 h 16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67" h="162111">
                <a:moveTo>
                  <a:pt x="76350" y="13"/>
                </a:moveTo>
                <a:cubicBezTo>
                  <a:pt x="75292" y="-1045"/>
                  <a:pt x="80319" y="62720"/>
                  <a:pt x="70000" y="84151"/>
                </a:cubicBezTo>
                <a:cubicBezTo>
                  <a:pt x="59681" y="105582"/>
                  <a:pt x="16818" y="115637"/>
                  <a:pt x="14437" y="128601"/>
                </a:cubicBezTo>
                <a:cubicBezTo>
                  <a:pt x="12056" y="141565"/>
                  <a:pt x="58093" y="164319"/>
                  <a:pt x="55712" y="161938"/>
                </a:cubicBezTo>
                <a:cubicBezTo>
                  <a:pt x="53331" y="159557"/>
                  <a:pt x="-3290" y="126219"/>
                  <a:pt x="150" y="114313"/>
                </a:cubicBezTo>
                <a:cubicBezTo>
                  <a:pt x="3590" y="102407"/>
                  <a:pt x="64708" y="104524"/>
                  <a:pt x="76350" y="90501"/>
                </a:cubicBezTo>
                <a:cubicBezTo>
                  <a:pt x="87992" y="76478"/>
                  <a:pt x="77408" y="1071"/>
                  <a:pt x="7635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A2188F16-1662-D60F-1960-F2926AB99A81}"/>
              </a:ext>
            </a:extLst>
          </p:cNvPr>
          <p:cNvSpPr/>
          <p:nvPr/>
        </p:nvSpPr>
        <p:spPr>
          <a:xfrm>
            <a:off x="1190457" y="11240937"/>
            <a:ext cx="626865" cy="179411"/>
          </a:xfrm>
          <a:custGeom>
            <a:avLst/>
            <a:gdLst>
              <a:gd name="connsiteX0" fmla="*/ 168 w 626865"/>
              <a:gd name="connsiteY0" fmla="*/ 177951 h 179411"/>
              <a:gd name="connsiteX1" fmla="*/ 100181 w 626865"/>
              <a:gd name="connsiteY1" fmla="*/ 155726 h 179411"/>
              <a:gd name="connsiteX2" fmla="*/ 43031 w 626865"/>
              <a:gd name="connsiteY2" fmla="*/ 84288 h 179411"/>
              <a:gd name="connsiteX3" fmla="*/ 136693 w 626865"/>
              <a:gd name="connsiteY3" fmla="*/ 106513 h 179411"/>
              <a:gd name="connsiteX4" fmla="*/ 108118 w 626865"/>
              <a:gd name="connsiteY4" fmla="*/ 95401 h 179411"/>
              <a:gd name="connsiteX5" fmla="*/ 481181 w 626865"/>
              <a:gd name="connsiteY5" fmla="*/ 39838 h 179411"/>
              <a:gd name="connsiteX6" fmla="*/ 625643 w 626865"/>
              <a:gd name="connsiteY6" fmla="*/ 151 h 179411"/>
              <a:gd name="connsiteX7" fmla="*/ 412918 w 626865"/>
              <a:gd name="connsiteY7" fmla="*/ 54126 h 179411"/>
              <a:gd name="connsiteX8" fmla="*/ 181143 w 626865"/>
              <a:gd name="connsiteY8" fmla="*/ 85876 h 179411"/>
              <a:gd name="connsiteX9" fmla="*/ 38268 w 626865"/>
              <a:gd name="connsiteY9" fmla="*/ 103338 h 179411"/>
              <a:gd name="connsiteX10" fmla="*/ 128756 w 626865"/>
              <a:gd name="connsiteY10" fmla="*/ 120801 h 179411"/>
              <a:gd name="connsiteX11" fmla="*/ 168 w 626865"/>
              <a:gd name="connsiteY11" fmla="*/ 177951 h 17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6865" h="179411">
                <a:moveTo>
                  <a:pt x="168" y="177951"/>
                </a:moveTo>
                <a:cubicBezTo>
                  <a:pt x="-4594" y="183772"/>
                  <a:pt x="93037" y="171336"/>
                  <a:pt x="100181" y="155726"/>
                </a:cubicBezTo>
                <a:cubicBezTo>
                  <a:pt x="107325" y="140116"/>
                  <a:pt x="36946" y="92490"/>
                  <a:pt x="43031" y="84288"/>
                </a:cubicBezTo>
                <a:cubicBezTo>
                  <a:pt x="49116" y="76086"/>
                  <a:pt x="125845" y="104661"/>
                  <a:pt x="136693" y="106513"/>
                </a:cubicBezTo>
                <a:cubicBezTo>
                  <a:pt x="147541" y="108365"/>
                  <a:pt x="50703" y="106514"/>
                  <a:pt x="108118" y="95401"/>
                </a:cubicBezTo>
                <a:cubicBezTo>
                  <a:pt x="165533" y="84288"/>
                  <a:pt x="394927" y="55713"/>
                  <a:pt x="481181" y="39838"/>
                </a:cubicBezTo>
                <a:cubicBezTo>
                  <a:pt x="567435" y="23963"/>
                  <a:pt x="637020" y="-2230"/>
                  <a:pt x="625643" y="151"/>
                </a:cubicBezTo>
                <a:cubicBezTo>
                  <a:pt x="614266" y="2532"/>
                  <a:pt x="487001" y="39839"/>
                  <a:pt x="412918" y="54126"/>
                </a:cubicBezTo>
                <a:cubicBezTo>
                  <a:pt x="338835" y="68413"/>
                  <a:pt x="243585" y="77674"/>
                  <a:pt x="181143" y="85876"/>
                </a:cubicBezTo>
                <a:cubicBezTo>
                  <a:pt x="118701" y="94078"/>
                  <a:pt x="46999" y="97517"/>
                  <a:pt x="38268" y="103338"/>
                </a:cubicBezTo>
                <a:cubicBezTo>
                  <a:pt x="29537" y="109159"/>
                  <a:pt x="135635" y="108630"/>
                  <a:pt x="128756" y="120801"/>
                </a:cubicBezTo>
                <a:cubicBezTo>
                  <a:pt x="121877" y="132972"/>
                  <a:pt x="4930" y="172130"/>
                  <a:pt x="168" y="177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62AE919C-172B-F38C-F3F5-F619C501C416}"/>
              </a:ext>
            </a:extLst>
          </p:cNvPr>
          <p:cNvSpPr/>
          <p:nvPr/>
        </p:nvSpPr>
        <p:spPr>
          <a:xfrm>
            <a:off x="1739079" y="11315519"/>
            <a:ext cx="405030" cy="467356"/>
          </a:xfrm>
          <a:custGeom>
            <a:avLst/>
            <a:gdLst>
              <a:gd name="connsiteX0" fmla="*/ 204021 w 405030"/>
              <a:gd name="connsiteY0" fmla="*/ 181 h 467356"/>
              <a:gd name="connsiteX1" fmla="*/ 143696 w 405030"/>
              <a:gd name="connsiteY1" fmla="*/ 84319 h 467356"/>
              <a:gd name="connsiteX2" fmla="*/ 88134 w 405030"/>
              <a:gd name="connsiteY2" fmla="*/ 97019 h 467356"/>
              <a:gd name="connsiteX3" fmla="*/ 148459 w 405030"/>
              <a:gd name="connsiteY3" fmla="*/ 122419 h 467356"/>
              <a:gd name="connsiteX4" fmla="*/ 275459 w 405030"/>
              <a:gd name="connsiteY4" fmla="*/ 208144 h 467356"/>
              <a:gd name="connsiteX5" fmla="*/ 277046 w 405030"/>
              <a:gd name="connsiteY5" fmla="*/ 217669 h 467356"/>
              <a:gd name="connsiteX6" fmla="*/ 354834 w 405030"/>
              <a:gd name="connsiteY6" fmla="*/ 306569 h 467356"/>
              <a:gd name="connsiteX7" fmla="*/ 388171 w 405030"/>
              <a:gd name="connsiteY7" fmla="*/ 371656 h 467356"/>
              <a:gd name="connsiteX8" fmla="*/ 381821 w 405030"/>
              <a:gd name="connsiteY8" fmla="*/ 417694 h 467356"/>
              <a:gd name="connsiteX9" fmla="*/ 115121 w 405030"/>
              <a:gd name="connsiteY9" fmla="*/ 466906 h 467356"/>
              <a:gd name="connsiteX10" fmla="*/ 391346 w 405030"/>
              <a:gd name="connsiteY10" fmla="*/ 387531 h 467356"/>
              <a:gd name="connsiteX11" fmla="*/ 218309 w 405030"/>
              <a:gd name="connsiteY11" fmla="*/ 206556 h 467356"/>
              <a:gd name="connsiteX12" fmla="*/ 69084 w 405030"/>
              <a:gd name="connsiteY12" fmla="*/ 116069 h 467356"/>
              <a:gd name="connsiteX13" fmla="*/ 2409 w 405030"/>
              <a:gd name="connsiteY13" fmla="*/ 101781 h 467356"/>
              <a:gd name="connsiteX14" fmla="*/ 148459 w 405030"/>
              <a:gd name="connsiteY14" fmla="*/ 62094 h 467356"/>
              <a:gd name="connsiteX15" fmla="*/ 204021 w 405030"/>
              <a:gd name="connsiteY15" fmla="*/ 181 h 46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5030" h="467356">
                <a:moveTo>
                  <a:pt x="204021" y="181"/>
                </a:moveTo>
                <a:cubicBezTo>
                  <a:pt x="203227" y="3885"/>
                  <a:pt x="163011" y="68179"/>
                  <a:pt x="143696" y="84319"/>
                </a:cubicBezTo>
                <a:cubicBezTo>
                  <a:pt x="124381" y="100459"/>
                  <a:pt x="87340" y="90669"/>
                  <a:pt x="88134" y="97019"/>
                </a:cubicBezTo>
                <a:cubicBezTo>
                  <a:pt x="88928" y="103369"/>
                  <a:pt x="117238" y="103898"/>
                  <a:pt x="148459" y="122419"/>
                </a:cubicBezTo>
                <a:cubicBezTo>
                  <a:pt x="179680" y="140940"/>
                  <a:pt x="254028" y="192269"/>
                  <a:pt x="275459" y="208144"/>
                </a:cubicBezTo>
                <a:cubicBezTo>
                  <a:pt x="296890" y="224019"/>
                  <a:pt x="263817" y="201265"/>
                  <a:pt x="277046" y="217669"/>
                </a:cubicBezTo>
                <a:cubicBezTo>
                  <a:pt x="290275" y="234073"/>
                  <a:pt x="336313" y="280905"/>
                  <a:pt x="354834" y="306569"/>
                </a:cubicBezTo>
                <a:cubicBezTo>
                  <a:pt x="373355" y="332233"/>
                  <a:pt x="383673" y="353135"/>
                  <a:pt x="388171" y="371656"/>
                </a:cubicBezTo>
                <a:cubicBezTo>
                  <a:pt x="392669" y="390177"/>
                  <a:pt x="427329" y="401819"/>
                  <a:pt x="381821" y="417694"/>
                </a:cubicBezTo>
                <a:cubicBezTo>
                  <a:pt x="336313" y="433569"/>
                  <a:pt x="113534" y="471933"/>
                  <a:pt x="115121" y="466906"/>
                </a:cubicBezTo>
                <a:cubicBezTo>
                  <a:pt x="116708" y="461879"/>
                  <a:pt x="374148" y="430923"/>
                  <a:pt x="391346" y="387531"/>
                </a:cubicBezTo>
                <a:cubicBezTo>
                  <a:pt x="408544" y="344139"/>
                  <a:pt x="272019" y="251800"/>
                  <a:pt x="218309" y="206556"/>
                </a:cubicBezTo>
                <a:cubicBezTo>
                  <a:pt x="164599" y="161312"/>
                  <a:pt x="105067" y="133531"/>
                  <a:pt x="69084" y="116069"/>
                </a:cubicBezTo>
                <a:cubicBezTo>
                  <a:pt x="33101" y="98607"/>
                  <a:pt x="-10820" y="110777"/>
                  <a:pt x="2409" y="101781"/>
                </a:cubicBezTo>
                <a:cubicBezTo>
                  <a:pt x="15638" y="92785"/>
                  <a:pt x="114063" y="73471"/>
                  <a:pt x="148459" y="62094"/>
                </a:cubicBezTo>
                <a:cubicBezTo>
                  <a:pt x="182855" y="50717"/>
                  <a:pt x="204815" y="-3523"/>
                  <a:pt x="204021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03593156-60E8-59A8-FE95-734261BBD191}"/>
              </a:ext>
            </a:extLst>
          </p:cNvPr>
          <p:cNvSpPr/>
          <p:nvPr/>
        </p:nvSpPr>
        <p:spPr>
          <a:xfrm>
            <a:off x="1111131" y="11466806"/>
            <a:ext cx="297300" cy="242614"/>
          </a:xfrm>
          <a:custGeom>
            <a:avLst/>
            <a:gdLst>
              <a:gd name="connsiteX0" fmla="*/ 295394 w 297300"/>
              <a:gd name="connsiteY0" fmla="*/ 2882 h 242614"/>
              <a:gd name="connsiteX1" fmla="*/ 65207 w 297300"/>
              <a:gd name="connsiteY1" fmla="*/ 163219 h 242614"/>
              <a:gd name="connsiteX2" fmla="*/ 119 w 297300"/>
              <a:gd name="connsiteY2" fmla="*/ 242594 h 242614"/>
              <a:gd name="connsiteX3" fmla="*/ 52507 w 297300"/>
              <a:gd name="connsiteY3" fmla="*/ 156869 h 242614"/>
              <a:gd name="connsiteX4" fmla="*/ 168394 w 297300"/>
              <a:gd name="connsiteY4" fmla="*/ 66382 h 242614"/>
              <a:gd name="connsiteX5" fmla="*/ 295394 w 297300"/>
              <a:gd name="connsiteY5" fmla="*/ 2882 h 24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300" h="242614">
                <a:moveTo>
                  <a:pt x="295394" y="2882"/>
                </a:moveTo>
                <a:cubicBezTo>
                  <a:pt x="278196" y="19021"/>
                  <a:pt x="114419" y="123267"/>
                  <a:pt x="65207" y="163219"/>
                </a:cubicBezTo>
                <a:cubicBezTo>
                  <a:pt x="15995" y="203171"/>
                  <a:pt x="2236" y="243652"/>
                  <a:pt x="119" y="242594"/>
                </a:cubicBezTo>
                <a:cubicBezTo>
                  <a:pt x="-1998" y="241536"/>
                  <a:pt x="24461" y="186238"/>
                  <a:pt x="52507" y="156869"/>
                </a:cubicBezTo>
                <a:cubicBezTo>
                  <a:pt x="80553" y="127500"/>
                  <a:pt x="127913" y="90195"/>
                  <a:pt x="168394" y="66382"/>
                </a:cubicBezTo>
                <a:cubicBezTo>
                  <a:pt x="208875" y="42570"/>
                  <a:pt x="312592" y="-13257"/>
                  <a:pt x="295394" y="2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110B46FA-1136-FC3C-1537-F3305B0BA1E1}"/>
              </a:ext>
            </a:extLst>
          </p:cNvPr>
          <p:cNvSpPr/>
          <p:nvPr/>
        </p:nvSpPr>
        <p:spPr>
          <a:xfrm>
            <a:off x="1214425" y="11529501"/>
            <a:ext cx="638073" cy="184712"/>
          </a:xfrm>
          <a:custGeom>
            <a:avLst/>
            <a:gdLst>
              <a:gd name="connsiteX0" fmla="*/ 13 w 638073"/>
              <a:gd name="connsiteY0" fmla="*/ 184662 h 184712"/>
              <a:gd name="connsiteX1" fmla="*/ 287350 w 638073"/>
              <a:gd name="connsiteY1" fmla="*/ 35437 h 184712"/>
              <a:gd name="connsiteX2" fmla="*/ 635013 w 638073"/>
              <a:gd name="connsiteY2" fmla="*/ 21149 h 184712"/>
              <a:gd name="connsiteX3" fmla="*/ 452450 w 638073"/>
              <a:gd name="connsiteY3" fmla="*/ 14799 h 184712"/>
              <a:gd name="connsiteX4" fmla="*/ 369900 w 638073"/>
              <a:gd name="connsiteY4" fmla="*/ 5274 h 184712"/>
              <a:gd name="connsiteX5" fmla="*/ 298463 w 638073"/>
              <a:gd name="connsiteY5" fmla="*/ 17974 h 184712"/>
              <a:gd name="connsiteX6" fmla="*/ 13 w 638073"/>
              <a:gd name="connsiteY6" fmla="*/ 184662 h 18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073" h="184712">
                <a:moveTo>
                  <a:pt x="13" y="184662"/>
                </a:moveTo>
                <a:cubicBezTo>
                  <a:pt x="-1839" y="187572"/>
                  <a:pt x="181517" y="62689"/>
                  <a:pt x="287350" y="35437"/>
                </a:cubicBezTo>
                <a:cubicBezTo>
                  <a:pt x="393183" y="8185"/>
                  <a:pt x="607496" y="24589"/>
                  <a:pt x="635013" y="21149"/>
                </a:cubicBezTo>
                <a:cubicBezTo>
                  <a:pt x="662530" y="17709"/>
                  <a:pt x="496635" y="17445"/>
                  <a:pt x="452450" y="14799"/>
                </a:cubicBezTo>
                <a:cubicBezTo>
                  <a:pt x="408265" y="12153"/>
                  <a:pt x="395564" y="4745"/>
                  <a:pt x="369900" y="5274"/>
                </a:cubicBezTo>
                <a:cubicBezTo>
                  <a:pt x="344236" y="5803"/>
                  <a:pt x="364080" y="-13247"/>
                  <a:pt x="298463" y="17974"/>
                </a:cubicBezTo>
                <a:cubicBezTo>
                  <a:pt x="232846" y="49195"/>
                  <a:pt x="1865" y="181752"/>
                  <a:pt x="13" y="184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09131A13-112E-2E86-8FFB-1B20C1E9632C}"/>
              </a:ext>
            </a:extLst>
          </p:cNvPr>
          <p:cNvSpPr/>
          <p:nvPr/>
        </p:nvSpPr>
        <p:spPr>
          <a:xfrm>
            <a:off x="1750953" y="11603111"/>
            <a:ext cx="249197" cy="109471"/>
          </a:xfrm>
          <a:custGeom>
            <a:avLst/>
            <a:gdLst>
              <a:gd name="connsiteX0" fmla="*/ 60 w 249197"/>
              <a:gd name="connsiteY0" fmla="*/ 1514 h 109471"/>
              <a:gd name="connsiteX1" fmla="*/ 223897 w 249197"/>
              <a:gd name="connsiteY1" fmla="*/ 26914 h 109471"/>
              <a:gd name="connsiteX2" fmla="*/ 246122 w 249197"/>
              <a:gd name="connsiteY2" fmla="*/ 109464 h 109471"/>
              <a:gd name="connsiteX3" fmla="*/ 242947 w 249197"/>
              <a:gd name="connsiteY3" fmla="*/ 22152 h 109471"/>
              <a:gd name="connsiteX4" fmla="*/ 201672 w 249197"/>
              <a:gd name="connsiteY4" fmla="*/ 3102 h 109471"/>
              <a:gd name="connsiteX5" fmla="*/ 60 w 249197"/>
              <a:gd name="connsiteY5" fmla="*/ 1514 h 10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197" h="109471">
                <a:moveTo>
                  <a:pt x="60" y="1514"/>
                </a:moveTo>
                <a:cubicBezTo>
                  <a:pt x="3764" y="5483"/>
                  <a:pt x="182887" y="8922"/>
                  <a:pt x="223897" y="26914"/>
                </a:cubicBezTo>
                <a:cubicBezTo>
                  <a:pt x="264907" y="44906"/>
                  <a:pt x="242947" y="110258"/>
                  <a:pt x="246122" y="109464"/>
                </a:cubicBezTo>
                <a:cubicBezTo>
                  <a:pt x="249297" y="108670"/>
                  <a:pt x="250355" y="39879"/>
                  <a:pt x="242947" y="22152"/>
                </a:cubicBezTo>
                <a:cubicBezTo>
                  <a:pt x="235539" y="4425"/>
                  <a:pt x="240036" y="3631"/>
                  <a:pt x="201672" y="3102"/>
                </a:cubicBezTo>
                <a:cubicBezTo>
                  <a:pt x="163308" y="2573"/>
                  <a:pt x="-3644" y="-2455"/>
                  <a:pt x="60" y="1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23903EBF-E09A-93DA-FE85-72DFF8085092}"/>
              </a:ext>
            </a:extLst>
          </p:cNvPr>
          <p:cNvSpPr/>
          <p:nvPr/>
        </p:nvSpPr>
        <p:spPr>
          <a:xfrm>
            <a:off x="6337300" y="10716604"/>
            <a:ext cx="73370" cy="1049218"/>
          </a:xfrm>
          <a:custGeom>
            <a:avLst/>
            <a:gdLst>
              <a:gd name="connsiteX0" fmla="*/ 73025 w 73370"/>
              <a:gd name="connsiteY0" fmla="*/ 2196 h 1049218"/>
              <a:gd name="connsiteX1" fmla="*/ 28575 w 73370"/>
              <a:gd name="connsiteY1" fmla="*/ 306996 h 1049218"/>
              <a:gd name="connsiteX2" fmla="*/ 53975 w 73370"/>
              <a:gd name="connsiteY2" fmla="*/ 1021371 h 1049218"/>
              <a:gd name="connsiteX3" fmla="*/ 53975 w 73370"/>
              <a:gd name="connsiteY3" fmla="*/ 859446 h 1049218"/>
              <a:gd name="connsiteX4" fmla="*/ 0 w 73370"/>
              <a:gd name="connsiteY4" fmla="*/ 443521 h 1049218"/>
              <a:gd name="connsiteX5" fmla="*/ 73025 w 73370"/>
              <a:gd name="connsiteY5" fmla="*/ 2196 h 104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70" h="1049218">
                <a:moveTo>
                  <a:pt x="73025" y="2196"/>
                </a:moveTo>
                <a:cubicBezTo>
                  <a:pt x="77788" y="-20558"/>
                  <a:pt x="31750" y="137134"/>
                  <a:pt x="28575" y="306996"/>
                </a:cubicBezTo>
                <a:cubicBezTo>
                  <a:pt x="25400" y="476858"/>
                  <a:pt x="49742" y="929296"/>
                  <a:pt x="53975" y="1021371"/>
                </a:cubicBezTo>
                <a:cubicBezTo>
                  <a:pt x="58208" y="1113446"/>
                  <a:pt x="62971" y="955754"/>
                  <a:pt x="53975" y="859446"/>
                </a:cubicBezTo>
                <a:cubicBezTo>
                  <a:pt x="44979" y="763138"/>
                  <a:pt x="0" y="584808"/>
                  <a:pt x="0" y="443521"/>
                </a:cubicBezTo>
                <a:cubicBezTo>
                  <a:pt x="0" y="302234"/>
                  <a:pt x="68262" y="24950"/>
                  <a:pt x="73025" y="2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46913DB7-67E8-A63B-2EFD-DC4B8097CAA0}"/>
              </a:ext>
            </a:extLst>
          </p:cNvPr>
          <p:cNvSpPr/>
          <p:nvPr/>
        </p:nvSpPr>
        <p:spPr>
          <a:xfrm>
            <a:off x="6317721" y="11329857"/>
            <a:ext cx="77251" cy="1020624"/>
          </a:xfrm>
          <a:custGeom>
            <a:avLst/>
            <a:gdLst>
              <a:gd name="connsiteX0" fmla="*/ 529 w 77251"/>
              <a:gd name="connsiteY0" fmla="*/ 1718 h 1020624"/>
              <a:gd name="connsiteX1" fmla="*/ 54504 w 77251"/>
              <a:gd name="connsiteY1" fmla="*/ 341443 h 1020624"/>
              <a:gd name="connsiteX2" fmla="*/ 54504 w 77251"/>
              <a:gd name="connsiteY2" fmla="*/ 1005018 h 1020624"/>
              <a:gd name="connsiteX3" fmla="*/ 76729 w 77251"/>
              <a:gd name="connsiteY3" fmla="*/ 763718 h 1020624"/>
              <a:gd name="connsiteX4" fmla="*/ 29104 w 77251"/>
              <a:gd name="connsiteY4" fmla="*/ 233493 h 1020624"/>
              <a:gd name="connsiteX5" fmla="*/ 529 w 77251"/>
              <a:gd name="connsiteY5" fmla="*/ 1718 h 102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51" h="1020624">
                <a:moveTo>
                  <a:pt x="529" y="1718"/>
                </a:moveTo>
                <a:cubicBezTo>
                  <a:pt x="4762" y="19710"/>
                  <a:pt x="45508" y="174226"/>
                  <a:pt x="54504" y="341443"/>
                </a:cubicBezTo>
                <a:cubicBezTo>
                  <a:pt x="63500" y="508660"/>
                  <a:pt x="50800" y="934639"/>
                  <a:pt x="54504" y="1005018"/>
                </a:cubicBezTo>
                <a:cubicBezTo>
                  <a:pt x="58208" y="1075397"/>
                  <a:pt x="80962" y="892305"/>
                  <a:pt x="76729" y="763718"/>
                </a:cubicBezTo>
                <a:cubicBezTo>
                  <a:pt x="72496" y="635131"/>
                  <a:pt x="39687" y="356789"/>
                  <a:pt x="29104" y="233493"/>
                </a:cubicBezTo>
                <a:cubicBezTo>
                  <a:pt x="18521" y="110197"/>
                  <a:pt x="-3704" y="-16274"/>
                  <a:pt x="529" y="1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FC8B76D5-D84D-C0A5-91FC-C0CF2EC61145}"/>
              </a:ext>
            </a:extLst>
          </p:cNvPr>
          <p:cNvSpPr/>
          <p:nvPr/>
        </p:nvSpPr>
        <p:spPr>
          <a:xfrm>
            <a:off x="6800520" y="10585790"/>
            <a:ext cx="337371" cy="1780974"/>
          </a:xfrm>
          <a:custGeom>
            <a:avLst/>
            <a:gdLst>
              <a:gd name="connsiteX0" fmla="*/ 327355 w 337371"/>
              <a:gd name="connsiteY0" fmla="*/ 18710 h 1780974"/>
              <a:gd name="connsiteX1" fmla="*/ 133680 w 337371"/>
              <a:gd name="connsiteY1" fmla="*/ 418760 h 1780974"/>
              <a:gd name="connsiteX2" fmla="*/ 165430 w 337371"/>
              <a:gd name="connsiteY2" fmla="*/ 272710 h 1780974"/>
              <a:gd name="connsiteX3" fmla="*/ 181305 w 337371"/>
              <a:gd name="connsiteY3" fmla="*/ 542585 h 1780974"/>
              <a:gd name="connsiteX4" fmla="*/ 108280 w 337371"/>
              <a:gd name="connsiteY4" fmla="*/ 888660 h 1780974"/>
              <a:gd name="connsiteX5" fmla="*/ 127330 w 337371"/>
              <a:gd name="connsiteY5" fmla="*/ 1250610 h 1780974"/>
              <a:gd name="connsiteX6" fmla="*/ 149555 w 337371"/>
              <a:gd name="connsiteY6" fmla="*/ 1479210 h 1780974"/>
              <a:gd name="connsiteX7" fmla="*/ 330 w 337371"/>
              <a:gd name="connsiteY7" fmla="*/ 1780835 h 1780974"/>
              <a:gd name="connsiteX8" fmla="*/ 108280 w 337371"/>
              <a:gd name="connsiteY8" fmla="*/ 1514135 h 1780974"/>
              <a:gd name="connsiteX9" fmla="*/ 73355 w 337371"/>
              <a:gd name="connsiteY9" fmla="*/ 1212510 h 1780974"/>
              <a:gd name="connsiteX10" fmla="*/ 165430 w 337371"/>
              <a:gd name="connsiteY10" fmla="*/ 418760 h 1780974"/>
              <a:gd name="connsiteX11" fmla="*/ 178130 w 337371"/>
              <a:gd name="connsiteY11" fmla="*/ 275885 h 1780974"/>
              <a:gd name="connsiteX12" fmla="*/ 295605 w 337371"/>
              <a:gd name="connsiteY12" fmla="*/ 85385 h 1780974"/>
              <a:gd name="connsiteX13" fmla="*/ 327355 w 337371"/>
              <a:gd name="connsiteY13" fmla="*/ 18710 h 178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371" h="1780974">
                <a:moveTo>
                  <a:pt x="327355" y="18710"/>
                </a:moveTo>
                <a:cubicBezTo>
                  <a:pt x="300368" y="74272"/>
                  <a:pt x="160668" y="376427"/>
                  <a:pt x="133680" y="418760"/>
                </a:cubicBezTo>
                <a:cubicBezTo>
                  <a:pt x="106692" y="461093"/>
                  <a:pt x="157492" y="252073"/>
                  <a:pt x="165430" y="272710"/>
                </a:cubicBezTo>
                <a:cubicBezTo>
                  <a:pt x="173367" y="293348"/>
                  <a:pt x="190830" y="439927"/>
                  <a:pt x="181305" y="542585"/>
                </a:cubicBezTo>
                <a:cubicBezTo>
                  <a:pt x="171780" y="645243"/>
                  <a:pt x="117276" y="770656"/>
                  <a:pt x="108280" y="888660"/>
                </a:cubicBezTo>
                <a:cubicBezTo>
                  <a:pt x="99284" y="1006664"/>
                  <a:pt x="120451" y="1152185"/>
                  <a:pt x="127330" y="1250610"/>
                </a:cubicBezTo>
                <a:cubicBezTo>
                  <a:pt x="134209" y="1349035"/>
                  <a:pt x="170722" y="1390839"/>
                  <a:pt x="149555" y="1479210"/>
                </a:cubicBezTo>
                <a:cubicBezTo>
                  <a:pt x="128388" y="1567581"/>
                  <a:pt x="7209" y="1775014"/>
                  <a:pt x="330" y="1780835"/>
                </a:cubicBezTo>
                <a:cubicBezTo>
                  <a:pt x="-6549" y="1786656"/>
                  <a:pt x="96109" y="1608856"/>
                  <a:pt x="108280" y="1514135"/>
                </a:cubicBezTo>
                <a:cubicBezTo>
                  <a:pt x="120451" y="1419414"/>
                  <a:pt x="63830" y="1395073"/>
                  <a:pt x="73355" y="1212510"/>
                </a:cubicBezTo>
                <a:cubicBezTo>
                  <a:pt x="82880" y="1029948"/>
                  <a:pt x="147967" y="574864"/>
                  <a:pt x="165430" y="418760"/>
                </a:cubicBezTo>
                <a:cubicBezTo>
                  <a:pt x="182893" y="262656"/>
                  <a:pt x="156434" y="331447"/>
                  <a:pt x="178130" y="275885"/>
                </a:cubicBezTo>
                <a:cubicBezTo>
                  <a:pt x="199826" y="220323"/>
                  <a:pt x="270205" y="125602"/>
                  <a:pt x="295605" y="85385"/>
                </a:cubicBezTo>
                <a:cubicBezTo>
                  <a:pt x="321005" y="45168"/>
                  <a:pt x="354342" y="-36852"/>
                  <a:pt x="327355" y="18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B080C56C-8252-3845-01EE-DC7ECC95ED5C}"/>
              </a:ext>
            </a:extLst>
          </p:cNvPr>
          <p:cNvSpPr/>
          <p:nvPr/>
        </p:nvSpPr>
        <p:spPr>
          <a:xfrm>
            <a:off x="6921207" y="10947137"/>
            <a:ext cx="127880" cy="1403149"/>
          </a:xfrm>
          <a:custGeom>
            <a:avLst/>
            <a:gdLst>
              <a:gd name="connsiteX0" fmla="*/ 127293 w 127880"/>
              <a:gd name="connsiteY0" fmla="*/ 263 h 1403149"/>
              <a:gd name="connsiteX1" fmla="*/ 105068 w 127880"/>
              <a:gd name="connsiteY1" fmla="*/ 317763 h 1403149"/>
              <a:gd name="connsiteX2" fmla="*/ 60618 w 127880"/>
              <a:gd name="connsiteY2" fmla="*/ 454288 h 1403149"/>
              <a:gd name="connsiteX3" fmla="*/ 54268 w 127880"/>
              <a:gd name="connsiteY3" fmla="*/ 822588 h 1403149"/>
              <a:gd name="connsiteX4" fmla="*/ 47918 w 127880"/>
              <a:gd name="connsiteY4" fmla="*/ 1213113 h 1403149"/>
              <a:gd name="connsiteX5" fmla="*/ 293 w 127880"/>
              <a:gd name="connsiteY5" fmla="*/ 1400438 h 1403149"/>
              <a:gd name="connsiteX6" fmla="*/ 73318 w 127880"/>
              <a:gd name="connsiteY6" fmla="*/ 1082938 h 1403149"/>
              <a:gd name="connsiteX7" fmla="*/ 117768 w 127880"/>
              <a:gd name="connsiteY7" fmla="*/ 374913 h 1403149"/>
              <a:gd name="connsiteX8" fmla="*/ 127293 w 127880"/>
              <a:gd name="connsiteY8" fmla="*/ 263 h 140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80" h="1403149">
                <a:moveTo>
                  <a:pt x="127293" y="263"/>
                </a:moveTo>
                <a:cubicBezTo>
                  <a:pt x="125176" y="-9262"/>
                  <a:pt x="116180" y="242092"/>
                  <a:pt x="105068" y="317763"/>
                </a:cubicBezTo>
                <a:cubicBezTo>
                  <a:pt x="93956" y="393434"/>
                  <a:pt x="69085" y="370151"/>
                  <a:pt x="60618" y="454288"/>
                </a:cubicBezTo>
                <a:cubicBezTo>
                  <a:pt x="52151" y="538425"/>
                  <a:pt x="56385" y="696117"/>
                  <a:pt x="54268" y="822588"/>
                </a:cubicBezTo>
                <a:cubicBezTo>
                  <a:pt x="52151" y="949059"/>
                  <a:pt x="56914" y="1116805"/>
                  <a:pt x="47918" y="1213113"/>
                </a:cubicBezTo>
                <a:cubicBezTo>
                  <a:pt x="38922" y="1309421"/>
                  <a:pt x="-3940" y="1422134"/>
                  <a:pt x="293" y="1400438"/>
                </a:cubicBezTo>
                <a:cubicBezTo>
                  <a:pt x="4526" y="1378742"/>
                  <a:pt x="53739" y="1253859"/>
                  <a:pt x="73318" y="1082938"/>
                </a:cubicBezTo>
                <a:cubicBezTo>
                  <a:pt x="92897" y="912017"/>
                  <a:pt x="109830" y="553242"/>
                  <a:pt x="117768" y="374913"/>
                </a:cubicBezTo>
                <a:cubicBezTo>
                  <a:pt x="125705" y="196584"/>
                  <a:pt x="129410" y="9788"/>
                  <a:pt x="127293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2D9554C6-6FA5-F0F4-1003-C85C6F58691A}"/>
              </a:ext>
            </a:extLst>
          </p:cNvPr>
          <p:cNvSpPr/>
          <p:nvPr/>
        </p:nvSpPr>
        <p:spPr>
          <a:xfrm>
            <a:off x="7302448" y="10674027"/>
            <a:ext cx="298811" cy="1575735"/>
          </a:xfrm>
          <a:custGeom>
            <a:avLst/>
            <a:gdLst>
              <a:gd name="connsiteX0" fmla="*/ 295327 w 298811"/>
              <a:gd name="connsiteY0" fmla="*/ 323 h 1575735"/>
              <a:gd name="connsiteX1" fmla="*/ 193727 w 298811"/>
              <a:gd name="connsiteY1" fmla="*/ 711523 h 1575735"/>
              <a:gd name="connsiteX2" fmla="*/ 6402 w 298811"/>
              <a:gd name="connsiteY2" fmla="*/ 1546548 h 1575735"/>
              <a:gd name="connsiteX3" fmla="*/ 63552 w 298811"/>
              <a:gd name="connsiteY3" fmla="*/ 1314773 h 1575735"/>
              <a:gd name="connsiteX4" fmla="*/ 257227 w 298811"/>
              <a:gd name="connsiteY4" fmla="*/ 628973 h 1575735"/>
              <a:gd name="connsiteX5" fmla="*/ 295327 w 298811"/>
              <a:gd name="connsiteY5" fmla="*/ 323 h 157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11" h="1575735">
                <a:moveTo>
                  <a:pt x="295327" y="323"/>
                </a:moveTo>
                <a:cubicBezTo>
                  <a:pt x="284744" y="14081"/>
                  <a:pt x="241881" y="453819"/>
                  <a:pt x="193727" y="711523"/>
                </a:cubicBezTo>
                <a:cubicBezTo>
                  <a:pt x="145573" y="969227"/>
                  <a:pt x="28098" y="1446006"/>
                  <a:pt x="6402" y="1546548"/>
                </a:cubicBezTo>
                <a:cubicBezTo>
                  <a:pt x="-15294" y="1647090"/>
                  <a:pt x="21748" y="1467702"/>
                  <a:pt x="63552" y="1314773"/>
                </a:cubicBezTo>
                <a:cubicBezTo>
                  <a:pt x="105356" y="1161844"/>
                  <a:pt x="222302" y="843286"/>
                  <a:pt x="257227" y="628973"/>
                </a:cubicBezTo>
                <a:cubicBezTo>
                  <a:pt x="292152" y="414661"/>
                  <a:pt x="305910" y="-13435"/>
                  <a:pt x="295327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15BC5BA1-6F1A-072D-3604-499C470C3C9A}"/>
              </a:ext>
            </a:extLst>
          </p:cNvPr>
          <p:cNvSpPr/>
          <p:nvPr/>
        </p:nvSpPr>
        <p:spPr>
          <a:xfrm>
            <a:off x="3695506" y="9321698"/>
            <a:ext cx="82766" cy="411724"/>
          </a:xfrm>
          <a:custGeom>
            <a:avLst/>
            <a:gdLst>
              <a:gd name="connsiteX0" fmla="*/ 60519 w 82766"/>
              <a:gd name="connsiteY0" fmla="*/ 102 h 411724"/>
              <a:gd name="connsiteX1" fmla="*/ 57344 w 82766"/>
              <a:gd name="connsiteY1" fmla="*/ 241402 h 411724"/>
              <a:gd name="connsiteX2" fmla="*/ 82744 w 82766"/>
              <a:gd name="connsiteY2" fmla="*/ 409677 h 411724"/>
              <a:gd name="connsiteX3" fmla="*/ 60519 w 82766"/>
              <a:gd name="connsiteY3" fmla="*/ 327127 h 411724"/>
              <a:gd name="connsiteX4" fmla="*/ 194 w 82766"/>
              <a:gd name="connsiteY4" fmla="*/ 212827 h 411724"/>
              <a:gd name="connsiteX5" fmla="*/ 60519 w 82766"/>
              <a:gd name="connsiteY5" fmla="*/ 102 h 41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66" h="411724">
                <a:moveTo>
                  <a:pt x="60519" y="102"/>
                </a:moveTo>
                <a:cubicBezTo>
                  <a:pt x="70044" y="4865"/>
                  <a:pt x="53640" y="173140"/>
                  <a:pt x="57344" y="241402"/>
                </a:cubicBezTo>
                <a:cubicBezTo>
                  <a:pt x="61048" y="309664"/>
                  <a:pt x="82215" y="395390"/>
                  <a:pt x="82744" y="409677"/>
                </a:cubicBezTo>
                <a:cubicBezTo>
                  <a:pt x="83273" y="423965"/>
                  <a:pt x="74277" y="359935"/>
                  <a:pt x="60519" y="327127"/>
                </a:cubicBezTo>
                <a:cubicBezTo>
                  <a:pt x="46761" y="294319"/>
                  <a:pt x="-3510" y="267860"/>
                  <a:pt x="194" y="212827"/>
                </a:cubicBezTo>
                <a:cubicBezTo>
                  <a:pt x="3898" y="157794"/>
                  <a:pt x="50994" y="-4661"/>
                  <a:pt x="60519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0EE7FB56-5F0B-07AC-5E02-B69646EEA4AB}"/>
              </a:ext>
            </a:extLst>
          </p:cNvPr>
          <p:cNvSpPr/>
          <p:nvPr/>
        </p:nvSpPr>
        <p:spPr>
          <a:xfrm>
            <a:off x="5025829" y="9201076"/>
            <a:ext cx="169560" cy="1295830"/>
          </a:xfrm>
          <a:custGeom>
            <a:avLst/>
            <a:gdLst>
              <a:gd name="connsiteX0" fmla="*/ 168471 w 169560"/>
              <a:gd name="connsiteY0" fmla="*/ 74 h 1295830"/>
              <a:gd name="connsiteX1" fmla="*/ 124021 w 169560"/>
              <a:gd name="connsiteY1" fmla="*/ 412824 h 1295830"/>
              <a:gd name="connsiteX2" fmla="*/ 22421 w 169560"/>
              <a:gd name="connsiteY2" fmla="*/ 838274 h 1295830"/>
              <a:gd name="connsiteX3" fmla="*/ 196 w 169560"/>
              <a:gd name="connsiteY3" fmla="*/ 1279599 h 1295830"/>
              <a:gd name="connsiteX4" fmla="*/ 28771 w 169560"/>
              <a:gd name="connsiteY4" fmla="*/ 1127199 h 1295830"/>
              <a:gd name="connsiteX5" fmla="*/ 82746 w 169560"/>
              <a:gd name="connsiteY5" fmla="*/ 444574 h 1295830"/>
              <a:gd name="connsiteX6" fmla="*/ 168471 w 169560"/>
              <a:gd name="connsiteY6" fmla="*/ 74 h 129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60" h="1295830">
                <a:moveTo>
                  <a:pt x="168471" y="74"/>
                </a:moveTo>
                <a:cubicBezTo>
                  <a:pt x="175350" y="-5218"/>
                  <a:pt x="148363" y="273124"/>
                  <a:pt x="124021" y="412824"/>
                </a:cubicBezTo>
                <a:cubicBezTo>
                  <a:pt x="99679" y="552524"/>
                  <a:pt x="43058" y="693812"/>
                  <a:pt x="22421" y="838274"/>
                </a:cubicBezTo>
                <a:cubicBezTo>
                  <a:pt x="1784" y="982736"/>
                  <a:pt x="-862" y="1231445"/>
                  <a:pt x="196" y="1279599"/>
                </a:cubicBezTo>
                <a:cubicBezTo>
                  <a:pt x="1254" y="1327753"/>
                  <a:pt x="15013" y="1266370"/>
                  <a:pt x="28771" y="1127199"/>
                </a:cubicBezTo>
                <a:cubicBezTo>
                  <a:pt x="42529" y="988028"/>
                  <a:pt x="56817" y="627666"/>
                  <a:pt x="82746" y="444574"/>
                </a:cubicBezTo>
                <a:cubicBezTo>
                  <a:pt x="108675" y="261482"/>
                  <a:pt x="161592" y="5366"/>
                  <a:pt x="168471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74C031E0-645F-B4CD-0E7C-81504B737F67}"/>
              </a:ext>
            </a:extLst>
          </p:cNvPr>
          <p:cNvSpPr/>
          <p:nvPr/>
        </p:nvSpPr>
        <p:spPr>
          <a:xfrm>
            <a:off x="4787896" y="9706635"/>
            <a:ext cx="219315" cy="1461306"/>
          </a:xfrm>
          <a:custGeom>
            <a:avLst/>
            <a:gdLst>
              <a:gd name="connsiteX0" fmla="*/ 4 w 219315"/>
              <a:gd name="connsiteY0" fmla="*/ 2515 h 1461306"/>
              <a:gd name="connsiteX1" fmla="*/ 69854 w 219315"/>
              <a:gd name="connsiteY1" fmla="*/ 529565 h 1461306"/>
              <a:gd name="connsiteX2" fmla="*/ 88904 w 219315"/>
              <a:gd name="connsiteY2" fmla="*/ 891515 h 1461306"/>
              <a:gd name="connsiteX3" fmla="*/ 155579 w 219315"/>
              <a:gd name="connsiteY3" fmla="*/ 1418565 h 1461306"/>
              <a:gd name="connsiteX4" fmla="*/ 158754 w 219315"/>
              <a:gd name="connsiteY4" fmla="*/ 1355065 h 1461306"/>
              <a:gd name="connsiteX5" fmla="*/ 219079 w 219315"/>
              <a:gd name="connsiteY5" fmla="*/ 761340 h 1461306"/>
              <a:gd name="connsiteX6" fmla="*/ 133354 w 219315"/>
              <a:gd name="connsiteY6" fmla="*/ 1212190 h 1461306"/>
              <a:gd name="connsiteX7" fmla="*/ 114304 w 219315"/>
              <a:gd name="connsiteY7" fmla="*/ 843890 h 1461306"/>
              <a:gd name="connsiteX8" fmla="*/ 66679 w 219315"/>
              <a:gd name="connsiteY8" fmla="*/ 351765 h 1461306"/>
              <a:gd name="connsiteX9" fmla="*/ 4 w 219315"/>
              <a:gd name="connsiteY9" fmla="*/ 2515 h 146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315" h="1461306">
                <a:moveTo>
                  <a:pt x="4" y="2515"/>
                </a:moveTo>
                <a:cubicBezTo>
                  <a:pt x="533" y="32148"/>
                  <a:pt x="55037" y="381398"/>
                  <a:pt x="69854" y="529565"/>
                </a:cubicBezTo>
                <a:cubicBezTo>
                  <a:pt x="84671" y="677732"/>
                  <a:pt x="74617" y="743348"/>
                  <a:pt x="88904" y="891515"/>
                </a:cubicBezTo>
                <a:cubicBezTo>
                  <a:pt x="103191" y="1039682"/>
                  <a:pt x="143937" y="1341307"/>
                  <a:pt x="155579" y="1418565"/>
                </a:cubicBezTo>
                <a:cubicBezTo>
                  <a:pt x="167221" y="1495823"/>
                  <a:pt x="148171" y="1464602"/>
                  <a:pt x="158754" y="1355065"/>
                </a:cubicBezTo>
                <a:cubicBezTo>
                  <a:pt x="169337" y="1245528"/>
                  <a:pt x="223312" y="785152"/>
                  <a:pt x="219079" y="761340"/>
                </a:cubicBezTo>
                <a:cubicBezTo>
                  <a:pt x="214846" y="737528"/>
                  <a:pt x="150816" y="1198432"/>
                  <a:pt x="133354" y="1212190"/>
                </a:cubicBezTo>
                <a:cubicBezTo>
                  <a:pt x="115892" y="1225948"/>
                  <a:pt x="125416" y="987294"/>
                  <a:pt x="114304" y="843890"/>
                </a:cubicBezTo>
                <a:cubicBezTo>
                  <a:pt x="103192" y="700486"/>
                  <a:pt x="88904" y="491465"/>
                  <a:pt x="66679" y="351765"/>
                </a:cubicBezTo>
                <a:cubicBezTo>
                  <a:pt x="44454" y="212065"/>
                  <a:pt x="-525" y="-27118"/>
                  <a:pt x="4" y="2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5C775200-5613-0358-E11B-4B668DFA1CFD}"/>
              </a:ext>
            </a:extLst>
          </p:cNvPr>
          <p:cNvSpPr/>
          <p:nvPr/>
        </p:nvSpPr>
        <p:spPr>
          <a:xfrm>
            <a:off x="5108571" y="7848494"/>
            <a:ext cx="241872" cy="260612"/>
          </a:xfrm>
          <a:custGeom>
            <a:avLst/>
            <a:gdLst>
              <a:gd name="connsiteX0" fmla="*/ 4 w 241872"/>
              <a:gd name="connsiteY0" fmla="*/ 106 h 260612"/>
              <a:gd name="connsiteX1" fmla="*/ 231779 w 241872"/>
              <a:gd name="connsiteY1" fmla="*/ 101706 h 260612"/>
              <a:gd name="connsiteX2" fmla="*/ 165104 w 241872"/>
              <a:gd name="connsiteY2" fmla="*/ 152506 h 260612"/>
              <a:gd name="connsiteX3" fmla="*/ 19054 w 241872"/>
              <a:gd name="connsiteY3" fmla="*/ 260456 h 260612"/>
              <a:gd name="connsiteX4" fmla="*/ 123829 w 241872"/>
              <a:gd name="connsiteY4" fmla="*/ 174731 h 260612"/>
              <a:gd name="connsiteX5" fmla="*/ 146054 w 241872"/>
              <a:gd name="connsiteY5" fmla="*/ 101706 h 260612"/>
              <a:gd name="connsiteX6" fmla="*/ 238129 w 241872"/>
              <a:gd name="connsiteY6" fmla="*/ 82656 h 260612"/>
              <a:gd name="connsiteX7" fmla="*/ 4 w 241872"/>
              <a:gd name="connsiteY7" fmla="*/ 106 h 2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872" h="260612">
                <a:moveTo>
                  <a:pt x="4" y="106"/>
                </a:moveTo>
                <a:cubicBezTo>
                  <a:pt x="-1054" y="3281"/>
                  <a:pt x="204262" y="76306"/>
                  <a:pt x="231779" y="101706"/>
                </a:cubicBezTo>
                <a:cubicBezTo>
                  <a:pt x="259296" y="127106"/>
                  <a:pt x="200558" y="126048"/>
                  <a:pt x="165104" y="152506"/>
                </a:cubicBezTo>
                <a:lnTo>
                  <a:pt x="19054" y="260456"/>
                </a:lnTo>
                <a:cubicBezTo>
                  <a:pt x="12175" y="264160"/>
                  <a:pt x="102662" y="201189"/>
                  <a:pt x="123829" y="174731"/>
                </a:cubicBezTo>
                <a:cubicBezTo>
                  <a:pt x="144996" y="148273"/>
                  <a:pt x="127004" y="117052"/>
                  <a:pt x="146054" y="101706"/>
                </a:cubicBezTo>
                <a:cubicBezTo>
                  <a:pt x="165104" y="86360"/>
                  <a:pt x="261942" y="99589"/>
                  <a:pt x="238129" y="82656"/>
                </a:cubicBezTo>
                <a:cubicBezTo>
                  <a:pt x="214317" y="65723"/>
                  <a:pt x="1062" y="-3069"/>
                  <a:pt x="4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71410DE0-7764-6827-51CD-B92DC10169BE}"/>
              </a:ext>
            </a:extLst>
          </p:cNvPr>
          <p:cNvSpPr/>
          <p:nvPr/>
        </p:nvSpPr>
        <p:spPr>
          <a:xfrm>
            <a:off x="4536176" y="7923180"/>
            <a:ext cx="403874" cy="329591"/>
          </a:xfrm>
          <a:custGeom>
            <a:avLst/>
            <a:gdLst>
              <a:gd name="connsiteX0" fmla="*/ 70749 w 403874"/>
              <a:gd name="connsiteY0" fmla="*/ 4795 h 329591"/>
              <a:gd name="connsiteX1" fmla="*/ 385074 w 403874"/>
              <a:gd name="connsiteY1" fmla="*/ 319120 h 329591"/>
              <a:gd name="connsiteX2" fmla="*/ 359674 w 403874"/>
              <a:gd name="connsiteY2" fmla="*/ 258795 h 329591"/>
              <a:gd name="connsiteX3" fmla="*/ 289824 w 403874"/>
              <a:gd name="connsiteY3" fmla="*/ 300070 h 329591"/>
              <a:gd name="connsiteX4" fmla="*/ 245374 w 403874"/>
              <a:gd name="connsiteY4" fmla="*/ 249270 h 329591"/>
              <a:gd name="connsiteX5" fmla="*/ 899 w 403874"/>
              <a:gd name="connsiteY5" fmla="*/ 154020 h 329591"/>
              <a:gd name="connsiteX6" fmla="*/ 343799 w 403874"/>
              <a:gd name="connsiteY6" fmla="*/ 303245 h 329591"/>
              <a:gd name="connsiteX7" fmla="*/ 239024 w 403874"/>
              <a:gd name="connsiteY7" fmla="*/ 141320 h 329591"/>
              <a:gd name="connsiteX8" fmla="*/ 70749 w 403874"/>
              <a:gd name="connsiteY8" fmla="*/ 4795 h 32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874" h="329591">
                <a:moveTo>
                  <a:pt x="70749" y="4795"/>
                </a:moveTo>
                <a:cubicBezTo>
                  <a:pt x="95091" y="34428"/>
                  <a:pt x="336920" y="276787"/>
                  <a:pt x="385074" y="319120"/>
                </a:cubicBezTo>
                <a:cubicBezTo>
                  <a:pt x="433228" y="361453"/>
                  <a:pt x="375549" y="261970"/>
                  <a:pt x="359674" y="258795"/>
                </a:cubicBezTo>
                <a:cubicBezTo>
                  <a:pt x="343799" y="255620"/>
                  <a:pt x="308874" y="301657"/>
                  <a:pt x="289824" y="300070"/>
                </a:cubicBezTo>
                <a:cubicBezTo>
                  <a:pt x="270774" y="298483"/>
                  <a:pt x="293528" y="273612"/>
                  <a:pt x="245374" y="249270"/>
                </a:cubicBezTo>
                <a:cubicBezTo>
                  <a:pt x="197220" y="224928"/>
                  <a:pt x="-15505" y="145024"/>
                  <a:pt x="899" y="154020"/>
                </a:cubicBezTo>
                <a:cubicBezTo>
                  <a:pt x="17303" y="163016"/>
                  <a:pt x="304112" y="305362"/>
                  <a:pt x="343799" y="303245"/>
                </a:cubicBezTo>
                <a:cubicBezTo>
                  <a:pt x="383486" y="301128"/>
                  <a:pt x="282945" y="192120"/>
                  <a:pt x="239024" y="141320"/>
                </a:cubicBezTo>
                <a:cubicBezTo>
                  <a:pt x="195103" y="90520"/>
                  <a:pt x="46407" y="-24838"/>
                  <a:pt x="70749" y="4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4C11B19B-E251-926F-A373-17CBF2D00DB3}"/>
              </a:ext>
            </a:extLst>
          </p:cNvPr>
          <p:cNvSpPr/>
          <p:nvPr/>
        </p:nvSpPr>
        <p:spPr>
          <a:xfrm>
            <a:off x="5152483" y="7988109"/>
            <a:ext cx="259056" cy="305792"/>
          </a:xfrm>
          <a:custGeom>
            <a:avLst/>
            <a:gdLst>
              <a:gd name="connsiteX0" fmla="*/ 257717 w 259056"/>
              <a:gd name="connsiteY0" fmla="*/ 3366 h 305792"/>
              <a:gd name="connsiteX1" fmla="*/ 41817 w 259056"/>
              <a:gd name="connsiteY1" fmla="*/ 231966 h 305792"/>
              <a:gd name="connsiteX2" fmla="*/ 6892 w 259056"/>
              <a:gd name="connsiteY2" fmla="*/ 301816 h 305792"/>
              <a:gd name="connsiteX3" fmla="*/ 130717 w 259056"/>
              <a:gd name="connsiteY3" fmla="*/ 133541 h 305792"/>
              <a:gd name="connsiteX4" fmla="*/ 133892 w 259056"/>
              <a:gd name="connsiteY4" fmla="*/ 95441 h 305792"/>
              <a:gd name="connsiteX5" fmla="*/ 257717 w 259056"/>
              <a:gd name="connsiteY5" fmla="*/ 3366 h 30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56" h="305792">
                <a:moveTo>
                  <a:pt x="257717" y="3366"/>
                </a:moveTo>
                <a:cubicBezTo>
                  <a:pt x="242371" y="26120"/>
                  <a:pt x="83621" y="182224"/>
                  <a:pt x="41817" y="231966"/>
                </a:cubicBezTo>
                <a:cubicBezTo>
                  <a:pt x="13" y="281708"/>
                  <a:pt x="-7925" y="318220"/>
                  <a:pt x="6892" y="301816"/>
                </a:cubicBezTo>
                <a:cubicBezTo>
                  <a:pt x="21709" y="285412"/>
                  <a:pt x="109550" y="167937"/>
                  <a:pt x="130717" y="133541"/>
                </a:cubicBezTo>
                <a:cubicBezTo>
                  <a:pt x="151884" y="99145"/>
                  <a:pt x="115900" y="110787"/>
                  <a:pt x="133892" y="95441"/>
                </a:cubicBezTo>
                <a:cubicBezTo>
                  <a:pt x="151884" y="80095"/>
                  <a:pt x="273063" y="-19388"/>
                  <a:pt x="257717" y="3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AD1E10B4-C244-ED82-C212-9EFEC6FDD288}"/>
              </a:ext>
            </a:extLst>
          </p:cNvPr>
          <p:cNvSpPr/>
          <p:nvPr/>
        </p:nvSpPr>
        <p:spPr>
          <a:xfrm>
            <a:off x="4830160" y="8613649"/>
            <a:ext cx="132373" cy="987290"/>
          </a:xfrm>
          <a:custGeom>
            <a:avLst/>
            <a:gdLst>
              <a:gd name="connsiteX0" fmla="*/ 132365 w 132373"/>
              <a:gd name="connsiteY0" fmla="*/ 126 h 987290"/>
              <a:gd name="connsiteX1" fmla="*/ 18065 w 132373"/>
              <a:gd name="connsiteY1" fmla="*/ 292226 h 987290"/>
              <a:gd name="connsiteX2" fmla="*/ 8540 w 132373"/>
              <a:gd name="connsiteY2" fmla="*/ 609726 h 987290"/>
              <a:gd name="connsiteX3" fmla="*/ 100615 w 132373"/>
              <a:gd name="connsiteY3" fmla="*/ 974851 h 987290"/>
              <a:gd name="connsiteX4" fmla="*/ 56165 w 132373"/>
              <a:gd name="connsiteY4" fmla="*/ 847851 h 987290"/>
              <a:gd name="connsiteX5" fmla="*/ 24415 w 132373"/>
              <a:gd name="connsiteY5" fmla="*/ 327151 h 987290"/>
              <a:gd name="connsiteX6" fmla="*/ 132365 w 132373"/>
              <a:gd name="connsiteY6" fmla="*/ 126 h 98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73" h="987290">
                <a:moveTo>
                  <a:pt x="132365" y="126"/>
                </a:moveTo>
                <a:cubicBezTo>
                  <a:pt x="131307" y="-5695"/>
                  <a:pt x="38703" y="190626"/>
                  <a:pt x="18065" y="292226"/>
                </a:cubicBezTo>
                <a:cubicBezTo>
                  <a:pt x="-2573" y="393826"/>
                  <a:pt x="-5218" y="495955"/>
                  <a:pt x="8540" y="609726"/>
                </a:cubicBezTo>
                <a:cubicBezTo>
                  <a:pt x="22298" y="723497"/>
                  <a:pt x="92678" y="935164"/>
                  <a:pt x="100615" y="974851"/>
                </a:cubicBezTo>
                <a:cubicBezTo>
                  <a:pt x="108552" y="1014538"/>
                  <a:pt x="68865" y="955801"/>
                  <a:pt x="56165" y="847851"/>
                </a:cubicBezTo>
                <a:cubicBezTo>
                  <a:pt x="43465" y="739901"/>
                  <a:pt x="13832" y="465264"/>
                  <a:pt x="24415" y="327151"/>
                </a:cubicBezTo>
                <a:cubicBezTo>
                  <a:pt x="34998" y="189039"/>
                  <a:pt x="133423" y="5947"/>
                  <a:pt x="132365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59A747C4-E20C-DF51-D171-65BD533F14E3}"/>
              </a:ext>
            </a:extLst>
          </p:cNvPr>
          <p:cNvSpPr/>
          <p:nvPr/>
        </p:nvSpPr>
        <p:spPr>
          <a:xfrm>
            <a:off x="4945277" y="8610398"/>
            <a:ext cx="212189" cy="1587894"/>
          </a:xfrm>
          <a:custGeom>
            <a:avLst/>
            <a:gdLst>
              <a:gd name="connsiteX0" fmla="*/ 106148 w 212189"/>
              <a:gd name="connsiteY0" fmla="*/ 202 h 1587894"/>
              <a:gd name="connsiteX1" fmla="*/ 163298 w 212189"/>
              <a:gd name="connsiteY1" fmla="*/ 476452 h 1587894"/>
              <a:gd name="connsiteX2" fmla="*/ 61698 w 212189"/>
              <a:gd name="connsiteY2" fmla="*/ 1124152 h 1587894"/>
              <a:gd name="connsiteX3" fmla="*/ 64873 w 212189"/>
              <a:gd name="connsiteY3" fmla="*/ 1174952 h 1587894"/>
              <a:gd name="connsiteX4" fmla="*/ 29948 w 212189"/>
              <a:gd name="connsiteY4" fmla="*/ 1238452 h 1587894"/>
              <a:gd name="connsiteX5" fmla="*/ 10898 w 212189"/>
              <a:gd name="connsiteY5" fmla="*/ 1587702 h 1587894"/>
              <a:gd name="connsiteX6" fmla="*/ 17248 w 212189"/>
              <a:gd name="connsiteY6" fmla="*/ 1273377 h 1587894"/>
              <a:gd name="connsiteX7" fmla="*/ 210923 w 212189"/>
              <a:gd name="connsiteY7" fmla="*/ 428827 h 1587894"/>
              <a:gd name="connsiteX8" fmla="*/ 106148 w 212189"/>
              <a:gd name="connsiteY8" fmla="*/ 202 h 158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189" h="1587894">
                <a:moveTo>
                  <a:pt x="106148" y="202"/>
                </a:moveTo>
                <a:cubicBezTo>
                  <a:pt x="98211" y="8139"/>
                  <a:pt x="170706" y="289127"/>
                  <a:pt x="163298" y="476452"/>
                </a:cubicBezTo>
                <a:cubicBezTo>
                  <a:pt x="155890" y="663777"/>
                  <a:pt x="78102" y="1007735"/>
                  <a:pt x="61698" y="1124152"/>
                </a:cubicBezTo>
                <a:cubicBezTo>
                  <a:pt x="45294" y="1240569"/>
                  <a:pt x="70165" y="1155902"/>
                  <a:pt x="64873" y="1174952"/>
                </a:cubicBezTo>
                <a:cubicBezTo>
                  <a:pt x="59581" y="1194002"/>
                  <a:pt x="38944" y="1169660"/>
                  <a:pt x="29948" y="1238452"/>
                </a:cubicBezTo>
                <a:cubicBezTo>
                  <a:pt x="20952" y="1307244"/>
                  <a:pt x="13015" y="1581881"/>
                  <a:pt x="10898" y="1587702"/>
                </a:cubicBezTo>
                <a:cubicBezTo>
                  <a:pt x="8781" y="1593523"/>
                  <a:pt x="-16089" y="1466523"/>
                  <a:pt x="17248" y="1273377"/>
                </a:cubicBezTo>
                <a:cubicBezTo>
                  <a:pt x="50585" y="1080231"/>
                  <a:pt x="196636" y="638906"/>
                  <a:pt x="210923" y="428827"/>
                </a:cubicBezTo>
                <a:cubicBezTo>
                  <a:pt x="225211" y="218748"/>
                  <a:pt x="114085" y="-7735"/>
                  <a:pt x="106148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07C297D8-3F01-47B0-A6B2-8D90D79B0444}"/>
              </a:ext>
            </a:extLst>
          </p:cNvPr>
          <p:cNvSpPr/>
          <p:nvPr/>
        </p:nvSpPr>
        <p:spPr>
          <a:xfrm>
            <a:off x="4930344" y="10683815"/>
            <a:ext cx="134833" cy="1623308"/>
          </a:xfrm>
          <a:custGeom>
            <a:avLst/>
            <a:gdLst>
              <a:gd name="connsiteX0" fmla="*/ 79806 w 134833"/>
              <a:gd name="connsiteY0" fmla="*/ 60 h 1623308"/>
              <a:gd name="connsiteX1" fmla="*/ 51231 w 134833"/>
              <a:gd name="connsiteY1" fmla="*/ 463610 h 1623308"/>
              <a:gd name="connsiteX2" fmla="*/ 44881 w 134833"/>
              <a:gd name="connsiteY2" fmla="*/ 428685 h 1623308"/>
              <a:gd name="connsiteX3" fmla="*/ 92506 w 134833"/>
              <a:gd name="connsiteY3" fmla="*/ 873185 h 1623308"/>
              <a:gd name="connsiteX4" fmla="*/ 73456 w 134833"/>
              <a:gd name="connsiteY4" fmla="*/ 723960 h 1623308"/>
              <a:gd name="connsiteX5" fmla="*/ 82981 w 134833"/>
              <a:gd name="connsiteY5" fmla="*/ 1165285 h 1623308"/>
              <a:gd name="connsiteX6" fmla="*/ 35356 w 134833"/>
              <a:gd name="connsiteY6" fmla="*/ 1403410 h 1623308"/>
              <a:gd name="connsiteX7" fmla="*/ 130606 w 134833"/>
              <a:gd name="connsiteY7" fmla="*/ 1612960 h 1623308"/>
              <a:gd name="connsiteX8" fmla="*/ 92506 w 134833"/>
              <a:gd name="connsiteY8" fmla="*/ 1555810 h 1623308"/>
              <a:gd name="connsiteX9" fmla="*/ 431 w 134833"/>
              <a:gd name="connsiteY9" fmla="*/ 1251010 h 1623308"/>
              <a:gd name="connsiteX10" fmla="*/ 133781 w 134833"/>
              <a:gd name="connsiteY10" fmla="*/ 587435 h 1623308"/>
              <a:gd name="connsiteX11" fmla="*/ 63931 w 134833"/>
              <a:gd name="connsiteY11" fmla="*/ 431860 h 1623308"/>
              <a:gd name="connsiteX12" fmla="*/ 79806 w 134833"/>
              <a:gd name="connsiteY12" fmla="*/ 60 h 16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833" h="1623308">
                <a:moveTo>
                  <a:pt x="79806" y="60"/>
                </a:moveTo>
                <a:cubicBezTo>
                  <a:pt x="77689" y="5352"/>
                  <a:pt x="57052" y="392173"/>
                  <a:pt x="51231" y="463610"/>
                </a:cubicBezTo>
                <a:cubicBezTo>
                  <a:pt x="45410" y="535048"/>
                  <a:pt x="38002" y="360423"/>
                  <a:pt x="44881" y="428685"/>
                </a:cubicBezTo>
                <a:cubicBezTo>
                  <a:pt x="51760" y="496947"/>
                  <a:pt x="87744" y="823973"/>
                  <a:pt x="92506" y="873185"/>
                </a:cubicBezTo>
                <a:cubicBezTo>
                  <a:pt x="97269" y="922398"/>
                  <a:pt x="75043" y="675277"/>
                  <a:pt x="73456" y="723960"/>
                </a:cubicBezTo>
                <a:cubicBezTo>
                  <a:pt x="71869" y="772643"/>
                  <a:pt x="89331" y="1052043"/>
                  <a:pt x="82981" y="1165285"/>
                </a:cubicBezTo>
                <a:cubicBezTo>
                  <a:pt x="76631" y="1278527"/>
                  <a:pt x="27419" y="1328798"/>
                  <a:pt x="35356" y="1403410"/>
                </a:cubicBezTo>
                <a:cubicBezTo>
                  <a:pt x="43293" y="1478022"/>
                  <a:pt x="121081" y="1587560"/>
                  <a:pt x="130606" y="1612960"/>
                </a:cubicBezTo>
                <a:cubicBezTo>
                  <a:pt x="140131" y="1638360"/>
                  <a:pt x="114202" y="1616135"/>
                  <a:pt x="92506" y="1555810"/>
                </a:cubicBezTo>
                <a:cubicBezTo>
                  <a:pt x="70810" y="1495485"/>
                  <a:pt x="-6448" y="1412406"/>
                  <a:pt x="431" y="1251010"/>
                </a:cubicBezTo>
                <a:cubicBezTo>
                  <a:pt x="7310" y="1089614"/>
                  <a:pt x="123198" y="723960"/>
                  <a:pt x="133781" y="587435"/>
                </a:cubicBezTo>
                <a:cubicBezTo>
                  <a:pt x="144364" y="450910"/>
                  <a:pt x="71868" y="523935"/>
                  <a:pt x="63931" y="431860"/>
                </a:cubicBezTo>
                <a:cubicBezTo>
                  <a:pt x="55994" y="339785"/>
                  <a:pt x="81923" y="-5232"/>
                  <a:pt x="79806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144F0880-7B37-59BD-7150-7BF26F7E5565}"/>
              </a:ext>
            </a:extLst>
          </p:cNvPr>
          <p:cNvSpPr/>
          <p:nvPr/>
        </p:nvSpPr>
        <p:spPr>
          <a:xfrm>
            <a:off x="4903619" y="11045763"/>
            <a:ext cx="156852" cy="694831"/>
          </a:xfrm>
          <a:custGeom>
            <a:avLst/>
            <a:gdLst>
              <a:gd name="connsiteX0" fmla="*/ 30331 w 156852"/>
              <a:gd name="connsiteY0" fmla="*/ 62 h 694831"/>
              <a:gd name="connsiteX1" fmla="*/ 46206 w 156852"/>
              <a:gd name="connsiteY1" fmla="*/ 273112 h 694831"/>
              <a:gd name="connsiteX2" fmla="*/ 150981 w 156852"/>
              <a:gd name="connsiteY2" fmla="*/ 689037 h 694831"/>
              <a:gd name="connsiteX3" fmla="*/ 128756 w 156852"/>
              <a:gd name="connsiteY3" fmla="*/ 501712 h 694831"/>
              <a:gd name="connsiteX4" fmla="*/ 4931 w 156852"/>
              <a:gd name="connsiteY4" fmla="*/ 295337 h 694831"/>
              <a:gd name="connsiteX5" fmla="*/ 30331 w 156852"/>
              <a:gd name="connsiteY5" fmla="*/ 62 h 69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852" h="694831">
                <a:moveTo>
                  <a:pt x="30331" y="62"/>
                </a:moveTo>
                <a:cubicBezTo>
                  <a:pt x="37210" y="-3642"/>
                  <a:pt x="26098" y="158283"/>
                  <a:pt x="46206" y="273112"/>
                </a:cubicBezTo>
                <a:cubicBezTo>
                  <a:pt x="66314" y="387941"/>
                  <a:pt x="137223" y="650937"/>
                  <a:pt x="150981" y="689037"/>
                </a:cubicBezTo>
                <a:cubicBezTo>
                  <a:pt x="164739" y="727137"/>
                  <a:pt x="153098" y="567329"/>
                  <a:pt x="128756" y="501712"/>
                </a:cubicBezTo>
                <a:cubicBezTo>
                  <a:pt x="104414" y="436095"/>
                  <a:pt x="22923" y="372595"/>
                  <a:pt x="4931" y="295337"/>
                </a:cubicBezTo>
                <a:cubicBezTo>
                  <a:pt x="-13061" y="218079"/>
                  <a:pt x="23452" y="3766"/>
                  <a:pt x="30331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F722D8D3-D6D2-E817-EB2C-3EDB51D68EB9}"/>
              </a:ext>
            </a:extLst>
          </p:cNvPr>
          <p:cNvSpPr/>
          <p:nvPr/>
        </p:nvSpPr>
        <p:spPr>
          <a:xfrm>
            <a:off x="4900429" y="11464847"/>
            <a:ext cx="226891" cy="827057"/>
          </a:xfrm>
          <a:custGeom>
            <a:avLst/>
            <a:gdLst>
              <a:gd name="connsiteX0" fmla="*/ 33521 w 226891"/>
              <a:gd name="connsiteY0" fmla="*/ 78 h 827057"/>
              <a:gd name="connsiteX1" fmla="*/ 170046 w 226891"/>
              <a:gd name="connsiteY1" fmla="*/ 387428 h 827057"/>
              <a:gd name="connsiteX2" fmla="*/ 112896 w 226891"/>
              <a:gd name="connsiteY2" fmla="*/ 739853 h 827057"/>
              <a:gd name="connsiteX3" fmla="*/ 4946 w 226891"/>
              <a:gd name="connsiteY3" fmla="*/ 825578 h 827057"/>
              <a:gd name="connsiteX4" fmla="*/ 36696 w 226891"/>
              <a:gd name="connsiteY4" fmla="*/ 777953 h 827057"/>
              <a:gd name="connsiteX5" fmla="*/ 198621 w 226891"/>
              <a:gd name="connsiteY5" fmla="*/ 584278 h 827057"/>
              <a:gd name="connsiteX6" fmla="*/ 211321 w 226891"/>
              <a:gd name="connsiteY6" fmla="*/ 355678 h 827057"/>
              <a:gd name="connsiteX7" fmla="*/ 33521 w 226891"/>
              <a:gd name="connsiteY7" fmla="*/ 78 h 82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891" h="827057">
                <a:moveTo>
                  <a:pt x="33521" y="78"/>
                </a:moveTo>
                <a:cubicBezTo>
                  <a:pt x="26642" y="5370"/>
                  <a:pt x="156817" y="264132"/>
                  <a:pt x="170046" y="387428"/>
                </a:cubicBezTo>
                <a:cubicBezTo>
                  <a:pt x="183275" y="510724"/>
                  <a:pt x="140413" y="666828"/>
                  <a:pt x="112896" y="739853"/>
                </a:cubicBezTo>
                <a:cubicBezTo>
                  <a:pt x="85379" y="812878"/>
                  <a:pt x="17646" y="819228"/>
                  <a:pt x="4946" y="825578"/>
                </a:cubicBezTo>
                <a:cubicBezTo>
                  <a:pt x="-7754" y="831928"/>
                  <a:pt x="4417" y="818170"/>
                  <a:pt x="36696" y="777953"/>
                </a:cubicBezTo>
                <a:cubicBezTo>
                  <a:pt x="68975" y="737736"/>
                  <a:pt x="169517" y="654657"/>
                  <a:pt x="198621" y="584278"/>
                </a:cubicBezTo>
                <a:cubicBezTo>
                  <a:pt x="227725" y="513899"/>
                  <a:pt x="238309" y="453574"/>
                  <a:pt x="211321" y="355678"/>
                </a:cubicBezTo>
                <a:cubicBezTo>
                  <a:pt x="184334" y="257782"/>
                  <a:pt x="40400" y="-5214"/>
                  <a:pt x="3352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C0D8CF10-454F-DB66-94FB-475CE594EFC5}"/>
              </a:ext>
            </a:extLst>
          </p:cNvPr>
          <p:cNvSpPr/>
          <p:nvPr/>
        </p:nvSpPr>
        <p:spPr>
          <a:xfrm>
            <a:off x="-5168" y="11730320"/>
            <a:ext cx="560274" cy="60577"/>
          </a:xfrm>
          <a:custGeom>
            <a:avLst/>
            <a:gdLst>
              <a:gd name="connsiteX0" fmla="*/ 5168 w 560274"/>
              <a:gd name="connsiteY0" fmla="*/ 59513 h 60577"/>
              <a:gd name="connsiteX1" fmla="*/ 542801 w 560274"/>
              <a:gd name="connsiteY1" fmla="*/ 38347 h 60577"/>
              <a:gd name="connsiteX2" fmla="*/ 415801 w 560274"/>
              <a:gd name="connsiteY2" fmla="*/ 38347 h 60577"/>
              <a:gd name="connsiteX3" fmla="*/ 280335 w 560274"/>
              <a:gd name="connsiteY3" fmla="*/ 247 h 60577"/>
              <a:gd name="connsiteX4" fmla="*/ 5168 w 560274"/>
              <a:gd name="connsiteY4" fmla="*/ 59513 h 6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274" h="60577">
                <a:moveTo>
                  <a:pt x="5168" y="59513"/>
                </a:moveTo>
                <a:cubicBezTo>
                  <a:pt x="48912" y="65863"/>
                  <a:pt x="474362" y="41875"/>
                  <a:pt x="542801" y="38347"/>
                </a:cubicBezTo>
                <a:cubicBezTo>
                  <a:pt x="611240" y="34819"/>
                  <a:pt x="459545" y="44697"/>
                  <a:pt x="415801" y="38347"/>
                </a:cubicBezTo>
                <a:cubicBezTo>
                  <a:pt x="372057" y="31997"/>
                  <a:pt x="353007" y="-3281"/>
                  <a:pt x="280335" y="247"/>
                </a:cubicBezTo>
                <a:cubicBezTo>
                  <a:pt x="207663" y="3775"/>
                  <a:pt x="-38576" y="53163"/>
                  <a:pt x="5168" y="59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C1826ADB-0F67-7A54-0578-6CAD2306BB3B}"/>
              </a:ext>
            </a:extLst>
          </p:cNvPr>
          <p:cNvSpPr/>
          <p:nvPr/>
        </p:nvSpPr>
        <p:spPr>
          <a:xfrm>
            <a:off x="16933" y="12305978"/>
            <a:ext cx="1937128" cy="120957"/>
          </a:xfrm>
          <a:custGeom>
            <a:avLst/>
            <a:gdLst>
              <a:gd name="connsiteX0" fmla="*/ 0 w 1937128"/>
              <a:gd name="connsiteY0" fmla="*/ 51122 h 120957"/>
              <a:gd name="connsiteX1" fmla="*/ 393700 w 1937128"/>
              <a:gd name="connsiteY1" fmla="*/ 17255 h 120957"/>
              <a:gd name="connsiteX2" fmla="*/ 554567 w 1937128"/>
              <a:gd name="connsiteY2" fmla="*/ 29955 h 120957"/>
              <a:gd name="connsiteX3" fmla="*/ 728134 w 1937128"/>
              <a:gd name="connsiteY3" fmla="*/ 13022 h 120957"/>
              <a:gd name="connsiteX4" fmla="*/ 884767 w 1937128"/>
              <a:gd name="connsiteY4" fmla="*/ 21489 h 120957"/>
              <a:gd name="connsiteX5" fmla="*/ 1477434 w 1937128"/>
              <a:gd name="connsiteY5" fmla="*/ 38422 h 120957"/>
              <a:gd name="connsiteX6" fmla="*/ 1934634 w 1937128"/>
              <a:gd name="connsiteY6" fmla="*/ 322 h 120957"/>
              <a:gd name="connsiteX7" fmla="*/ 1672167 w 1937128"/>
              <a:gd name="connsiteY7" fmla="*/ 63822 h 120957"/>
              <a:gd name="connsiteX8" fmla="*/ 1346200 w 1937128"/>
              <a:gd name="connsiteY8" fmla="*/ 118855 h 120957"/>
              <a:gd name="connsiteX9" fmla="*/ 1147234 w 1937128"/>
              <a:gd name="connsiteY9" fmla="*/ 110389 h 120957"/>
              <a:gd name="connsiteX10" fmla="*/ 0 w 1937128"/>
              <a:gd name="connsiteY10" fmla="*/ 51122 h 12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7128" h="120957">
                <a:moveTo>
                  <a:pt x="0" y="51122"/>
                </a:moveTo>
                <a:cubicBezTo>
                  <a:pt x="150636" y="35952"/>
                  <a:pt x="301272" y="20783"/>
                  <a:pt x="393700" y="17255"/>
                </a:cubicBezTo>
                <a:cubicBezTo>
                  <a:pt x="486128" y="13727"/>
                  <a:pt x="498828" y="30660"/>
                  <a:pt x="554567" y="29955"/>
                </a:cubicBezTo>
                <a:cubicBezTo>
                  <a:pt x="610306" y="29249"/>
                  <a:pt x="673101" y="14433"/>
                  <a:pt x="728134" y="13022"/>
                </a:cubicBezTo>
                <a:cubicBezTo>
                  <a:pt x="783167" y="11611"/>
                  <a:pt x="884767" y="21489"/>
                  <a:pt x="884767" y="21489"/>
                </a:cubicBezTo>
                <a:cubicBezTo>
                  <a:pt x="1009650" y="25722"/>
                  <a:pt x="1302456" y="41950"/>
                  <a:pt x="1477434" y="38422"/>
                </a:cubicBezTo>
                <a:cubicBezTo>
                  <a:pt x="1652412" y="34894"/>
                  <a:pt x="1902179" y="-3911"/>
                  <a:pt x="1934634" y="322"/>
                </a:cubicBezTo>
                <a:cubicBezTo>
                  <a:pt x="1967090" y="4555"/>
                  <a:pt x="1672167" y="63822"/>
                  <a:pt x="1672167" y="63822"/>
                </a:cubicBezTo>
                <a:cubicBezTo>
                  <a:pt x="1574095" y="83577"/>
                  <a:pt x="1433689" y="111094"/>
                  <a:pt x="1346200" y="118855"/>
                </a:cubicBezTo>
                <a:cubicBezTo>
                  <a:pt x="1258711" y="126616"/>
                  <a:pt x="1147234" y="110389"/>
                  <a:pt x="1147234" y="110389"/>
                </a:cubicBezTo>
                <a:lnTo>
                  <a:pt x="0" y="511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900E5062-E4C9-3370-12CA-B257878BA801}"/>
              </a:ext>
            </a:extLst>
          </p:cNvPr>
          <p:cNvSpPr/>
          <p:nvPr/>
        </p:nvSpPr>
        <p:spPr>
          <a:xfrm>
            <a:off x="1587361" y="11897926"/>
            <a:ext cx="440412" cy="514086"/>
          </a:xfrm>
          <a:custGeom>
            <a:avLst/>
            <a:gdLst>
              <a:gd name="connsiteX0" fmla="*/ 440406 w 440412"/>
              <a:gd name="connsiteY0" fmla="*/ 10441 h 514086"/>
              <a:gd name="connsiteX1" fmla="*/ 364206 w 440412"/>
              <a:gd name="connsiteY1" fmla="*/ 467641 h 514086"/>
              <a:gd name="connsiteX2" fmla="*/ 139 w 440412"/>
              <a:gd name="connsiteY2" fmla="*/ 497274 h 514086"/>
              <a:gd name="connsiteX3" fmla="*/ 321872 w 440412"/>
              <a:gd name="connsiteY3" fmla="*/ 454941 h 514086"/>
              <a:gd name="connsiteX4" fmla="*/ 398072 w 440412"/>
              <a:gd name="connsiteY4" fmla="*/ 361807 h 514086"/>
              <a:gd name="connsiteX5" fmla="*/ 368439 w 440412"/>
              <a:gd name="connsiteY5" fmla="*/ 162841 h 514086"/>
              <a:gd name="connsiteX6" fmla="*/ 440406 w 440412"/>
              <a:gd name="connsiteY6" fmla="*/ 10441 h 51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412" h="514086">
                <a:moveTo>
                  <a:pt x="440406" y="10441"/>
                </a:moveTo>
                <a:cubicBezTo>
                  <a:pt x="439701" y="61241"/>
                  <a:pt x="437584" y="386502"/>
                  <a:pt x="364206" y="467641"/>
                </a:cubicBezTo>
                <a:cubicBezTo>
                  <a:pt x="290828" y="548780"/>
                  <a:pt x="7195" y="499391"/>
                  <a:pt x="139" y="497274"/>
                </a:cubicBezTo>
                <a:cubicBezTo>
                  <a:pt x="-6917" y="495157"/>
                  <a:pt x="255550" y="477519"/>
                  <a:pt x="321872" y="454941"/>
                </a:cubicBezTo>
                <a:cubicBezTo>
                  <a:pt x="388194" y="432363"/>
                  <a:pt x="390311" y="410490"/>
                  <a:pt x="398072" y="361807"/>
                </a:cubicBezTo>
                <a:cubicBezTo>
                  <a:pt x="405833" y="313124"/>
                  <a:pt x="357150" y="217874"/>
                  <a:pt x="368439" y="162841"/>
                </a:cubicBezTo>
                <a:cubicBezTo>
                  <a:pt x="379728" y="107808"/>
                  <a:pt x="441111" y="-40359"/>
                  <a:pt x="440406" y="10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0183F2E7-A853-922C-22FC-812F1561C20E}"/>
              </a:ext>
            </a:extLst>
          </p:cNvPr>
          <p:cNvSpPr/>
          <p:nvPr/>
        </p:nvSpPr>
        <p:spPr>
          <a:xfrm>
            <a:off x="2029419" y="11778614"/>
            <a:ext cx="404569" cy="427330"/>
          </a:xfrm>
          <a:custGeom>
            <a:avLst/>
            <a:gdLst>
              <a:gd name="connsiteX0" fmla="*/ 61848 w 404569"/>
              <a:gd name="connsiteY0" fmla="*/ 49319 h 427330"/>
              <a:gd name="connsiteX1" fmla="*/ 61848 w 404569"/>
              <a:gd name="connsiteY1" fmla="*/ 244053 h 427330"/>
              <a:gd name="connsiteX2" fmla="*/ 396281 w 404569"/>
              <a:gd name="connsiteY2" fmla="*/ 421853 h 427330"/>
              <a:gd name="connsiteX3" fmla="*/ 277748 w 404569"/>
              <a:gd name="connsiteY3" fmla="*/ 371053 h 427330"/>
              <a:gd name="connsiteX4" fmla="*/ 2581 w 404569"/>
              <a:gd name="connsiteY4" fmla="*/ 260986 h 427330"/>
              <a:gd name="connsiteX5" fmla="*/ 133814 w 404569"/>
              <a:gd name="connsiteY5" fmla="*/ 15453 h 427330"/>
              <a:gd name="connsiteX6" fmla="*/ 61848 w 404569"/>
              <a:gd name="connsiteY6" fmla="*/ 49319 h 42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569" h="427330">
                <a:moveTo>
                  <a:pt x="61848" y="49319"/>
                </a:moveTo>
                <a:cubicBezTo>
                  <a:pt x="49854" y="87419"/>
                  <a:pt x="6109" y="181964"/>
                  <a:pt x="61848" y="244053"/>
                </a:cubicBezTo>
                <a:cubicBezTo>
                  <a:pt x="117587" y="306142"/>
                  <a:pt x="360298" y="400686"/>
                  <a:pt x="396281" y="421853"/>
                </a:cubicBezTo>
                <a:cubicBezTo>
                  <a:pt x="432264" y="443020"/>
                  <a:pt x="343365" y="397864"/>
                  <a:pt x="277748" y="371053"/>
                </a:cubicBezTo>
                <a:cubicBezTo>
                  <a:pt x="212131" y="344242"/>
                  <a:pt x="26570" y="320253"/>
                  <a:pt x="2581" y="260986"/>
                </a:cubicBezTo>
                <a:cubicBezTo>
                  <a:pt x="-21408" y="201719"/>
                  <a:pt x="129581" y="50731"/>
                  <a:pt x="133814" y="15453"/>
                </a:cubicBezTo>
                <a:cubicBezTo>
                  <a:pt x="138047" y="-19825"/>
                  <a:pt x="73842" y="11219"/>
                  <a:pt x="61848" y="49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5FDEA695-277C-FE1E-269B-184B1BE4F13B}"/>
              </a:ext>
            </a:extLst>
          </p:cNvPr>
          <p:cNvSpPr/>
          <p:nvPr/>
        </p:nvSpPr>
        <p:spPr>
          <a:xfrm>
            <a:off x="1536446" y="12087680"/>
            <a:ext cx="908075" cy="347644"/>
          </a:xfrm>
          <a:custGeom>
            <a:avLst/>
            <a:gdLst>
              <a:gd name="connsiteX0" fmla="*/ 605621 w 908075"/>
              <a:gd name="connsiteY0" fmla="*/ 11187 h 347644"/>
              <a:gd name="connsiteX1" fmla="*/ 499787 w 908075"/>
              <a:gd name="connsiteY1" fmla="*/ 252487 h 347644"/>
              <a:gd name="connsiteX2" fmla="*/ 876554 w 908075"/>
              <a:gd name="connsiteY2" fmla="*/ 282120 h 347644"/>
              <a:gd name="connsiteX3" fmla="*/ 787654 w 908075"/>
              <a:gd name="connsiteY3" fmla="*/ 315987 h 347644"/>
              <a:gd name="connsiteX4" fmla="*/ 254 w 908075"/>
              <a:gd name="connsiteY4" fmla="*/ 345620 h 347644"/>
              <a:gd name="connsiteX5" fmla="*/ 698754 w 908075"/>
              <a:gd name="connsiteY5" fmla="*/ 256720 h 347644"/>
              <a:gd name="connsiteX6" fmla="*/ 465921 w 908075"/>
              <a:gd name="connsiteY6" fmla="*/ 218620 h 347644"/>
              <a:gd name="connsiteX7" fmla="*/ 635254 w 908075"/>
              <a:gd name="connsiteY7" fmla="*/ 57753 h 347644"/>
              <a:gd name="connsiteX8" fmla="*/ 605621 w 908075"/>
              <a:gd name="connsiteY8" fmla="*/ 11187 h 34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075" h="347644">
                <a:moveTo>
                  <a:pt x="605621" y="11187"/>
                </a:moveTo>
                <a:cubicBezTo>
                  <a:pt x="583043" y="43643"/>
                  <a:pt x="454632" y="207332"/>
                  <a:pt x="499787" y="252487"/>
                </a:cubicBezTo>
                <a:cubicBezTo>
                  <a:pt x="544942" y="297642"/>
                  <a:pt x="828576" y="271537"/>
                  <a:pt x="876554" y="282120"/>
                </a:cubicBezTo>
                <a:cubicBezTo>
                  <a:pt x="924532" y="292703"/>
                  <a:pt x="933704" y="305404"/>
                  <a:pt x="787654" y="315987"/>
                </a:cubicBezTo>
                <a:cubicBezTo>
                  <a:pt x="641604" y="326570"/>
                  <a:pt x="15071" y="355498"/>
                  <a:pt x="254" y="345620"/>
                </a:cubicBezTo>
                <a:cubicBezTo>
                  <a:pt x="-14563" y="335742"/>
                  <a:pt x="621143" y="277887"/>
                  <a:pt x="698754" y="256720"/>
                </a:cubicBezTo>
                <a:cubicBezTo>
                  <a:pt x="776365" y="235553"/>
                  <a:pt x="476504" y="251781"/>
                  <a:pt x="465921" y="218620"/>
                </a:cubicBezTo>
                <a:cubicBezTo>
                  <a:pt x="455338" y="185459"/>
                  <a:pt x="606326" y="91620"/>
                  <a:pt x="635254" y="57753"/>
                </a:cubicBezTo>
                <a:cubicBezTo>
                  <a:pt x="664182" y="23886"/>
                  <a:pt x="628199" y="-21269"/>
                  <a:pt x="605621" y="11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77E29E84-8205-802A-EFD8-8EA71C30C214}"/>
              </a:ext>
            </a:extLst>
          </p:cNvPr>
          <p:cNvSpPr/>
          <p:nvPr/>
        </p:nvSpPr>
        <p:spPr>
          <a:xfrm>
            <a:off x="2214033" y="12141200"/>
            <a:ext cx="1251426" cy="74363"/>
          </a:xfrm>
          <a:custGeom>
            <a:avLst/>
            <a:gdLst>
              <a:gd name="connsiteX0" fmla="*/ 0 w 1251426"/>
              <a:gd name="connsiteY0" fmla="*/ 0 h 74363"/>
              <a:gd name="connsiteX1" fmla="*/ 80434 w 1251426"/>
              <a:gd name="connsiteY1" fmla="*/ 0 h 74363"/>
              <a:gd name="connsiteX2" fmla="*/ 1227667 w 1251426"/>
              <a:gd name="connsiteY2" fmla="*/ 16933 h 74363"/>
              <a:gd name="connsiteX3" fmla="*/ 884767 w 1251426"/>
              <a:gd name="connsiteY3" fmla="*/ 42333 h 74363"/>
              <a:gd name="connsiteX4" fmla="*/ 524934 w 1251426"/>
              <a:gd name="connsiteY4" fmla="*/ 71967 h 74363"/>
              <a:gd name="connsiteX5" fmla="*/ 0 w 1251426"/>
              <a:gd name="connsiteY5" fmla="*/ 0 h 7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426" h="74363">
                <a:moveTo>
                  <a:pt x="0" y="0"/>
                </a:moveTo>
                <a:lnTo>
                  <a:pt x="80434" y="0"/>
                </a:lnTo>
                <a:lnTo>
                  <a:pt x="1227667" y="16933"/>
                </a:lnTo>
                <a:cubicBezTo>
                  <a:pt x="1361723" y="23989"/>
                  <a:pt x="884767" y="42333"/>
                  <a:pt x="884767" y="42333"/>
                </a:cubicBezTo>
                <a:cubicBezTo>
                  <a:pt x="767645" y="51505"/>
                  <a:pt x="675923" y="83256"/>
                  <a:pt x="524934" y="71967"/>
                </a:cubicBezTo>
                <a:cubicBezTo>
                  <a:pt x="373945" y="60678"/>
                  <a:pt x="176389" y="1763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CCDD1763-135C-4C68-FC13-7A2E5474D38F}"/>
              </a:ext>
            </a:extLst>
          </p:cNvPr>
          <p:cNvSpPr/>
          <p:nvPr/>
        </p:nvSpPr>
        <p:spPr>
          <a:xfrm>
            <a:off x="2690843" y="12199605"/>
            <a:ext cx="743816" cy="41082"/>
          </a:xfrm>
          <a:custGeom>
            <a:avLst/>
            <a:gdLst>
              <a:gd name="connsiteX0" fmla="*/ 16374 w 743816"/>
              <a:gd name="connsiteY0" fmla="*/ 28378 h 41082"/>
              <a:gd name="connsiteX1" fmla="*/ 81990 w 743816"/>
              <a:gd name="connsiteY1" fmla="*/ 17795 h 41082"/>
              <a:gd name="connsiteX2" fmla="*/ 651374 w 743816"/>
              <a:gd name="connsiteY2" fmla="*/ 2978 h 41082"/>
              <a:gd name="connsiteX3" fmla="*/ 738157 w 743816"/>
              <a:gd name="connsiteY3" fmla="*/ 862 h 41082"/>
              <a:gd name="connsiteX4" fmla="*/ 600574 w 743816"/>
              <a:gd name="connsiteY4" fmla="*/ 13562 h 41082"/>
              <a:gd name="connsiteX5" fmla="*/ 410074 w 743816"/>
              <a:gd name="connsiteY5" fmla="*/ 41078 h 41082"/>
              <a:gd name="connsiteX6" fmla="*/ 206874 w 743816"/>
              <a:gd name="connsiteY6" fmla="*/ 11445 h 41082"/>
              <a:gd name="connsiteX7" fmla="*/ 16374 w 743816"/>
              <a:gd name="connsiteY7" fmla="*/ 28378 h 4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816" h="41082">
                <a:moveTo>
                  <a:pt x="16374" y="28378"/>
                </a:moveTo>
                <a:cubicBezTo>
                  <a:pt x="-4440" y="29436"/>
                  <a:pt x="-23843" y="22028"/>
                  <a:pt x="81990" y="17795"/>
                </a:cubicBezTo>
                <a:cubicBezTo>
                  <a:pt x="187823" y="13562"/>
                  <a:pt x="651374" y="2978"/>
                  <a:pt x="651374" y="2978"/>
                </a:cubicBezTo>
                <a:cubicBezTo>
                  <a:pt x="760735" y="156"/>
                  <a:pt x="746624" y="-902"/>
                  <a:pt x="738157" y="862"/>
                </a:cubicBezTo>
                <a:cubicBezTo>
                  <a:pt x="729690" y="2626"/>
                  <a:pt x="655254" y="6859"/>
                  <a:pt x="600574" y="13562"/>
                </a:cubicBezTo>
                <a:cubicBezTo>
                  <a:pt x="545894" y="20265"/>
                  <a:pt x="475691" y="41431"/>
                  <a:pt x="410074" y="41078"/>
                </a:cubicBezTo>
                <a:cubicBezTo>
                  <a:pt x="344457" y="40725"/>
                  <a:pt x="270374" y="13209"/>
                  <a:pt x="206874" y="11445"/>
                </a:cubicBezTo>
                <a:cubicBezTo>
                  <a:pt x="143374" y="9681"/>
                  <a:pt x="37188" y="27320"/>
                  <a:pt x="16374" y="28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7EBBCB03-3B89-656B-11D7-D7056E1AE1E7}"/>
              </a:ext>
            </a:extLst>
          </p:cNvPr>
          <p:cNvSpPr/>
          <p:nvPr/>
        </p:nvSpPr>
        <p:spPr>
          <a:xfrm>
            <a:off x="2753664" y="7866336"/>
            <a:ext cx="468217" cy="800694"/>
          </a:xfrm>
          <a:custGeom>
            <a:avLst/>
            <a:gdLst>
              <a:gd name="connsiteX0" fmla="*/ 119 w 468217"/>
              <a:gd name="connsiteY0" fmla="*/ 102914 h 800694"/>
              <a:gd name="connsiteX1" fmla="*/ 235069 w 468217"/>
              <a:gd name="connsiteY1" fmla="*/ 33064 h 800694"/>
              <a:gd name="connsiteX2" fmla="*/ 207553 w 468217"/>
              <a:gd name="connsiteY2" fmla="*/ 66931 h 800694"/>
              <a:gd name="connsiteX3" fmla="*/ 450969 w 468217"/>
              <a:gd name="connsiteY3" fmla="*/ 771781 h 800694"/>
              <a:gd name="connsiteX4" fmla="*/ 423453 w 468217"/>
              <a:gd name="connsiteY4" fmla="*/ 617264 h 800694"/>
              <a:gd name="connsiteX5" fmla="*/ 224486 w 468217"/>
              <a:gd name="connsiteY5" fmla="*/ 176997 h 800694"/>
              <a:gd name="connsiteX6" fmla="*/ 203319 w 468217"/>
              <a:gd name="connsiteY6" fmla="*/ 54231 h 800694"/>
              <a:gd name="connsiteX7" fmla="*/ 119 w 468217"/>
              <a:gd name="connsiteY7" fmla="*/ 102914 h 80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217" h="800694">
                <a:moveTo>
                  <a:pt x="119" y="102914"/>
                </a:moveTo>
                <a:cubicBezTo>
                  <a:pt x="5411" y="99386"/>
                  <a:pt x="200497" y="39061"/>
                  <a:pt x="235069" y="33064"/>
                </a:cubicBezTo>
                <a:cubicBezTo>
                  <a:pt x="269641" y="27067"/>
                  <a:pt x="171570" y="-56189"/>
                  <a:pt x="207553" y="66931"/>
                </a:cubicBezTo>
                <a:cubicBezTo>
                  <a:pt x="243536" y="190051"/>
                  <a:pt x="414986" y="680059"/>
                  <a:pt x="450969" y="771781"/>
                </a:cubicBezTo>
                <a:cubicBezTo>
                  <a:pt x="486952" y="863503"/>
                  <a:pt x="461200" y="716395"/>
                  <a:pt x="423453" y="617264"/>
                </a:cubicBezTo>
                <a:cubicBezTo>
                  <a:pt x="385706" y="518133"/>
                  <a:pt x="261175" y="270836"/>
                  <a:pt x="224486" y="176997"/>
                </a:cubicBezTo>
                <a:cubicBezTo>
                  <a:pt x="187797" y="83158"/>
                  <a:pt x="240361" y="66578"/>
                  <a:pt x="203319" y="54231"/>
                </a:cubicBezTo>
                <a:cubicBezTo>
                  <a:pt x="166277" y="41884"/>
                  <a:pt x="-5173" y="106442"/>
                  <a:pt x="119" y="10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C0777C5E-E453-BA00-69B9-17829917A17A}"/>
              </a:ext>
            </a:extLst>
          </p:cNvPr>
          <p:cNvSpPr/>
          <p:nvPr/>
        </p:nvSpPr>
        <p:spPr>
          <a:xfrm>
            <a:off x="2781036" y="7879114"/>
            <a:ext cx="309552" cy="755802"/>
          </a:xfrm>
          <a:custGeom>
            <a:avLst/>
            <a:gdLst>
              <a:gd name="connsiteX0" fmla="*/ 184414 w 309552"/>
              <a:gd name="connsiteY0" fmla="*/ 5469 h 755802"/>
              <a:gd name="connsiteX1" fmla="*/ 8731 w 309552"/>
              <a:gd name="connsiteY1" fmla="*/ 75319 h 755802"/>
              <a:gd name="connsiteX2" fmla="*/ 34131 w 309552"/>
              <a:gd name="connsiteY2" fmla="*/ 117653 h 755802"/>
              <a:gd name="connsiteX3" fmla="*/ 99747 w 309552"/>
              <a:gd name="connsiteY3" fmla="*/ 236186 h 755802"/>
              <a:gd name="connsiteX4" fmla="*/ 309297 w 309552"/>
              <a:gd name="connsiteY4" fmla="*/ 754769 h 755802"/>
              <a:gd name="connsiteX5" fmla="*/ 53181 w 309552"/>
              <a:gd name="connsiteY5" fmla="*/ 85903 h 755802"/>
              <a:gd name="connsiteX6" fmla="*/ 184414 w 309552"/>
              <a:gd name="connsiteY6" fmla="*/ 5469 h 75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552" h="755802">
                <a:moveTo>
                  <a:pt x="184414" y="5469"/>
                </a:moveTo>
                <a:cubicBezTo>
                  <a:pt x="177006" y="3705"/>
                  <a:pt x="33778" y="56622"/>
                  <a:pt x="8731" y="75319"/>
                </a:cubicBezTo>
                <a:cubicBezTo>
                  <a:pt x="-16316" y="94016"/>
                  <a:pt x="18962" y="90842"/>
                  <a:pt x="34131" y="117653"/>
                </a:cubicBezTo>
                <a:cubicBezTo>
                  <a:pt x="49300" y="144464"/>
                  <a:pt x="53886" y="130000"/>
                  <a:pt x="99747" y="236186"/>
                </a:cubicBezTo>
                <a:cubicBezTo>
                  <a:pt x="145608" y="342372"/>
                  <a:pt x="317058" y="779816"/>
                  <a:pt x="309297" y="754769"/>
                </a:cubicBezTo>
                <a:cubicBezTo>
                  <a:pt x="301536" y="729722"/>
                  <a:pt x="74348" y="205847"/>
                  <a:pt x="53181" y="85903"/>
                </a:cubicBezTo>
                <a:cubicBezTo>
                  <a:pt x="32014" y="-34041"/>
                  <a:pt x="191822" y="7233"/>
                  <a:pt x="184414" y="5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B7BC63E5-EEED-F67F-822C-3D91CDBA17A5}"/>
              </a:ext>
            </a:extLst>
          </p:cNvPr>
          <p:cNvSpPr/>
          <p:nvPr/>
        </p:nvSpPr>
        <p:spPr>
          <a:xfrm>
            <a:off x="3022999" y="8524371"/>
            <a:ext cx="385226" cy="944076"/>
          </a:xfrm>
          <a:custGeom>
            <a:avLst/>
            <a:gdLst>
              <a:gd name="connsiteX0" fmla="*/ 1718 w 385226"/>
              <a:gd name="connsiteY0" fmla="*/ 5796 h 944076"/>
              <a:gd name="connsiteX1" fmla="*/ 359434 w 385226"/>
              <a:gd name="connsiteY1" fmla="*/ 884212 h 944076"/>
              <a:gd name="connsiteX2" fmla="*/ 344618 w 385226"/>
              <a:gd name="connsiteY2" fmla="*/ 833412 h 944076"/>
              <a:gd name="connsiteX3" fmla="*/ 245134 w 385226"/>
              <a:gd name="connsiteY3" fmla="*/ 570946 h 944076"/>
              <a:gd name="connsiteX4" fmla="*/ 223968 w 385226"/>
              <a:gd name="connsiteY4" fmla="*/ 505329 h 944076"/>
              <a:gd name="connsiteX5" fmla="*/ 1718 w 385226"/>
              <a:gd name="connsiteY5" fmla="*/ 5796 h 94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226" h="944076">
                <a:moveTo>
                  <a:pt x="1718" y="5796"/>
                </a:moveTo>
                <a:cubicBezTo>
                  <a:pt x="24296" y="68943"/>
                  <a:pt x="302284" y="746276"/>
                  <a:pt x="359434" y="884212"/>
                </a:cubicBezTo>
                <a:cubicBezTo>
                  <a:pt x="416584" y="1022148"/>
                  <a:pt x="363668" y="885623"/>
                  <a:pt x="344618" y="833412"/>
                </a:cubicBezTo>
                <a:cubicBezTo>
                  <a:pt x="325568" y="781201"/>
                  <a:pt x="265242" y="625626"/>
                  <a:pt x="245134" y="570946"/>
                </a:cubicBezTo>
                <a:cubicBezTo>
                  <a:pt x="225026" y="516266"/>
                  <a:pt x="262068" y="596346"/>
                  <a:pt x="223968" y="505329"/>
                </a:cubicBezTo>
                <a:cubicBezTo>
                  <a:pt x="185868" y="414312"/>
                  <a:pt x="-20860" y="-57351"/>
                  <a:pt x="1718" y="5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: 図形 1415">
            <a:extLst>
              <a:ext uri="{FF2B5EF4-FFF2-40B4-BE49-F238E27FC236}">
                <a16:creationId xmlns:a16="http://schemas.microsoft.com/office/drawing/2014/main" id="{FD02AB17-01D5-D7B5-5B74-DDAA4EE8F522}"/>
              </a:ext>
            </a:extLst>
          </p:cNvPr>
          <p:cNvSpPr/>
          <p:nvPr/>
        </p:nvSpPr>
        <p:spPr>
          <a:xfrm>
            <a:off x="3198521" y="8624123"/>
            <a:ext cx="410724" cy="1009003"/>
          </a:xfrm>
          <a:custGeom>
            <a:avLst/>
            <a:gdLst>
              <a:gd name="connsiteX0" fmla="*/ 6112 w 410724"/>
              <a:gd name="connsiteY0" fmla="*/ 30927 h 1009003"/>
              <a:gd name="connsiteX1" fmla="*/ 382879 w 410724"/>
              <a:gd name="connsiteY1" fmla="*/ 945327 h 1009003"/>
              <a:gd name="connsiteX2" fmla="*/ 359596 w 410724"/>
              <a:gd name="connsiteY2" fmla="*/ 873360 h 1009003"/>
              <a:gd name="connsiteX3" fmla="*/ 175446 w 410724"/>
              <a:gd name="connsiteY3" fmla="*/ 407694 h 1009003"/>
              <a:gd name="connsiteX4" fmla="*/ 150046 w 410724"/>
              <a:gd name="connsiteY4" fmla="*/ 234127 h 1009003"/>
              <a:gd name="connsiteX5" fmla="*/ 6112 w 410724"/>
              <a:gd name="connsiteY5" fmla="*/ 30927 h 100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724" h="1009003">
                <a:moveTo>
                  <a:pt x="6112" y="30927"/>
                </a:moveTo>
                <a:cubicBezTo>
                  <a:pt x="44918" y="149460"/>
                  <a:pt x="323965" y="804922"/>
                  <a:pt x="382879" y="945327"/>
                </a:cubicBezTo>
                <a:cubicBezTo>
                  <a:pt x="441793" y="1085732"/>
                  <a:pt x="394168" y="962966"/>
                  <a:pt x="359596" y="873360"/>
                </a:cubicBezTo>
                <a:cubicBezTo>
                  <a:pt x="325024" y="783755"/>
                  <a:pt x="210371" y="514233"/>
                  <a:pt x="175446" y="407694"/>
                </a:cubicBezTo>
                <a:cubicBezTo>
                  <a:pt x="140521" y="301155"/>
                  <a:pt x="175093" y="300097"/>
                  <a:pt x="150046" y="234127"/>
                </a:cubicBezTo>
                <a:cubicBezTo>
                  <a:pt x="124999" y="168157"/>
                  <a:pt x="-32694" y="-87606"/>
                  <a:pt x="6112" y="30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48CADC4D-5A22-6639-655D-F2EA0983CAF1}"/>
              </a:ext>
            </a:extLst>
          </p:cNvPr>
          <p:cNvSpPr/>
          <p:nvPr/>
        </p:nvSpPr>
        <p:spPr>
          <a:xfrm>
            <a:off x="3238829" y="9095389"/>
            <a:ext cx="280398" cy="705647"/>
          </a:xfrm>
          <a:custGeom>
            <a:avLst/>
            <a:gdLst>
              <a:gd name="connsiteX0" fmla="*/ 1788 w 280398"/>
              <a:gd name="connsiteY0" fmla="*/ 8394 h 705647"/>
              <a:gd name="connsiteX1" fmla="*/ 270604 w 280398"/>
              <a:gd name="connsiteY1" fmla="*/ 675144 h 705647"/>
              <a:gd name="connsiteX2" fmla="*/ 215571 w 280398"/>
              <a:gd name="connsiteY2" fmla="*/ 565078 h 705647"/>
              <a:gd name="connsiteX3" fmla="*/ 156304 w 280398"/>
              <a:gd name="connsiteY3" fmla="*/ 315311 h 705647"/>
              <a:gd name="connsiteX4" fmla="*/ 1788 w 280398"/>
              <a:gd name="connsiteY4" fmla="*/ 8394 h 70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" h="705647">
                <a:moveTo>
                  <a:pt x="1788" y="8394"/>
                </a:moveTo>
                <a:cubicBezTo>
                  <a:pt x="20838" y="68366"/>
                  <a:pt x="234974" y="582363"/>
                  <a:pt x="270604" y="675144"/>
                </a:cubicBezTo>
                <a:cubicBezTo>
                  <a:pt x="306234" y="767925"/>
                  <a:pt x="234621" y="625050"/>
                  <a:pt x="215571" y="565078"/>
                </a:cubicBezTo>
                <a:cubicBezTo>
                  <a:pt x="196521" y="505106"/>
                  <a:pt x="191229" y="404211"/>
                  <a:pt x="156304" y="315311"/>
                </a:cubicBezTo>
                <a:cubicBezTo>
                  <a:pt x="121379" y="226411"/>
                  <a:pt x="-17262" y="-51578"/>
                  <a:pt x="1788" y="8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3F438ED1-44AC-5E63-8209-78B295FA4452}"/>
              </a:ext>
            </a:extLst>
          </p:cNvPr>
          <p:cNvSpPr/>
          <p:nvPr/>
        </p:nvSpPr>
        <p:spPr>
          <a:xfrm>
            <a:off x="3530643" y="9479766"/>
            <a:ext cx="154897" cy="295496"/>
          </a:xfrm>
          <a:custGeom>
            <a:avLst/>
            <a:gdLst>
              <a:gd name="connsiteX0" fmla="*/ 2074 w 154897"/>
              <a:gd name="connsiteY0" fmla="*/ 11367 h 295496"/>
              <a:gd name="connsiteX1" fmla="*/ 146007 w 154897"/>
              <a:gd name="connsiteY1" fmla="*/ 284417 h 295496"/>
              <a:gd name="connsiteX2" fmla="*/ 131190 w 154897"/>
              <a:gd name="connsiteY2" fmla="*/ 225151 h 295496"/>
              <a:gd name="connsiteX3" fmla="*/ 63457 w 154897"/>
              <a:gd name="connsiteY3" fmla="*/ 66401 h 295496"/>
              <a:gd name="connsiteX4" fmla="*/ 2074 w 154897"/>
              <a:gd name="connsiteY4" fmla="*/ 11367 h 29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97" h="295496">
                <a:moveTo>
                  <a:pt x="2074" y="11367"/>
                </a:moveTo>
                <a:cubicBezTo>
                  <a:pt x="15832" y="47703"/>
                  <a:pt x="124488" y="248786"/>
                  <a:pt x="146007" y="284417"/>
                </a:cubicBezTo>
                <a:cubicBezTo>
                  <a:pt x="167526" y="320048"/>
                  <a:pt x="144948" y="261487"/>
                  <a:pt x="131190" y="225151"/>
                </a:cubicBezTo>
                <a:cubicBezTo>
                  <a:pt x="117432" y="188815"/>
                  <a:pt x="80037" y="98151"/>
                  <a:pt x="63457" y="66401"/>
                </a:cubicBezTo>
                <a:cubicBezTo>
                  <a:pt x="46877" y="34651"/>
                  <a:pt x="-11684" y="-24969"/>
                  <a:pt x="2074" y="11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27D325ED-89E8-330E-7104-0F7B0C5F42A2}"/>
              </a:ext>
            </a:extLst>
          </p:cNvPr>
          <p:cNvSpPr/>
          <p:nvPr/>
        </p:nvSpPr>
        <p:spPr>
          <a:xfrm>
            <a:off x="3458633" y="9757826"/>
            <a:ext cx="1320758" cy="70731"/>
          </a:xfrm>
          <a:custGeom>
            <a:avLst/>
            <a:gdLst>
              <a:gd name="connsiteX0" fmla="*/ 0 w 1320758"/>
              <a:gd name="connsiteY0" fmla="*/ 4241 h 70731"/>
              <a:gd name="connsiteX1" fmla="*/ 558800 w 1320758"/>
              <a:gd name="connsiteY1" fmla="*/ 2124 h 70731"/>
              <a:gd name="connsiteX2" fmla="*/ 1248834 w 1320758"/>
              <a:gd name="connsiteY2" fmla="*/ 29641 h 70731"/>
              <a:gd name="connsiteX3" fmla="*/ 1299634 w 1320758"/>
              <a:gd name="connsiteY3" fmla="*/ 69857 h 70731"/>
              <a:gd name="connsiteX4" fmla="*/ 1250950 w 1320758"/>
              <a:gd name="connsiteY4" fmla="*/ 57157 h 70731"/>
              <a:gd name="connsiteX5" fmla="*/ 939800 w 1320758"/>
              <a:gd name="connsiteY5" fmla="*/ 55041 h 70731"/>
              <a:gd name="connsiteX6" fmla="*/ 996950 w 1320758"/>
              <a:gd name="connsiteY6" fmla="*/ 14824 h 70731"/>
              <a:gd name="connsiteX7" fmla="*/ 702734 w 1320758"/>
              <a:gd name="connsiteY7" fmla="*/ 4241 h 70731"/>
              <a:gd name="connsiteX8" fmla="*/ 505884 w 1320758"/>
              <a:gd name="connsiteY8" fmla="*/ 23291 h 70731"/>
              <a:gd name="connsiteX9" fmla="*/ 0 w 1320758"/>
              <a:gd name="connsiteY9" fmla="*/ 4241 h 7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0758" h="70731">
                <a:moveTo>
                  <a:pt x="0" y="4241"/>
                </a:moveTo>
                <a:cubicBezTo>
                  <a:pt x="8819" y="713"/>
                  <a:pt x="350661" y="-2109"/>
                  <a:pt x="558800" y="2124"/>
                </a:cubicBezTo>
                <a:cubicBezTo>
                  <a:pt x="766939" y="6357"/>
                  <a:pt x="1125362" y="18352"/>
                  <a:pt x="1248834" y="29641"/>
                </a:cubicBezTo>
                <a:cubicBezTo>
                  <a:pt x="1372306" y="40930"/>
                  <a:pt x="1299281" y="65271"/>
                  <a:pt x="1299634" y="69857"/>
                </a:cubicBezTo>
                <a:cubicBezTo>
                  <a:pt x="1299987" y="74443"/>
                  <a:pt x="1310922" y="59626"/>
                  <a:pt x="1250950" y="57157"/>
                </a:cubicBezTo>
                <a:cubicBezTo>
                  <a:pt x="1190978" y="54688"/>
                  <a:pt x="982133" y="62096"/>
                  <a:pt x="939800" y="55041"/>
                </a:cubicBezTo>
                <a:cubicBezTo>
                  <a:pt x="897467" y="47986"/>
                  <a:pt x="1036461" y="23291"/>
                  <a:pt x="996950" y="14824"/>
                </a:cubicBezTo>
                <a:cubicBezTo>
                  <a:pt x="957439" y="6357"/>
                  <a:pt x="784578" y="2830"/>
                  <a:pt x="702734" y="4241"/>
                </a:cubicBezTo>
                <a:cubicBezTo>
                  <a:pt x="620890" y="5652"/>
                  <a:pt x="620890" y="19058"/>
                  <a:pt x="505884" y="23291"/>
                </a:cubicBezTo>
                <a:lnTo>
                  <a:pt x="0" y="42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79CBF78C-D115-0657-4A28-6E2C9A3D0C34}"/>
              </a:ext>
            </a:extLst>
          </p:cNvPr>
          <p:cNvSpPr/>
          <p:nvPr/>
        </p:nvSpPr>
        <p:spPr>
          <a:xfrm>
            <a:off x="3428760" y="9795379"/>
            <a:ext cx="1351709" cy="112848"/>
          </a:xfrm>
          <a:custGeom>
            <a:avLst/>
            <a:gdLst>
              <a:gd name="connsiteX0" fmla="*/ 34107 w 1351709"/>
              <a:gd name="connsiteY0" fmla="*/ 17488 h 112848"/>
              <a:gd name="connsiteX1" fmla="*/ 946390 w 1351709"/>
              <a:gd name="connsiteY1" fmla="*/ 34421 h 112848"/>
              <a:gd name="connsiteX2" fmla="*/ 906173 w 1351709"/>
              <a:gd name="connsiteY2" fmla="*/ 34421 h 112848"/>
              <a:gd name="connsiteX3" fmla="*/ 1221557 w 1351709"/>
              <a:gd name="connsiteY3" fmla="*/ 34421 h 112848"/>
              <a:gd name="connsiteX4" fmla="*/ 1346440 w 1351709"/>
              <a:gd name="connsiteY4" fmla="*/ 112738 h 112848"/>
              <a:gd name="connsiteX5" fmla="*/ 1321040 w 1351709"/>
              <a:gd name="connsiteY5" fmla="*/ 51354 h 112848"/>
              <a:gd name="connsiteX6" fmla="*/ 1253307 w 1351709"/>
              <a:gd name="connsiteY6" fmla="*/ 38654 h 112848"/>
              <a:gd name="connsiteX7" fmla="*/ 575973 w 1351709"/>
              <a:gd name="connsiteY7" fmla="*/ 2671 h 112848"/>
              <a:gd name="connsiteX8" fmla="*/ 233073 w 1351709"/>
              <a:gd name="connsiteY8" fmla="*/ 6904 h 112848"/>
              <a:gd name="connsiteX9" fmla="*/ 34107 w 1351709"/>
              <a:gd name="connsiteY9" fmla="*/ 17488 h 1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1709" h="112848">
                <a:moveTo>
                  <a:pt x="34107" y="17488"/>
                </a:moveTo>
                <a:cubicBezTo>
                  <a:pt x="152993" y="22074"/>
                  <a:pt x="801046" y="31599"/>
                  <a:pt x="946390" y="34421"/>
                </a:cubicBezTo>
                <a:cubicBezTo>
                  <a:pt x="1091734" y="37243"/>
                  <a:pt x="906173" y="34421"/>
                  <a:pt x="906173" y="34421"/>
                </a:cubicBezTo>
                <a:cubicBezTo>
                  <a:pt x="952034" y="34421"/>
                  <a:pt x="1148179" y="21368"/>
                  <a:pt x="1221557" y="34421"/>
                </a:cubicBezTo>
                <a:cubicBezTo>
                  <a:pt x="1294935" y="47474"/>
                  <a:pt x="1329860" y="109916"/>
                  <a:pt x="1346440" y="112738"/>
                </a:cubicBezTo>
                <a:cubicBezTo>
                  <a:pt x="1363020" y="115560"/>
                  <a:pt x="1336562" y="63701"/>
                  <a:pt x="1321040" y="51354"/>
                </a:cubicBezTo>
                <a:cubicBezTo>
                  <a:pt x="1305518" y="39007"/>
                  <a:pt x="1377485" y="46768"/>
                  <a:pt x="1253307" y="38654"/>
                </a:cubicBezTo>
                <a:cubicBezTo>
                  <a:pt x="1129129" y="30540"/>
                  <a:pt x="746012" y="7963"/>
                  <a:pt x="575973" y="2671"/>
                </a:cubicBezTo>
                <a:cubicBezTo>
                  <a:pt x="405934" y="-2621"/>
                  <a:pt x="328323" y="554"/>
                  <a:pt x="233073" y="6904"/>
                </a:cubicBezTo>
                <a:cubicBezTo>
                  <a:pt x="137823" y="13254"/>
                  <a:pt x="-84779" y="12902"/>
                  <a:pt x="34107" y="17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34D0DB15-5C4F-0C5E-D7C4-84CE135793CF}"/>
              </a:ext>
            </a:extLst>
          </p:cNvPr>
          <p:cNvSpPr/>
          <p:nvPr/>
        </p:nvSpPr>
        <p:spPr>
          <a:xfrm>
            <a:off x="3401483" y="9758533"/>
            <a:ext cx="46627" cy="809900"/>
          </a:xfrm>
          <a:custGeom>
            <a:avLst/>
            <a:gdLst>
              <a:gd name="connsiteX0" fmla="*/ 35984 w 46627"/>
              <a:gd name="connsiteY0" fmla="*/ 9884 h 809900"/>
              <a:gd name="connsiteX1" fmla="*/ 46567 w 46627"/>
              <a:gd name="connsiteY1" fmla="*/ 365484 h 809900"/>
              <a:gd name="connsiteX2" fmla="*/ 40217 w 46627"/>
              <a:gd name="connsiteY2" fmla="*/ 795167 h 809900"/>
              <a:gd name="connsiteX3" fmla="*/ 38100 w 46627"/>
              <a:gd name="connsiteY3" fmla="*/ 676634 h 809900"/>
              <a:gd name="connsiteX4" fmla="*/ 35984 w 46627"/>
              <a:gd name="connsiteY4" fmla="*/ 348550 h 809900"/>
              <a:gd name="connsiteX5" fmla="*/ 35984 w 46627"/>
              <a:gd name="connsiteY5" fmla="*/ 246950 h 809900"/>
              <a:gd name="connsiteX6" fmla="*/ 0 w 46627"/>
              <a:gd name="connsiteY6" fmla="*/ 113600 h 809900"/>
              <a:gd name="connsiteX7" fmla="*/ 35984 w 46627"/>
              <a:gd name="connsiteY7" fmla="*/ 9884 h 80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27" h="809900">
                <a:moveTo>
                  <a:pt x="35984" y="9884"/>
                </a:moveTo>
                <a:cubicBezTo>
                  <a:pt x="43745" y="51865"/>
                  <a:pt x="45862" y="234604"/>
                  <a:pt x="46567" y="365484"/>
                </a:cubicBezTo>
                <a:cubicBezTo>
                  <a:pt x="47272" y="496364"/>
                  <a:pt x="41628" y="743309"/>
                  <a:pt x="40217" y="795167"/>
                </a:cubicBezTo>
                <a:cubicBezTo>
                  <a:pt x="38806" y="847025"/>
                  <a:pt x="38805" y="751070"/>
                  <a:pt x="38100" y="676634"/>
                </a:cubicBezTo>
                <a:cubicBezTo>
                  <a:pt x="37395" y="602198"/>
                  <a:pt x="36337" y="420164"/>
                  <a:pt x="35984" y="348550"/>
                </a:cubicBezTo>
                <a:cubicBezTo>
                  <a:pt x="35631" y="276936"/>
                  <a:pt x="41981" y="286108"/>
                  <a:pt x="35984" y="246950"/>
                </a:cubicBezTo>
                <a:cubicBezTo>
                  <a:pt x="29987" y="207792"/>
                  <a:pt x="0" y="156639"/>
                  <a:pt x="0" y="113600"/>
                </a:cubicBezTo>
                <a:cubicBezTo>
                  <a:pt x="0" y="70561"/>
                  <a:pt x="28223" y="-32097"/>
                  <a:pt x="35984" y="9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3D269BE0-D025-3579-443D-D443BAAE198F}"/>
              </a:ext>
            </a:extLst>
          </p:cNvPr>
          <p:cNvSpPr/>
          <p:nvPr/>
        </p:nvSpPr>
        <p:spPr>
          <a:xfrm>
            <a:off x="3477680" y="9798040"/>
            <a:ext cx="27809" cy="770997"/>
          </a:xfrm>
          <a:custGeom>
            <a:avLst/>
            <a:gdLst>
              <a:gd name="connsiteX0" fmla="*/ 27520 w 27809"/>
              <a:gd name="connsiteY0" fmla="*/ 10 h 770997"/>
              <a:gd name="connsiteX1" fmla="*/ 14820 w 27809"/>
              <a:gd name="connsiteY1" fmla="*/ 194743 h 770997"/>
              <a:gd name="connsiteX2" fmla="*/ 21170 w 27809"/>
              <a:gd name="connsiteY2" fmla="*/ 745077 h 770997"/>
              <a:gd name="connsiteX3" fmla="*/ 16937 w 27809"/>
              <a:gd name="connsiteY3" fmla="*/ 641360 h 770997"/>
              <a:gd name="connsiteX4" fmla="*/ 2120 w 27809"/>
              <a:gd name="connsiteY4" fmla="*/ 287877 h 770997"/>
              <a:gd name="connsiteX5" fmla="*/ 3 w 27809"/>
              <a:gd name="connsiteY5" fmla="*/ 186277 h 770997"/>
              <a:gd name="connsiteX6" fmla="*/ 27520 w 27809"/>
              <a:gd name="connsiteY6" fmla="*/ 10 h 77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09" h="770997">
                <a:moveTo>
                  <a:pt x="27520" y="10"/>
                </a:moveTo>
                <a:cubicBezTo>
                  <a:pt x="29989" y="1421"/>
                  <a:pt x="15878" y="70565"/>
                  <a:pt x="14820" y="194743"/>
                </a:cubicBezTo>
                <a:cubicBezTo>
                  <a:pt x="13762" y="318921"/>
                  <a:pt x="20817" y="670641"/>
                  <a:pt x="21170" y="745077"/>
                </a:cubicBezTo>
                <a:cubicBezTo>
                  <a:pt x="21523" y="819513"/>
                  <a:pt x="20112" y="717560"/>
                  <a:pt x="16937" y="641360"/>
                </a:cubicBezTo>
                <a:cubicBezTo>
                  <a:pt x="13762" y="565160"/>
                  <a:pt x="4942" y="363724"/>
                  <a:pt x="2120" y="287877"/>
                </a:cubicBezTo>
                <a:cubicBezTo>
                  <a:pt x="-702" y="212030"/>
                  <a:pt x="356" y="233549"/>
                  <a:pt x="3" y="186277"/>
                </a:cubicBezTo>
                <a:cubicBezTo>
                  <a:pt x="-350" y="139005"/>
                  <a:pt x="25051" y="-1401"/>
                  <a:pt x="2752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70DE4098-4E14-7A49-BEE8-3CB017A5D8AB}"/>
              </a:ext>
            </a:extLst>
          </p:cNvPr>
          <p:cNvSpPr/>
          <p:nvPr/>
        </p:nvSpPr>
        <p:spPr>
          <a:xfrm>
            <a:off x="3639929" y="9756062"/>
            <a:ext cx="346044" cy="801658"/>
          </a:xfrm>
          <a:custGeom>
            <a:avLst/>
            <a:gdLst>
              <a:gd name="connsiteX0" fmla="*/ 2854 w 346044"/>
              <a:gd name="connsiteY0" fmla="*/ 1771 h 801658"/>
              <a:gd name="connsiteX1" fmla="*/ 227221 w 346044"/>
              <a:gd name="connsiteY1" fmla="*/ 526705 h 801658"/>
              <a:gd name="connsiteX2" fmla="*/ 337288 w 346044"/>
              <a:gd name="connsiteY2" fmla="*/ 791288 h 801658"/>
              <a:gd name="connsiteX3" fmla="*/ 314004 w 346044"/>
              <a:gd name="connsiteY3" fmla="*/ 710855 h 801658"/>
              <a:gd name="connsiteX4" fmla="*/ 115038 w 346044"/>
              <a:gd name="connsiteY4" fmla="*/ 367955 h 801658"/>
              <a:gd name="connsiteX5" fmla="*/ 2854 w 346044"/>
              <a:gd name="connsiteY5" fmla="*/ 1771 h 80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044" h="801658">
                <a:moveTo>
                  <a:pt x="2854" y="1771"/>
                </a:moveTo>
                <a:cubicBezTo>
                  <a:pt x="21551" y="28229"/>
                  <a:pt x="171482" y="395119"/>
                  <a:pt x="227221" y="526705"/>
                </a:cubicBezTo>
                <a:cubicBezTo>
                  <a:pt x="282960" y="658291"/>
                  <a:pt x="322824" y="760596"/>
                  <a:pt x="337288" y="791288"/>
                </a:cubicBezTo>
                <a:cubicBezTo>
                  <a:pt x="351752" y="821980"/>
                  <a:pt x="351046" y="781411"/>
                  <a:pt x="314004" y="710855"/>
                </a:cubicBezTo>
                <a:cubicBezTo>
                  <a:pt x="276962" y="640300"/>
                  <a:pt x="168660" y="483666"/>
                  <a:pt x="115038" y="367955"/>
                </a:cubicBezTo>
                <a:cubicBezTo>
                  <a:pt x="61416" y="252244"/>
                  <a:pt x="-15843" y="-24687"/>
                  <a:pt x="2854" y="1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BEB072EC-65B0-72E2-8078-D85E088DC375}"/>
              </a:ext>
            </a:extLst>
          </p:cNvPr>
          <p:cNvSpPr/>
          <p:nvPr/>
        </p:nvSpPr>
        <p:spPr>
          <a:xfrm>
            <a:off x="3511540" y="9842399"/>
            <a:ext cx="38764" cy="658399"/>
          </a:xfrm>
          <a:custGeom>
            <a:avLst/>
            <a:gdLst>
              <a:gd name="connsiteX0" fmla="*/ 38110 w 38764"/>
              <a:gd name="connsiteY0" fmla="*/ 101 h 658399"/>
              <a:gd name="connsiteX1" fmla="*/ 23293 w 38764"/>
              <a:gd name="connsiteY1" fmla="*/ 163084 h 658399"/>
              <a:gd name="connsiteX2" fmla="*/ 12710 w 38764"/>
              <a:gd name="connsiteY2" fmla="*/ 658384 h 658399"/>
              <a:gd name="connsiteX3" fmla="*/ 10 w 38764"/>
              <a:gd name="connsiteY3" fmla="*/ 180018 h 658399"/>
              <a:gd name="connsiteX4" fmla="*/ 38110 w 38764"/>
              <a:gd name="connsiteY4" fmla="*/ 101 h 6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64" h="658399">
                <a:moveTo>
                  <a:pt x="38110" y="101"/>
                </a:moveTo>
                <a:cubicBezTo>
                  <a:pt x="41991" y="-2721"/>
                  <a:pt x="27526" y="53370"/>
                  <a:pt x="23293" y="163084"/>
                </a:cubicBezTo>
                <a:cubicBezTo>
                  <a:pt x="19060" y="272798"/>
                  <a:pt x="16590" y="655562"/>
                  <a:pt x="12710" y="658384"/>
                </a:cubicBezTo>
                <a:cubicBezTo>
                  <a:pt x="8829" y="661206"/>
                  <a:pt x="715" y="285146"/>
                  <a:pt x="10" y="180018"/>
                </a:cubicBezTo>
                <a:cubicBezTo>
                  <a:pt x="-696" y="74890"/>
                  <a:pt x="34229" y="2923"/>
                  <a:pt x="38110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CF3B0919-CC34-551F-32D3-87CFD5B9B2FD}"/>
              </a:ext>
            </a:extLst>
          </p:cNvPr>
          <p:cNvSpPr/>
          <p:nvPr/>
        </p:nvSpPr>
        <p:spPr>
          <a:xfrm>
            <a:off x="3490374" y="9717484"/>
            <a:ext cx="336248" cy="846232"/>
          </a:xfrm>
          <a:custGeom>
            <a:avLst/>
            <a:gdLst>
              <a:gd name="connsiteX0" fmla="*/ 9 w 336248"/>
              <a:gd name="connsiteY0" fmla="*/ 133 h 846232"/>
              <a:gd name="connsiteX1" fmla="*/ 207443 w 336248"/>
              <a:gd name="connsiteY1" fmla="*/ 484849 h 846232"/>
              <a:gd name="connsiteX2" fmla="*/ 330209 w 336248"/>
              <a:gd name="connsiteY2" fmla="*/ 838333 h 846232"/>
              <a:gd name="connsiteX3" fmla="*/ 306926 w 336248"/>
              <a:gd name="connsiteY3" fmla="*/ 707099 h 846232"/>
              <a:gd name="connsiteX4" fmla="*/ 215909 w 336248"/>
              <a:gd name="connsiteY4" fmla="*/ 438283 h 846232"/>
              <a:gd name="connsiteX5" fmla="*/ 9 w 336248"/>
              <a:gd name="connsiteY5" fmla="*/ 133 h 84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248" h="846232">
                <a:moveTo>
                  <a:pt x="9" y="133"/>
                </a:moveTo>
                <a:cubicBezTo>
                  <a:pt x="-1402" y="7894"/>
                  <a:pt x="152410" y="345149"/>
                  <a:pt x="207443" y="484849"/>
                </a:cubicBezTo>
                <a:cubicBezTo>
                  <a:pt x="262476" y="624549"/>
                  <a:pt x="313629" y="801291"/>
                  <a:pt x="330209" y="838333"/>
                </a:cubicBezTo>
                <a:cubicBezTo>
                  <a:pt x="346790" y="875375"/>
                  <a:pt x="325976" y="773774"/>
                  <a:pt x="306926" y="707099"/>
                </a:cubicBezTo>
                <a:cubicBezTo>
                  <a:pt x="287876" y="640424"/>
                  <a:pt x="263534" y="550466"/>
                  <a:pt x="215909" y="438283"/>
                </a:cubicBezTo>
                <a:cubicBezTo>
                  <a:pt x="168284" y="326100"/>
                  <a:pt x="1420" y="-7628"/>
                  <a:pt x="9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388CB4B1-8F23-5B61-16EB-D1F2B86222A3}"/>
              </a:ext>
            </a:extLst>
          </p:cNvPr>
          <p:cNvSpPr/>
          <p:nvPr/>
        </p:nvSpPr>
        <p:spPr>
          <a:xfrm>
            <a:off x="4267200" y="9859312"/>
            <a:ext cx="467293" cy="37024"/>
          </a:xfrm>
          <a:custGeom>
            <a:avLst/>
            <a:gdLst>
              <a:gd name="connsiteX0" fmla="*/ 0 w 467293"/>
              <a:gd name="connsiteY0" fmla="*/ 121 h 37024"/>
              <a:gd name="connsiteX1" fmla="*/ 234950 w 467293"/>
              <a:gd name="connsiteY1" fmla="*/ 19171 h 37024"/>
              <a:gd name="connsiteX2" fmla="*/ 146050 w 467293"/>
              <a:gd name="connsiteY2" fmla="*/ 36105 h 37024"/>
              <a:gd name="connsiteX3" fmla="*/ 461433 w 467293"/>
              <a:gd name="connsiteY3" fmla="*/ 31871 h 37024"/>
              <a:gd name="connsiteX4" fmla="*/ 342900 w 467293"/>
              <a:gd name="connsiteY4" fmla="*/ 36105 h 37024"/>
              <a:gd name="connsiteX5" fmla="*/ 237067 w 467293"/>
              <a:gd name="connsiteY5" fmla="*/ 10705 h 37024"/>
              <a:gd name="connsiteX6" fmla="*/ 0 w 467293"/>
              <a:gd name="connsiteY6" fmla="*/ 121 h 3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93" h="37024">
                <a:moveTo>
                  <a:pt x="0" y="121"/>
                </a:moveTo>
                <a:cubicBezTo>
                  <a:pt x="-353" y="1532"/>
                  <a:pt x="210608" y="13174"/>
                  <a:pt x="234950" y="19171"/>
                </a:cubicBezTo>
                <a:cubicBezTo>
                  <a:pt x="259292" y="25168"/>
                  <a:pt x="108303" y="33988"/>
                  <a:pt x="146050" y="36105"/>
                </a:cubicBezTo>
                <a:cubicBezTo>
                  <a:pt x="183797" y="38222"/>
                  <a:pt x="428625" y="31871"/>
                  <a:pt x="461433" y="31871"/>
                </a:cubicBezTo>
                <a:cubicBezTo>
                  <a:pt x="494241" y="31871"/>
                  <a:pt x="380294" y="39633"/>
                  <a:pt x="342900" y="36105"/>
                </a:cubicBezTo>
                <a:cubicBezTo>
                  <a:pt x="305506" y="32577"/>
                  <a:pt x="290336" y="11411"/>
                  <a:pt x="237067" y="10705"/>
                </a:cubicBezTo>
                <a:cubicBezTo>
                  <a:pt x="183798" y="9999"/>
                  <a:pt x="353" y="-1290"/>
                  <a:pt x="0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7E07486C-F62E-22B9-3E0D-38393269372B}"/>
              </a:ext>
            </a:extLst>
          </p:cNvPr>
          <p:cNvSpPr/>
          <p:nvPr/>
        </p:nvSpPr>
        <p:spPr>
          <a:xfrm>
            <a:off x="4607102" y="9821487"/>
            <a:ext cx="124456" cy="743927"/>
          </a:xfrm>
          <a:custGeom>
            <a:avLst/>
            <a:gdLst>
              <a:gd name="connsiteX0" fmla="*/ 2998 w 124456"/>
              <a:gd name="connsiteY0" fmla="*/ 1963 h 743927"/>
              <a:gd name="connsiteX1" fmla="*/ 100365 w 124456"/>
              <a:gd name="connsiteY1" fmla="*/ 131080 h 743927"/>
              <a:gd name="connsiteX2" fmla="*/ 83431 w 124456"/>
              <a:gd name="connsiteY2" fmla="*/ 71813 h 743927"/>
              <a:gd name="connsiteX3" fmla="*/ 89781 w 124456"/>
              <a:gd name="connsiteY3" fmla="*/ 217863 h 743927"/>
              <a:gd name="connsiteX4" fmla="*/ 74965 w 124456"/>
              <a:gd name="connsiteY4" fmla="*/ 713163 h 743927"/>
              <a:gd name="connsiteX5" fmla="*/ 70731 w 124456"/>
              <a:gd name="connsiteY5" fmla="*/ 636963 h 743927"/>
              <a:gd name="connsiteX6" fmla="*/ 121531 w 124456"/>
              <a:gd name="connsiteY6" fmla="*/ 192463 h 743927"/>
              <a:gd name="connsiteX7" fmla="*/ 108831 w 124456"/>
              <a:gd name="connsiteY7" fmla="*/ 109913 h 743927"/>
              <a:gd name="connsiteX8" fmla="*/ 30515 w 124456"/>
              <a:gd name="connsiteY8" fmla="*/ 54880 h 743927"/>
              <a:gd name="connsiteX9" fmla="*/ 2998 w 124456"/>
              <a:gd name="connsiteY9" fmla="*/ 1963 h 7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56" h="743927">
                <a:moveTo>
                  <a:pt x="2998" y="1963"/>
                </a:moveTo>
                <a:cubicBezTo>
                  <a:pt x="14640" y="14663"/>
                  <a:pt x="86960" y="119438"/>
                  <a:pt x="100365" y="131080"/>
                </a:cubicBezTo>
                <a:cubicBezTo>
                  <a:pt x="113770" y="142722"/>
                  <a:pt x="85195" y="57349"/>
                  <a:pt x="83431" y="71813"/>
                </a:cubicBezTo>
                <a:cubicBezTo>
                  <a:pt x="81667" y="86277"/>
                  <a:pt x="91192" y="110971"/>
                  <a:pt x="89781" y="217863"/>
                </a:cubicBezTo>
                <a:cubicBezTo>
                  <a:pt x="88370" y="324755"/>
                  <a:pt x="78140" y="643313"/>
                  <a:pt x="74965" y="713163"/>
                </a:cubicBezTo>
                <a:cubicBezTo>
                  <a:pt x="71790" y="783013"/>
                  <a:pt x="62970" y="723746"/>
                  <a:pt x="70731" y="636963"/>
                </a:cubicBezTo>
                <a:cubicBezTo>
                  <a:pt x="78492" y="550180"/>
                  <a:pt x="115181" y="280305"/>
                  <a:pt x="121531" y="192463"/>
                </a:cubicBezTo>
                <a:cubicBezTo>
                  <a:pt x="127881" y="104621"/>
                  <a:pt x="124000" y="132843"/>
                  <a:pt x="108831" y="109913"/>
                </a:cubicBezTo>
                <a:cubicBezTo>
                  <a:pt x="93662" y="86983"/>
                  <a:pt x="44626" y="67933"/>
                  <a:pt x="30515" y="54880"/>
                </a:cubicBezTo>
                <a:cubicBezTo>
                  <a:pt x="16404" y="41827"/>
                  <a:pt x="-8644" y="-10737"/>
                  <a:pt x="2998" y="1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D35DDECB-2641-E174-02C0-6E502B0BEA44}"/>
              </a:ext>
            </a:extLst>
          </p:cNvPr>
          <p:cNvSpPr/>
          <p:nvPr/>
        </p:nvSpPr>
        <p:spPr>
          <a:xfrm>
            <a:off x="4746938" y="9802199"/>
            <a:ext cx="43091" cy="846207"/>
          </a:xfrm>
          <a:custGeom>
            <a:avLst/>
            <a:gdLst>
              <a:gd name="connsiteX0" fmla="*/ 13445 w 43091"/>
              <a:gd name="connsiteY0" fmla="*/ 84 h 846207"/>
              <a:gd name="connsiteX1" fmla="*/ 43079 w 43091"/>
              <a:gd name="connsiteY1" fmla="*/ 150368 h 846207"/>
              <a:gd name="connsiteX2" fmla="*/ 9212 w 43091"/>
              <a:gd name="connsiteY2" fmla="*/ 806534 h 846207"/>
              <a:gd name="connsiteX3" fmla="*/ 745 w 43091"/>
              <a:gd name="connsiteY3" fmla="*/ 723984 h 846207"/>
              <a:gd name="connsiteX4" fmla="*/ 24029 w 43091"/>
              <a:gd name="connsiteY4" fmla="*/ 319701 h 846207"/>
              <a:gd name="connsiteX5" fmla="*/ 38845 w 43091"/>
              <a:gd name="connsiteY5" fmla="*/ 131318 h 846207"/>
              <a:gd name="connsiteX6" fmla="*/ 13445 w 43091"/>
              <a:gd name="connsiteY6" fmla="*/ 84 h 84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91" h="846207">
                <a:moveTo>
                  <a:pt x="13445" y="84"/>
                </a:moveTo>
                <a:cubicBezTo>
                  <a:pt x="14151" y="3259"/>
                  <a:pt x="43784" y="15960"/>
                  <a:pt x="43079" y="150368"/>
                </a:cubicBezTo>
                <a:cubicBezTo>
                  <a:pt x="42374" y="284776"/>
                  <a:pt x="16268" y="710931"/>
                  <a:pt x="9212" y="806534"/>
                </a:cubicBezTo>
                <a:cubicBezTo>
                  <a:pt x="2156" y="902137"/>
                  <a:pt x="-1724" y="805123"/>
                  <a:pt x="745" y="723984"/>
                </a:cubicBezTo>
                <a:cubicBezTo>
                  <a:pt x="3214" y="642845"/>
                  <a:pt x="17679" y="418479"/>
                  <a:pt x="24029" y="319701"/>
                </a:cubicBezTo>
                <a:cubicBezTo>
                  <a:pt x="30379" y="220923"/>
                  <a:pt x="39551" y="178943"/>
                  <a:pt x="38845" y="131318"/>
                </a:cubicBezTo>
                <a:cubicBezTo>
                  <a:pt x="38139" y="83693"/>
                  <a:pt x="12739" y="-3091"/>
                  <a:pt x="1344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6582F25C-2B31-FA0E-2633-1D7BF25967DA}"/>
              </a:ext>
            </a:extLst>
          </p:cNvPr>
          <p:cNvSpPr/>
          <p:nvPr/>
        </p:nvSpPr>
        <p:spPr>
          <a:xfrm>
            <a:off x="3604602" y="9969146"/>
            <a:ext cx="75664" cy="583061"/>
          </a:xfrm>
          <a:custGeom>
            <a:avLst/>
            <a:gdLst>
              <a:gd name="connsiteX0" fmla="*/ 81 w 75664"/>
              <a:gd name="connsiteY0" fmla="*/ 354 h 583061"/>
              <a:gd name="connsiteX1" fmla="*/ 63581 w 75664"/>
              <a:gd name="connsiteY1" fmla="*/ 197204 h 583061"/>
              <a:gd name="connsiteX2" fmla="*/ 61465 w 75664"/>
              <a:gd name="connsiteY2" fmla="*/ 341137 h 583061"/>
              <a:gd name="connsiteX3" fmla="*/ 72048 w 75664"/>
              <a:gd name="connsiteY3" fmla="*/ 561271 h 583061"/>
              <a:gd name="connsiteX4" fmla="*/ 74165 w 75664"/>
              <a:gd name="connsiteY4" fmla="*/ 529521 h 583061"/>
              <a:gd name="connsiteX5" fmla="*/ 50881 w 75664"/>
              <a:gd name="connsiteY5" fmla="*/ 159104 h 583061"/>
              <a:gd name="connsiteX6" fmla="*/ 81 w 75664"/>
              <a:gd name="connsiteY6" fmla="*/ 354 h 5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64" h="583061">
                <a:moveTo>
                  <a:pt x="81" y="354"/>
                </a:moveTo>
                <a:cubicBezTo>
                  <a:pt x="2198" y="6704"/>
                  <a:pt x="53350" y="140407"/>
                  <a:pt x="63581" y="197204"/>
                </a:cubicBezTo>
                <a:cubicBezTo>
                  <a:pt x="73812" y="254001"/>
                  <a:pt x="60054" y="280459"/>
                  <a:pt x="61465" y="341137"/>
                </a:cubicBezTo>
                <a:cubicBezTo>
                  <a:pt x="62876" y="401815"/>
                  <a:pt x="69931" y="529874"/>
                  <a:pt x="72048" y="561271"/>
                </a:cubicBezTo>
                <a:cubicBezTo>
                  <a:pt x="74165" y="592668"/>
                  <a:pt x="77693" y="596549"/>
                  <a:pt x="74165" y="529521"/>
                </a:cubicBezTo>
                <a:cubicBezTo>
                  <a:pt x="70637" y="462493"/>
                  <a:pt x="64287" y="244123"/>
                  <a:pt x="50881" y="159104"/>
                </a:cubicBezTo>
                <a:cubicBezTo>
                  <a:pt x="37475" y="74085"/>
                  <a:pt x="-2036" y="-5996"/>
                  <a:pt x="81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6671BCB5-3019-93E9-413C-8EA392EAE8CC}"/>
              </a:ext>
            </a:extLst>
          </p:cNvPr>
          <p:cNvSpPr/>
          <p:nvPr/>
        </p:nvSpPr>
        <p:spPr>
          <a:xfrm>
            <a:off x="3379874" y="10491971"/>
            <a:ext cx="1417588" cy="80779"/>
          </a:xfrm>
          <a:custGeom>
            <a:avLst/>
            <a:gdLst>
              <a:gd name="connsiteX0" fmla="*/ 74526 w 1417588"/>
              <a:gd name="connsiteY0" fmla="*/ 19396 h 80779"/>
              <a:gd name="connsiteX1" fmla="*/ 252326 w 1417588"/>
              <a:gd name="connsiteY1" fmla="*/ 346 h 80779"/>
              <a:gd name="connsiteX2" fmla="*/ 466109 w 1417588"/>
              <a:gd name="connsiteY2" fmla="*/ 36329 h 80779"/>
              <a:gd name="connsiteX3" fmla="*/ 279843 w 1417588"/>
              <a:gd name="connsiteY3" fmla="*/ 8812 h 80779"/>
              <a:gd name="connsiteX4" fmla="*/ 809009 w 1417588"/>
              <a:gd name="connsiteY4" fmla="*/ 25746 h 80779"/>
              <a:gd name="connsiteX5" fmla="*/ 686243 w 1417588"/>
              <a:gd name="connsiteY5" fmla="*/ 36329 h 80779"/>
              <a:gd name="connsiteX6" fmla="*/ 654493 w 1417588"/>
              <a:gd name="connsiteY6" fmla="*/ 38446 h 80779"/>
              <a:gd name="connsiteX7" fmla="*/ 1022793 w 1417588"/>
              <a:gd name="connsiteY7" fmla="*/ 32096 h 80779"/>
              <a:gd name="connsiteX8" fmla="*/ 1005859 w 1417588"/>
              <a:gd name="connsiteY8" fmla="*/ 42679 h 80779"/>
              <a:gd name="connsiteX9" fmla="*/ 1412259 w 1417588"/>
              <a:gd name="connsiteY9" fmla="*/ 38446 h 80779"/>
              <a:gd name="connsiteX10" fmla="*/ 1240809 w 1417588"/>
              <a:gd name="connsiteY10" fmla="*/ 70196 h 80779"/>
              <a:gd name="connsiteX11" fmla="*/ 1281026 w 1417588"/>
              <a:gd name="connsiteY11" fmla="*/ 76546 h 80779"/>
              <a:gd name="connsiteX12" fmla="*/ 948709 w 1417588"/>
              <a:gd name="connsiteY12" fmla="*/ 80779 h 80779"/>
              <a:gd name="connsiteX13" fmla="*/ 457643 w 1417588"/>
              <a:gd name="connsiteY13" fmla="*/ 78662 h 80779"/>
              <a:gd name="connsiteX14" fmla="*/ 622743 w 1417588"/>
              <a:gd name="connsiteY14" fmla="*/ 49029 h 80779"/>
              <a:gd name="connsiteX15" fmla="*/ 343343 w 1417588"/>
              <a:gd name="connsiteY15" fmla="*/ 49029 h 80779"/>
              <a:gd name="connsiteX16" fmla="*/ 129559 w 1417588"/>
              <a:gd name="connsiteY16" fmla="*/ 40562 h 80779"/>
              <a:gd name="connsiteX17" fmla="*/ 443 w 1417588"/>
              <a:gd name="connsiteY17" fmla="*/ 40562 h 80779"/>
              <a:gd name="connsiteX18" fmla="*/ 74526 w 1417588"/>
              <a:gd name="connsiteY18" fmla="*/ 19396 h 8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17588" h="80779">
                <a:moveTo>
                  <a:pt x="74526" y="19396"/>
                </a:moveTo>
                <a:cubicBezTo>
                  <a:pt x="116507" y="12693"/>
                  <a:pt x="187062" y="-2476"/>
                  <a:pt x="252326" y="346"/>
                </a:cubicBezTo>
                <a:cubicBezTo>
                  <a:pt x="317590" y="3168"/>
                  <a:pt x="461523" y="34918"/>
                  <a:pt x="466109" y="36329"/>
                </a:cubicBezTo>
                <a:cubicBezTo>
                  <a:pt x="470695" y="37740"/>
                  <a:pt x="279843" y="8812"/>
                  <a:pt x="279843" y="8812"/>
                </a:cubicBezTo>
                <a:lnTo>
                  <a:pt x="809009" y="25746"/>
                </a:lnTo>
                <a:cubicBezTo>
                  <a:pt x="876742" y="30332"/>
                  <a:pt x="686243" y="36329"/>
                  <a:pt x="686243" y="36329"/>
                </a:cubicBezTo>
                <a:cubicBezTo>
                  <a:pt x="660490" y="38446"/>
                  <a:pt x="654493" y="38446"/>
                  <a:pt x="654493" y="38446"/>
                </a:cubicBezTo>
                <a:lnTo>
                  <a:pt x="1022793" y="32096"/>
                </a:lnTo>
                <a:cubicBezTo>
                  <a:pt x="1081354" y="32801"/>
                  <a:pt x="1005859" y="42679"/>
                  <a:pt x="1005859" y="42679"/>
                </a:cubicBezTo>
                <a:cubicBezTo>
                  <a:pt x="1070770" y="43737"/>
                  <a:pt x="1373101" y="33860"/>
                  <a:pt x="1412259" y="38446"/>
                </a:cubicBezTo>
                <a:cubicBezTo>
                  <a:pt x="1451417" y="43032"/>
                  <a:pt x="1262681" y="63846"/>
                  <a:pt x="1240809" y="70196"/>
                </a:cubicBezTo>
                <a:cubicBezTo>
                  <a:pt x="1218937" y="76546"/>
                  <a:pt x="1329709" y="74782"/>
                  <a:pt x="1281026" y="76546"/>
                </a:cubicBezTo>
                <a:cubicBezTo>
                  <a:pt x="1232343" y="78310"/>
                  <a:pt x="948709" y="80779"/>
                  <a:pt x="948709" y="80779"/>
                </a:cubicBezTo>
                <a:lnTo>
                  <a:pt x="457643" y="78662"/>
                </a:lnTo>
                <a:cubicBezTo>
                  <a:pt x="403315" y="73370"/>
                  <a:pt x="641793" y="53968"/>
                  <a:pt x="622743" y="49029"/>
                </a:cubicBezTo>
                <a:cubicBezTo>
                  <a:pt x="603693" y="44090"/>
                  <a:pt x="425540" y="50440"/>
                  <a:pt x="343343" y="49029"/>
                </a:cubicBezTo>
                <a:cubicBezTo>
                  <a:pt x="261146" y="47618"/>
                  <a:pt x="186709" y="41973"/>
                  <a:pt x="129559" y="40562"/>
                </a:cubicBezTo>
                <a:cubicBezTo>
                  <a:pt x="72409" y="39151"/>
                  <a:pt x="5382" y="38798"/>
                  <a:pt x="443" y="40562"/>
                </a:cubicBezTo>
                <a:cubicBezTo>
                  <a:pt x="-4496" y="42326"/>
                  <a:pt x="32545" y="26099"/>
                  <a:pt x="74526" y="19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6B7C45D4-DDA7-33AC-3255-3C173BD3E8E6}"/>
              </a:ext>
            </a:extLst>
          </p:cNvPr>
          <p:cNvSpPr/>
          <p:nvPr/>
        </p:nvSpPr>
        <p:spPr>
          <a:xfrm>
            <a:off x="3389688" y="10567759"/>
            <a:ext cx="1396550" cy="64322"/>
          </a:xfrm>
          <a:custGeom>
            <a:avLst/>
            <a:gdLst>
              <a:gd name="connsiteX0" fmla="*/ 56245 w 1396550"/>
              <a:gd name="connsiteY0" fmla="*/ 26158 h 64322"/>
              <a:gd name="connsiteX1" fmla="*/ 964295 w 1396550"/>
              <a:gd name="connsiteY1" fmla="*/ 43091 h 64322"/>
              <a:gd name="connsiteX2" fmla="*/ 769562 w 1396550"/>
              <a:gd name="connsiteY2" fmla="*/ 60024 h 64322"/>
              <a:gd name="connsiteX3" fmla="*/ 1262745 w 1396550"/>
              <a:gd name="connsiteY3" fmla="*/ 64258 h 64322"/>
              <a:gd name="connsiteX4" fmla="*/ 1396095 w 1396550"/>
              <a:gd name="connsiteY4" fmla="*/ 57908 h 64322"/>
              <a:gd name="connsiteX5" fmla="*/ 1298729 w 1396550"/>
              <a:gd name="connsiteY5" fmla="*/ 51558 h 64322"/>
              <a:gd name="connsiteX6" fmla="*/ 1101879 w 1396550"/>
              <a:gd name="connsiteY6" fmla="*/ 758 h 64322"/>
              <a:gd name="connsiteX7" fmla="*/ 1341062 w 1396550"/>
              <a:gd name="connsiteY7" fmla="*/ 24041 h 64322"/>
              <a:gd name="connsiteX8" fmla="*/ 900795 w 1396550"/>
              <a:gd name="connsiteY8" fmla="*/ 64258 h 64322"/>
              <a:gd name="connsiteX9" fmla="*/ 185362 w 1396550"/>
              <a:gd name="connsiteY9" fmla="*/ 21924 h 64322"/>
              <a:gd name="connsiteX10" fmla="*/ 56245 w 1396550"/>
              <a:gd name="connsiteY10" fmla="*/ 26158 h 6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6550" h="64322">
                <a:moveTo>
                  <a:pt x="56245" y="26158"/>
                </a:moveTo>
                <a:lnTo>
                  <a:pt x="964295" y="43091"/>
                </a:lnTo>
                <a:cubicBezTo>
                  <a:pt x="1083181" y="48735"/>
                  <a:pt x="719820" y="56496"/>
                  <a:pt x="769562" y="60024"/>
                </a:cubicBezTo>
                <a:cubicBezTo>
                  <a:pt x="819304" y="63552"/>
                  <a:pt x="1158323" y="64611"/>
                  <a:pt x="1262745" y="64258"/>
                </a:cubicBezTo>
                <a:cubicBezTo>
                  <a:pt x="1367167" y="63905"/>
                  <a:pt x="1390098" y="60025"/>
                  <a:pt x="1396095" y="57908"/>
                </a:cubicBezTo>
                <a:cubicBezTo>
                  <a:pt x="1402092" y="55791"/>
                  <a:pt x="1347765" y="61083"/>
                  <a:pt x="1298729" y="51558"/>
                </a:cubicBezTo>
                <a:cubicBezTo>
                  <a:pt x="1249693" y="42033"/>
                  <a:pt x="1094824" y="5344"/>
                  <a:pt x="1101879" y="758"/>
                </a:cubicBezTo>
                <a:cubicBezTo>
                  <a:pt x="1108934" y="-3828"/>
                  <a:pt x="1374576" y="13458"/>
                  <a:pt x="1341062" y="24041"/>
                </a:cubicBezTo>
                <a:cubicBezTo>
                  <a:pt x="1307548" y="34624"/>
                  <a:pt x="1093412" y="64611"/>
                  <a:pt x="900795" y="64258"/>
                </a:cubicBezTo>
                <a:cubicBezTo>
                  <a:pt x="708178" y="63905"/>
                  <a:pt x="327531" y="25805"/>
                  <a:pt x="185362" y="21924"/>
                </a:cubicBezTo>
                <a:cubicBezTo>
                  <a:pt x="43193" y="18043"/>
                  <a:pt x="-73577" y="22630"/>
                  <a:pt x="56245" y="26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A4135AF0-1E4A-067C-E773-C1266D7DC3FB}"/>
              </a:ext>
            </a:extLst>
          </p:cNvPr>
          <p:cNvSpPr/>
          <p:nvPr/>
        </p:nvSpPr>
        <p:spPr>
          <a:xfrm>
            <a:off x="3398811" y="10523677"/>
            <a:ext cx="45531" cy="688549"/>
          </a:xfrm>
          <a:custGeom>
            <a:avLst/>
            <a:gdLst>
              <a:gd name="connsiteX0" fmla="*/ 45006 w 45531"/>
              <a:gd name="connsiteY0" fmla="*/ 390 h 688549"/>
              <a:gd name="connsiteX1" fmla="*/ 23839 w 45531"/>
              <a:gd name="connsiteY1" fmla="*/ 205706 h 688549"/>
              <a:gd name="connsiteX2" fmla="*/ 6906 w 45531"/>
              <a:gd name="connsiteY2" fmla="*/ 681956 h 688549"/>
              <a:gd name="connsiteX3" fmla="*/ 15372 w 45531"/>
              <a:gd name="connsiteY3" fmla="*/ 468173 h 688549"/>
              <a:gd name="connsiteX4" fmla="*/ 556 w 45531"/>
              <a:gd name="connsiteY4" fmla="*/ 250156 h 688549"/>
              <a:gd name="connsiteX5" fmla="*/ 45006 w 45531"/>
              <a:gd name="connsiteY5" fmla="*/ 390 h 68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31" h="688549">
                <a:moveTo>
                  <a:pt x="45006" y="390"/>
                </a:moveTo>
                <a:cubicBezTo>
                  <a:pt x="48887" y="-7018"/>
                  <a:pt x="30189" y="92112"/>
                  <a:pt x="23839" y="205706"/>
                </a:cubicBezTo>
                <a:cubicBezTo>
                  <a:pt x="17489" y="319300"/>
                  <a:pt x="8317" y="638212"/>
                  <a:pt x="6906" y="681956"/>
                </a:cubicBezTo>
                <a:cubicBezTo>
                  <a:pt x="5495" y="725700"/>
                  <a:pt x="16430" y="540140"/>
                  <a:pt x="15372" y="468173"/>
                </a:cubicBezTo>
                <a:cubicBezTo>
                  <a:pt x="14314" y="396206"/>
                  <a:pt x="-3325" y="323887"/>
                  <a:pt x="556" y="250156"/>
                </a:cubicBezTo>
                <a:cubicBezTo>
                  <a:pt x="4437" y="176426"/>
                  <a:pt x="41125" y="7798"/>
                  <a:pt x="45006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1BC1C6AC-82EA-5771-75C0-E40C2079F866}"/>
              </a:ext>
            </a:extLst>
          </p:cNvPr>
          <p:cNvSpPr/>
          <p:nvPr/>
        </p:nvSpPr>
        <p:spPr>
          <a:xfrm>
            <a:off x="3392708" y="10888875"/>
            <a:ext cx="41515" cy="837242"/>
          </a:xfrm>
          <a:custGeom>
            <a:avLst/>
            <a:gdLst>
              <a:gd name="connsiteX0" fmla="*/ 309 w 41515"/>
              <a:gd name="connsiteY0" fmla="*/ 1375 h 837242"/>
              <a:gd name="connsiteX1" fmla="*/ 21475 w 41515"/>
              <a:gd name="connsiteY1" fmla="*/ 475508 h 837242"/>
              <a:gd name="connsiteX2" fmla="*/ 13009 w 41515"/>
              <a:gd name="connsiteY2" fmla="*/ 831108 h 837242"/>
              <a:gd name="connsiteX3" fmla="*/ 21475 w 41515"/>
              <a:gd name="connsiteY3" fmla="*/ 674475 h 837242"/>
              <a:gd name="connsiteX4" fmla="*/ 40525 w 41515"/>
              <a:gd name="connsiteY4" fmla="*/ 342158 h 837242"/>
              <a:gd name="connsiteX5" fmla="*/ 309 w 41515"/>
              <a:gd name="connsiteY5" fmla="*/ 1375 h 83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15" h="837242">
                <a:moveTo>
                  <a:pt x="309" y="1375"/>
                </a:moveTo>
                <a:cubicBezTo>
                  <a:pt x="-2866" y="23600"/>
                  <a:pt x="19358" y="337219"/>
                  <a:pt x="21475" y="475508"/>
                </a:cubicBezTo>
                <a:cubicBezTo>
                  <a:pt x="23592" y="613797"/>
                  <a:pt x="13009" y="797947"/>
                  <a:pt x="13009" y="831108"/>
                </a:cubicBezTo>
                <a:cubicBezTo>
                  <a:pt x="13009" y="864269"/>
                  <a:pt x="16889" y="755967"/>
                  <a:pt x="21475" y="674475"/>
                </a:cubicBezTo>
                <a:cubicBezTo>
                  <a:pt x="26061" y="592983"/>
                  <a:pt x="46169" y="452225"/>
                  <a:pt x="40525" y="342158"/>
                </a:cubicBezTo>
                <a:cubicBezTo>
                  <a:pt x="34881" y="232091"/>
                  <a:pt x="3484" y="-20850"/>
                  <a:pt x="309" y="1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A1A6BBB1-9E1B-8635-CCA0-8D0174C3C605}"/>
              </a:ext>
            </a:extLst>
          </p:cNvPr>
          <p:cNvSpPr/>
          <p:nvPr/>
        </p:nvSpPr>
        <p:spPr>
          <a:xfrm>
            <a:off x="4703212" y="10637904"/>
            <a:ext cx="39307" cy="997928"/>
          </a:xfrm>
          <a:custGeom>
            <a:avLst/>
            <a:gdLst>
              <a:gd name="connsiteX0" fmla="*/ 38121 w 39307"/>
              <a:gd name="connsiteY0" fmla="*/ 463 h 997928"/>
              <a:gd name="connsiteX1" fmla="*/ 29655 w 39307"/>
              <a:gd name="connsiteY1" fmla="*/ 243879 h 997928"/>
              <a:gd name="connsiteX2" fmla="*/ 29655 w 39307"/>
              <a:gd name="connsiteY2" fmla="*/ 967779 h 997928"/>
              <a:gd name="connsiteX3" fmla="*/ 21188 w 39307"/>
              <a:gd name="connsiteY3" fmla="*/ 804796 h 997928"/>
              <a:gd name="connsiteX4" fmla="*/ 21 w 39307"/>
              <a:gd name="connsiteY4" fmla="*/ 290446 h 997928"/>
              <a:gd name="connsiteX5" fmla="*/ 38121 w 39307"/>
              <a:gd name="connsiteY5" fmla="*/ 463 h 99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07" h="997928">
                <a:moveTo>
                  <a:pt x="38121" y="463"/>
                </a:moveTo>
                <a:cubicBezTo>
                  <a:pt x="43060" y="-7298"/>
                  <a:pt x="31066" y="82660"/>
                  <a:pt x="29655" y="243879"/>
                </a:cubicBezTo>
                <a:cubicBezTo>
                  <a:pt x="28244" y="405098"/>
                  <a:pt x="29655" y="967779"/>
                  <a:pt x="29655" y="967779"/>
                </a:cubicBezTo>
                <a:cubicBezTo>
                  <a:pt x="28244" y="1061265"/>
                  <a:pt x="26127" y="917685"/>
                  <a:pt x="21188" y="804796"/>
                </a:cubicBezTo>
                <a:cubicBezTo>
                  <a:pt x="16249" y="691907"/>
                  <a:pt x="-684" y="423796"/>
                  <a:pt x="21" y="290446"/>
                </a:cubicBezTo>
                <a:cubicBezTo>
                  <a:pt x="726" y="157096"/>
                  <a:pt x="33182" y="8224"/>
                  <a:pt x="38121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051C57DF-0E2A-D6D7-2048-310494643A63}"/>
              </a:ext>
            </a:extLst>
          </p:cNvPr>
          <p:cNvSpPr/>
          <p:nvPr/>
        </p:nvSpPr>
        <p:spPr>
          <a:xfrm>
            <a:off x="4684172" y="11540925"/>
            <a:ext cx="39097" cy="804247"/>
          </a:xfrm>
          <a:custGeom>
            <a:avLst/>
            <a:gdLst>
              <a:gd name="connsiteX0" fmla="*/ 25411 w 39097"/>
              <a:gd name="connsiteY0" fmla="*/ 9725 h 804247"/>
              <a:gd name="connsiteX1" fmla="*/ 35995 w 39097"/>
              <a:gd name="connsiteY1" fmla="*/ 761142 h 804247"/>
              <a:gd name="connsiteX2" fmla="*/ 35995 w 39097"/>
              <a:gd name="connsiteY2" fmla="*/ 674358 h 804247"/>
              <a:gd name="connsiteX3" fmla="*/ 11 w 39097"/>
              <a:gd name="connsiteY3" fmla="*/ 354742 h 804247"/>
              <a:gd name="connsiteX4" fmla="*/ 25411 w 39097"/>
              <a:gd name="connsiteY4" fmla="*/ 9725 h 8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97" h="804247">
                <a:moveTo>
                  <a:pt x="25411" y="9725"/>
                </a:moveTo>
                <a:cubicBezTo>
                  <a:pt x="31408" y="77458"/>
                  <a:pt x="34231" y="650370"/>
                  <a:pt x="35995" y="761142"/>
                </a:cubicBezTo>
                <a:cubicBezTo>
                  <a:pt x="37759" y="871914"/>
                  <a:pt x="41992" y="742091"/>
                  <a:pt x="35995" y="674358"/>
                </a:cubicBezTo>
                <a:cubicBezTo>
                  <a:pt x="29998" y="606625"/>
                  <a:pt x="-695" y="463045"/>
                  <a:pt x="11" y="354742"/>
                </a:cubicBezTo>
                <a:cubicBezTo>
                  <a:pt x="717" y="246439"/>
                  <a:pt x="19414" y="-58008"/>
                  <a:pt x="25411" y="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25730F30-D834-B9E4-CFCD-CCBB092566A4}"/>
              </a:ext>
            </a:extLst>
          </p:cNvPr>
          <p:cNvSpPr/>
          <p:nvPr/>
        </p:nvSpPr>
        <p:spPr>
          <a:xfrm>
            <a:off x="3372708" y="11721471"/>
            <a:ext cx="232294" cy="615981"/>
          </a:xfrm>
          <a:custGeom>
            <a:avLst/>
            <a:gdLst>
              <a:gd name="connsiteX0" fmla="*/ 20309 w 232294"/>
              <a:gd name="connsiteY0" fmla="*/ 4862 h 615981"/>
              <a:gd name="connsiteX1" fmla="*/ 26659 w 232294"/>
              <a:gd name="connsiteY1" fmla="*/ 387979 h 615981"/>
              <a:gd name="connsiteX2" fmla="*/ 28775 w 232294"/>
              <a:gd name="connsiteY2" fmla="*/ 476879 h 615981"/>
              <a:gd name="connsiteX3" fmla="*/ 223509 w 232294"/>
              <a:gd name="connsiteY3" fmla="*/ 612346 h 615981"/>
              <a:gd name="connsiteX4" fmla="*/ 179059 w 232294"/>
              <a:gd name="connsiteY4" fmla="*/ 574246 h 615981"/>
              <a:gd name="connsiteX5" fmla="*/ 3375 w 232294"/>
              <a:gd name="connsiteY5" fmla="*/ 542496 h 615981"/>
              <a:gd name="connsiteX6" fmla="*/ 62642 w 232294"/>
              <a:gd name="connsiteY6" fmla="*/ 436662 h 615981"/>
              <a:gd name="connsiteX7" fmla="*/ 54175 w 232294"/>
              <a:gd name="connsiteY7" fmla="*/ 191129 h 615981"/>
              <a:gd name="connsiteX8" fmla="*/ 20309 w 232294"/>
              <a:gd name="connsiteY8" fmla="*/ 4862 h 61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94" h="615981">
                <a:moveTo>
                  <a:pt x="20309" y="4862"/>
                </a:moveTo>
                <a:cubicBezTo>
                  <a:pt x="15723" y="37670"/>
                  <a:pt x="25248" y="309310"/>
                  <a:pt x="26659" y="387979"/>
                </a:cubicBezTo>
                <a:cubicBezTo>
                  <a:pt x="28070" y="466648"/>
                  <a:pt x="-4033" y="439485"/>
                  <a:pt x="28775" y="476879"/>
                </a:cubicBezTo>
                <a:cubicBezTo>
                  <a:pt x="61583" y="514274"/>
                  <a:pt x="198462" y="596118"/>
                  <a:pt x="223509" y="612346"/>
                </a:cubicBezTo>
                <a:cubicBezTo>
                  <a:pt x="248556" y="628574"/>
                  <a:pt x="215748" y="585888"/>
                  <a:pt x="179059" y="574246"/>
                </a:cubicBezTo>
                <a:cubicBezTo>
                  <a:pt x="142370" y="562604"/>
                  <a:pt x="22778" y="565427"/>
                  <a:pt x="3375" y="542496"/>
                </a:cubicBezTo>
                <a:cubicBezTo>
                  <a:pt x="-16028" y="519565"/>
                  <a:pt x="54175" y="495223"/>
                  <a:pt x="62642" y="436662"/>
                </a:cubicBezTo>
                <a:cubicBezTo>
                  <a:pt x="71109" y="378101"/>
                  <a:pt x="57703" y="269093"/>
                  <a:pt x="54175" y="191129"/>
                </a:cubicBezTo>
                <a:cubicBezTo>
                  <a:pt x="50647" y="113165"/>
                  <a:pt x="24895" y="-27946"/>
                  <a:pt x="20309" y="4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3664DDB2-DE7E-2EA5-386A-634FC0231F7A}"/>
              </a:ext>
            </a:extLst>
          </p:cNvPr>
          <p:cNvSpPr/>
          <p:nvPr/>
        </p:nvSpPr>
        <p:spPr>
          <a:xfrm>
            <a:off x="3423913" y="11616267"/>
            <a:ext cx="1299685" cy="312375"/>
          </a:xfrm>
          <a:custGeom>
            <a:avLst/>
            <a:gdLst>
              <a:gd name="connsiteX0" fmla="*/ 2970 w 1299685"/>
              <a:gd name="connsiteY0" fmla="*/ 0 h 312375"/>
              <a:gd name="connsiteX1" fmla="*/ 66470 w 1299685"/>
              <a:gd name="connsiteY1" fmla="*/ 57150 h 312375"/>
              <a:gd name="connsiteX2" fmla="*/ 407254 w 1299685"/>
              <a:gd name="connsiteY2" fmla="*/ 251883 h 312375"/>
              <a:gd name="connsiteX3" fmla="*/ 229454 w 1299685"/>
              <a:gd name="connsiteY3" fmla="*/ 194733 h 312375"/>
              <a:gd name="connsiteX4" fmla="*/ 836937 w 1299685"/>
              <a:gd name="connsiteY4" fmla="*/ 275166 h 312375"/>
              <a:gd name="connsiteX5" fmla="*/ 786137 w 1299685"/>
              <a:gd name="connsiteY5" fmla="*/ 273050 h 312375"/>
              <a:gd name="connsiteX6" fmla="*/ 1294137 w 1299685"/>
              <a:gd name="connsiteY6" fmla="*/ 179916 h 312375"/>
              <a:gd name="connsiteX7" fmla="*/ 1038020 w 1299685"/>
              <a:gd name="connsiteY7" fmla="*/ 228600 h 312375"/>
              <a:gd name="connsiteX8" fmla="*/ 748037 w 1299685"/>
              <a:gd name="connsiteY8" fmla="*/ 311150 h 312375"/>
              <a:gd name="connsiteX9" fmla="*/ 733220 w 1299685"/>
              <a:gd name="connsiteY9" fmla="*/ 277283 h 312375"/>
              <a:gd name="connsiteX10" fmla="*/ 453820 w 1299685"/>
              <a:gd name="connsiteY10" fmla="*/ 266700 h 312375"/>
              <a:gd name="connsiteX11" fmla="*/ 142670 w 1299685"/>
              <a:gd name="connsiteY11" fmla="*/ 175683 h 312375"/>
              <a:gd name="connsiteX12" fmla="*/ 280254 w 1299685"/>
              <a:gd name="connsiteY12" fmla="*/ 226483 h 312375"/>
              <a:gd name="connsiteX13" fmla="*/ 185004 w 1299685"/>
              <a:gd name="connsiteY13" fmla="*/ 171450 h 312375"/>
              <a:gd name="connsiteX14" fmla="*/ 204054 w 1299685"/>
              <a:gd name="connsiteY14" fmla="*/ 156633 h 312375"/>
              <a:gd name="connsiteX15" fmla="*/ 30487 w 1299685"/>
              <a:gd name="connsiteY15" fmla="*/ 57150 h 312375"/>
              <a:gd name="connsiteX16" fmla="*/ 2970 w 1299685"/>
              <a:gd name="connsiteY16" fmla="*/ 0 h 31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99685" h="312375">
                <a:moveTo>
                  <a:pt x="2970" y="0"/>
                </a:moveTo>
                <a:cubicBezTo>
                  <a:pt x="8967" y="0"/>
                  <a:pt x="-911" y="15170"/>
                  <a:pt x="66470" y="57150"/>
                </a:cubicBezTo>
                <a:cubicBezTo>
                  <a:pt x="133851" y="99131"/>
                  <a:pt x="380090" y="228953"/>
                  <a:pt x="407254" y="251883"/>
                </a:cubicBezTo>
                <a:cubicBezTo>
                  <a:pt x="434418" y="274813"/>
                  <a:pt x="157840" y="190853"/>
                  <a:pt x="229454" y="194733"/>
                </a:cubicBezTo>
                <a:cubicBezTo>
                  <a:pt x="301068" y="198614"/>
                  <a:pt x="744157" y="262113"/>
                  <a:pt x="836937" y="275166"/>
                </a:cubicBezTo>
                <a:cubicBezTo>
                  <a:pt x="929717" y="288219"/>
                  <a:pt x="709937" y="288925"/>
                  <a:pt x="786137" y="273050"/>
                </a:cubicBezTo>
                <a:cubicBezTo>
                  <a:pt x="862337" y="257175"/>
                  <a:pt x="1252157" y="187324"/>
                  <a:pt x="1294137" y="179916"/>
                </a:cubicBezTo>
                <a:cubicBezTo>
                  <a:pt x="1336118" y="172508"/>
                  <a:pt x="1129037" y="206728"/>
                  <a:pt x="1038020" y="228600"/>
                </a:cubicBezTo>
                <a:cubicBezTo>
                  <a:pt x="947003" y="250472"/>
                  <a:pt x="798837" y="303036"/>
                  <a:pt x="748037" y="311150"/>
                </a:cubicBezTo>
                <a:cubicBezTo>
                  <a:pt x="697237" y="319264"/>
                  <a:pt x="782256" y="284691"/>
                  <a:pt x="733220" y="277283"/>
                </a:cubicBezTo>
                <a:cubicBezTo>
                  <a:pt x="684184" y="269875"/>
                  <a:pt x="552245" y="283633"/>
                  <a:pt x="453820" y="266700"/>
                </a:cubicBezTo>
                <a:cubicBezTo>
                  <a:pt x="355395" y="249767"/>
                  <a:pt x="171597" y="182386"/>
                  <a:pt x="142670" y="175683"/>
                </a:cubicBezTo>
                <a:cubicBezTo>
                  <a:pt x="113743" y="168980"/>
                  <a:pt x="273198" y="227188"/>
                  <a:pt x="280254" y="226483"/>
                </a:cubicBezTo>
                <a:cubicBezTo>
                  <a:pt x="287310" y="225778"/>
                  <a:pt x="197704" y="183092"/>
                  <a:pt x="185004" y="171450"/>
                </a:cubicBezTo>
                <a:cubicBezTo>
                  <a:pt x="172304" y="159808"/>
                  <a:pt x="229807" y="175683"/>
                  <a:pt x="204054" y="156633"/>
                </a:cubicBezTo>
                <a:cubicBezTo>
                  <a:pt x="178301" y="137583"/>
                  <a:pt x="63648" y="77964"/>
                  <a:pt x="30487" y="57150"/>
                </a:cubicBezTo>
                <a:cubicBezTo>
                  <a:pt x="-2674" y="36336"/>
                  <a:pt x="-3027" y="0"/>
                  <a:pt x="29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A00828D7-9848-C8B2-58D1-8B4990E50E69}"/>
              </a:ext>
            </a:extLst>
          </p:cNvPr>
          <p:cNvSpPr/>
          <p:nvPr/>
        </p:nvSpPr>
        <p:spPr>
          <a:xfrm>
            <a:off x="3429575" y="11944205"/>
            <a:ext cx="1275527" cy="89469"/>
          </a:xfrm>
          <a:custGeom>
            <a:avLst/>
            <a:gdLst>
              <a:gd name="connsiteX0" fmla="*/ 1542 w 1275527"/>
              <a:gd name="connsiteY0" fmla="*/ 17078 h 89469"/>
              <a:gd name="connsiteX1" fmla="*/ 314808 w 1275527"/>
              <a:gd name="connsiteY1" fmla="*/ 57295 h 89469"/>
              <a:gd name="connsiteX2" fmla="*/ 355025 w 1275527"/>
              <a:gd name="connsiteY2" fmla="*/ 61528 h 89469"/>
              <a:gd name="connsiteX3" fmla="*/ 873608 w 1275527"/>
              <a:gd name="connsiteY3" fmla="*/ 72112 h 89469"/>
              <a:gd name="connsiteX4" fmla="*/ 799525 w 1275527"/>
              <a:gd name="connsiteY4" fmla="*/ 89045 h 89469"/>
              <a:gd name="connsiteX5" fmla="*/ 1172058 w 1275527"/>
              <a:gd name="connsiteY5" fmla="*/ 53062 h 89469"/>
              <a:gd name="connsiteX6" fmla="*/ 1271542 w 1275527"/>
              <a:gd name="connsiteY6" fmla="*/ 145 h 89469"/>
              <a:gd name="connsiteX7" fmla="*/ 1070458 w 1275527"/>
              <a:gd name="connsiteY7" fmla="*/ 38245 h 89469"/>
              <a:gd name="connsiteX8" fmla="*/ 733908 w 1275527"/>
              <a:gd name="connsiteY8" fmla="*/ 65762 h 89469"/>
              <a:gd name="connsiteX9" fmla="*/ 289408 w 1275527"/>
              <a:gd name="connsiteY9" fmla="*/ 46712 h 89469"/>
              <a:gd name="connsiteX10" fmla="*/ 462975 w 1275527"/>
              <a:gd name="connsiteY10" fmla="*/ 50945 h 89469"/>
              <a:gd name="connsiteX11" fmla="*/ 1542 w 1275527"/>
              <a:gd name="connsiteY11" fmla="*/ 17078 h 8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5527" h="89469">
                <a:moveTo>
                  <a:pt x="1542" y="17078"/>
                </a:moveTo>
                <a:cubicBezTo>
                  <a:pt x="-23152" y="18136"/>
                  <a:pt x="255894" y="49887"/>
                  <a:pt x="314808" y="57295"/>
                </a:cubicBezTo>
                <a:cubicBezTo>
                  <a:pt x="373722" y="64703"/>
                  <a:pt x="355025" y="61528"/>
                  <a:pt x="355025" y="61528"/>
                </a:cubicBezTo>
                <a:lnTo>
                  <a:pt x="873608" y="72112"/>
                </a:lnTo>
                <a:cubicBezTo>
                  <a:pt x="947691" y="76698"/>
                  <a:pt x="749783" y="92220"/>
                  <a:pt x="799525" y="89045"/>
                </a:cubicBezTo>
                <a:cubicBezTo>
                  <a:pt x="849267" y="85870"/>
                  <a:pt x="1093389" y="67879"/>
                  <a:pt x="1172058" y="53062"/>
                </a:cubicBezTo>
                <a:cubicBezTo>
                  <a:pt x="1250728" y="38245"/>
                  <a:pt x="1288475" y="2614"/>
                  <a:pt x="1271542" y="145"/>
                </a:cubicBezTo>
                <a:cubicBezTo>
                  <a:pt x="1254609" y="-2324"/>
                  <a:pt x="1160064" y="27309"/>
                  <a:pt x="1070458" y="38245"/>
                </a:cubicBezTo>
                <a:cubicBezTo>
                  <a:pt x="980852" y="49181"/>
                  <a:pt x="864083" y="64351"/>
                  <a:pt x="733908" y="65762"/>
                </a:cubicBezTo>
                <a:cubicBezTo>
                  <a:pt x="603733" y="67173"/>
                  <a:pt x="334563" y="49181"/>
                  <a:pt x="289408" y="46712"/>
                </a:cubicBezTo>
                <a:cubicBezTo>
                  <a:pt x="244253" y="44243"/>
                  <a:pt x="510600" y="59059"/>
                  <a:pt x="462975" y="50945"/>
                </a:cubicBezTo>
                <a:cubicBezTo>
                  <a:pt x="415350" y="42831"/>
                  <a:pt x="26236" y="16020"/>
                  <a:pt x="1542" y="17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7E6DC07D-CFA7-F9C2-D5C5-E50E2636E3B6}"/>
              </a:ext>
            </a:extLst>
          </p:cNvPr>
          <p:cNvSpPr/>
          <p:nvPr/>
        </p:nvSpPr>
        <p:spPr>
          <a:xfrm>
            <a:off x="3449976" y="12064100"/>
            <a:ext cx="1280867" cy="268506"/>
          </a:xfrm>
          <a:custGeom>
            <a:avLst/>
            <a:gdLst>
              <a:gd name="connsiteX0" fmla="*/ 4424 w 1280867"/>
              <a:gd name="connsiteY0" fmla="*/ 26300 h 268506"/>
              <a:gd name="connsiteX1" fmla="*/ 57341 w 1280867"/>
              <a:gd name="connsiteY1" fmla="*/ 28417 h 268506"/>
              <a:gd name="connsiteX2" fmla="*/ 601324 w 1280867"/>
              <a:gd name="connsiteY2" fmla="*/ 5133 h 268506"/>
              <a:gd name="connsiteX3" fmla="*/ 527241 w 1280867"/>
              <a:gd name="connsiteY3" fmla="*/ 17833 h 268506"/>
              <a:gd name="connsiteX4" fmla="*/ 1160124 w 1280867"/>
              <a:gd name="connsiteY4" fmla="*/ 32650 h 268506"/>
              <a:gd name="connsiteX5" fmla="*/ 1138957 w 1280867"/>
              <a:gd name="connsiteY5" fmla="*/ 30533 h 268506"/>
              <a:gd name="connsiteX6" fmla="*/ 1204574 w 1280867"/>
              <a:gd name="connsiteY6" fmla="*/ 30533 h 268506"/>
              <a:gd name="connsiteX7" fmla="*/ 1147424 w 1280867"/>
              <a:gd name="connsiteY7" fmla="*/ 123667 h 268506"/>
              <a:gd name="connsiteX8" fmla="*/ 1280774 w 1280867"/>
              <a:gd name="connsiteY8" fmla="*/ 257017 h 268506"/>
              <a:gd name="connsiteX9" fmla="*/ 1168591 w 1280867"/>
              <a:gd name="connsiteY9" fmla="*/ 250667 h 268506"/>
              <a:gd name="connsiteX10" fmla="*/ 1170707 w 1280867"/>
              <a:gd name="connsiteY10" fmla="*/ 161767 h 268506"/>
              <a:gd name="connsiteX11" fmla="*/ 1255374 w 1280867"/>
              <a:gd name="connsiteY11" fmla="*/ 13600 h 268506"/>
              <a:gd name="connsiteX12" fmla="*/ 992907 w 1280867"/>
              <a:gd name="connsiteY12" fmla="*/ 11483 h 268506"/>
              <a:gd name="connsiteX13" fmla="*/ 755841 w 1280867"/>
              <a:gd name="connsiteY13" fmla="*/ 55933 h 268506"/>
              <a:gd name="connsiteX14" fmla="*/ 421407 w 1280867"/>
              <a:gd name="connsiteY14" fmla="*/ 3017 h 268506"/>
              <a:gd name="connsiteX15" fmla="*/ 4424 w 1280867"/>
              <a:gd name="connsiteY15" fmla="*/ 26300 h 26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0867" h="268506">
                <a:moveTo>
                  <a:pt x="4424" y="26300"/>
                </a:moveTo>
                <a:cubicBezTo>
                  <a:pt x="-18859" y="29122"/>
                  <a:pt x="57341" y="28417"/>
                  <a:pt x="57341" y="28417"/>
                </a:cubicBezTo>
                <a:lnTo>
                  <a:pt x="601324" y="5133"/>
                </a:lnTo>
                <a:cubicBezTo>
                  <a:pt x="679641" y="3369"/>
                  <a:pt x="434108" y="13247"/>
                  <a:pt x="527241" y="17833"/>
                </a:cubicBezTo>
                <a:cubicBezTo>
                  <a:pt x="620374" y="22419"/>
                  <a:pt x="1058171" y="30533"/>
                  <a:pt x="1160124" y="32650"/>
                </a:cubicBezTo>
                <a:cubicBezTo>
                  <a:pt x="1262077" y="34767"/>
                  <a:pt x="1131549" y="30886"/>
                  <a:pt x="1138957" y="30533"/>
                </a:cubicBezTo>
                <a:cubicBezTo>
                  <a:pt x="1146365" y="30180"/>
                  <a:pt x="1203163" y="15011"/>
                  <a:pt x="1204574" y="30533"/>
                </a:cubicBezTo>
                <a:cubicBezTo>
                  <a:pt x="1205985" y="46055"/>
                  <a:pt x="1134724" y="85920"/>
                  <a:pt x="1147424" y="123667"/>
                </a:cubicBezTo>
                <a:cubicBezTo>
                  <a:pt x="1160124" y="161414"/>
                  <a:pt x="1277246" y="235850"/>
                  <a:pt x="1280774" y="257017"/>
                </a:cubicBezTo>
                <a:cubicBezTo>
                  <a:pt x="1284302" y="278184"/>
                  <a:pt x="1186936" y="266542"/>
                  <a:pt x="1168591" y="250667"/>
                </a:cubicBezTo>
                <a:cubicBezTo>
                  <a:pt x="1150246" y="234792"/>
                  <a:pt x="1156243" y="201278"/>
                  <a:pt x="1170707" y="161767"/>
                </a:cubicBezTo>
                <a:cubicBezTo>
                  <a:pt x="1185171" y="122256"/>
                  <a:pt x="1285007" y="38647"/>
                  <a:pt x="1255374" y="13600"/>
                </a:cubicBezTo>
                <a:cubicBezTo>
                  <a:pt x="1225741" y="-11447"/>
                  <a:pt x="1076163" y="4427"/>
                  <a:pt x="992907" y="11483"/>
                </a:cubicBezTo>
                <a:cubicBezTo>
                  <a:pt x="909652" y="18538"/>
                  <a:pt x="851091" y="57344"/>
                  <a:pt x="755841" y="55933"/>
                </a:cubicBezTo>
                <a:cubicBezTo>
                  <a:pt x="660591" y="54522"/>
                  <a:pt x="543821" y="7603"/>
                  <a:pt x="421407" y="3017"/>
                </a:cubicBezTo>
                <a:cubicBezTo>
                  <a:pt x="298993" y="-1569"/>
                  <a:pt x="160175" y="13424"/>
                  <a:pt x="4424" y="26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F0DAC0B6-E769-2B5F-87F2-F469FD97D188}"/>
              </a:ext>
            </a:extLst>
          </p:cNvPr>
          <p:cNvSpPr/>
          <p:nvPr/>
        </p:nvSpPr>
        <p:spPr>
          <a:xfrm>
            <a:off x="3107267" y="12314767"/>
            <a:ext cx="1995559" cy="31760"/>
          </a:xfrm>
          <a:custGeom>
            <a:avLst/>
            <a:gdLst>
              <a:gd name="connsiteX0" fmla="*/ 0 w 1995559"/>
              <a:gd name="connsiteY0" fmla="*/ 0 h 31760"/>
              <a:gd name="connsiteX1" fmla="*/ 1445683 w 1995559"/>
              <a:gd name="connsiteY1" fmla="*/ 0 h 31760"/>
              <a:gd name="connsiteX2" fmla="*/ 1993900 w 1995559"/>
              <a:gd name="connsiteY2" fmla="*/ 2116 h 31760"/>
              <a:gd name="connsiteX3" fmla="*/ 1600200 w 1995559"/>
              <a:gd name="connsiteY3" fmla="*/ 21166 h 31760"/>
              <a:gd name="connsiteX4" fmla="*/ 1159933 w 1995559"/>
              <a:gd name="connsiteY4" fmla="*/ 12700 h 31760"/>
              <a:gd name="connsiteX5" fmla="*/ 560916 w 1995559"/>
              <a:gd name="connsiteY5" fmla="*/ 31750 h 31760"/>
              <a:gd name="connsiteX6" fmla="*/ 0 w 1995559"/>
              <a:gd name="connsiteY6" fmla="*/ 0 h 3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5559" h="31760">
                <a:moveTo>
                  <a:pt x="0" y="0"/>
                </a:moveTo>
                <a:lnTo>
                  <a:pt x="1445683" y="0"/>
                </a:lnTo>
                <a:lnTo>
                  <a:pt x="1993900" y="2116"/>
                </a:lnTo>
                <a:cubicBezTo>
                  <a:pt x="2019653" y="5644"/>
                  <a:pt x="1739194" y="19402"/>
                  <a:pt x="1600200" y="21166"/>
                </a:cubicBezTo>
                <a:cubicBezTo>
                  <a:pt x="1461206" y="22930"/>
                  <a:pt x="1333147" y="10936"/>
                  <a:pt x="1159933" y="12700"/>
                </a:cubicBezTo>
                <a:cubicBezTo>
                  <a:pt x="986719" y="14464"/>
                  <a:pt x="757413" y="31397"/>
                  <a:pt x="560916" y="31750"/>
                </a:cubicBezTo>
                <a:cubicBezTo>
                  <a:pt x="364419" y="32103"/>
                  <a:pt x="172684" y="2345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FB9995CC-C304-1D4A-2576-27937B7AD99F}"/>
              </a:ext>
            </a:extLst>
          </p:cNvPr>
          <p:cNvSpPr/>
          <p:nvPr/>
        </p:nvSpPr>
        <p:spPr>
          <a:xfrm>
            <a:off x="2827677" y="12334860"/>
            <a:ext cx="2458113" cy="71533"/>
          </a:xfrm>
          <a:custGeom>
            <a:avLst/>
            <a:gdLst>
              <a:gd name="connsiteX0" fmla="*/ 118723 w 2458113"/>
              <a:gd name="connsiteY0" fmla="*/ 63515 h 71533"/>
              <a:gd name="connsiteX1" fmla="*/ 2357098 w 2458113"/>
              <a:gd name="connsiteY1" fmla="*/ 63515 h 71533"/>
              <a:gd name="connsiteX2" fmla="*/ 2023723 w 2458113"/>
              <a:gd name="connsiteY2" fmla="*/ 15 h 71533"/>
              <a:gd name="connsiteX3" fmla="*/ 1576048 w 2458113"/>
              <a:gd name="connsiteY3" fmla="*/ 69865 h 71533"/>
              <a:gd name="connsiteX4" fmla="*/ 442573 w 2458113"/>
              <a:gd name="connsiteY4" fmla="*/ 50815 h 71533"/>
              <a:gd name="connsiteX5" fmla="*/ 118723 w 2458113"/>
              <a:gd name="connsiteY5" fmla="*/ 63515 h 71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8113" h="71533">
                <a:moveTo>
                  <a:pt x="118723" y="63515"/>
                </a:moveTo>
                <a:lnTo>
                  <a:pt x="2357098" y="63515"/>
                </a:lnTo>
                <a:cubicBezTo>
                  <a:pt x="2674598" y="52932"/>
                  <a:pt x="2153898" y="-1043"/>
                  <a:pt x="2023723" y="15"/>
                </a:cubicBezTo>
                <a:cubicBezTo>
                  <a:pt x="1893548" y="1073"/>
                  <a:pt x="1839573" y="61398"/>
                  <a:pt x="1576048" y="69865"/>
                </a:cubicBezTo>
                <a:cubicBezTo>
                  <a:pt x="1312523" y="78332"/>
                  <a:pt x="687048" y="51873"/>
                  <a:pt x="442573" y="50815"/>
                </a:cubicBezTo>
                <a:cubicBezTo>
                  <a:pt x="198098" y="49757"/>
                  <a:pt x="-200364" y="61398"/>
                  <a:pt x="118723" y="63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44087AD3-6992-2EBF-FAD4-35CDCE44F255}"/>
              </a:ext>
            </a:extLst>
          </p:cNvPr>
          <p:cNvSpPr/>
          <p:nvPr/>
        </p:nvSpPr>
        <p:spPr>
          <a:xfrm>
            <a:off x="4430267" y="1938062"/>
            <a:ext cx="866084" cy="870054"/>
          </a:xfrm>
          <a:custGeom>
            <a:avLst/>
            <a:gdLst>
              <a:gd name="connsiteX0" fmla="*/ 865633 w 866084"/>
              <a:gd name="connsiteY0" fmla="*/ 262213 h 870054"/>
              <a:gd name="connsiteX1" fmla="*/ 516383 w 866084"/>
              <a:gd name="connsiteY1" fmla="*/ 452713 h 870054"/>
              <a:gd name="connsiteX2" fmla="*/ 586233 w 866084"/>
              <a:gd name="connsiteY2" fmla="*/ 417788 h 870054"/>
              <a:gd name="connsiteX3" fmla="*/ 449708 w 866084"/>
              <a:gd name="connsiteY3" fmla="*/ 551138 h 870054"/>
              <a:gd name="connsiteX4" fmla="*/ 468758 w 866084"/>
              <a:gd name="connsiteY4" fmla="*/ 728938 h 870054"/>
              <a:gd name="connsiteX5" fmla="*/ 433833 w 866084"/>
              <a:gd name="connsiteY5" fmla="*/ 624163 h 870054"/>
              <a:gd name="connsiteX6" fmla="*/ 576708 w 866084"/>
              <a:gd name="connsiteY6" fmla="*/ 843238 h 870054"/>
              <a:gd name="connsiteX7" fmla="*/ 544958 w 866084"/>
              <a:gd name="connsiteY7" fmla="*/ 817838 h 870054"/>
              <a:gd name="connsiteX8" fmla="*/ 192533 w 866084"/>
              <a:gd name="connsiteY8" fmla="*/ 855938 h 870054"/>
              <a:gd name="connsiteX9" fmla="*/ 8383 w 866084"/>
              <a:gd name="connsiteY9" fmla="*/ 865463 h 870054"/>
              <a:gd name="connsiteX10" fmla="*/ 456058 w 866084"/>
              <a:gd name="connsiteY10" fmla="*/ 786088 h 870054"/>
              <a:gd name="connsiteX11" fmla="*/ 246508 w 866084"/>
              <a:gd name="connsiteY11" fmla="*/ 760688 h 870054"/>
              <a:gd name="connsiteX12" fmla="*/ 348108 w 866084"/>
              <a:gd name="connsiteY12" fmla="*/ 592413 h 870054"/>
              <a:gd name="connsiteX13" fmla="*/ 205233 w 866084"/>
              <a:gd name="connsiteY13" fmla="*/ 316188 h 870054"/>
              <a:gd name="connsiteX14" fmla="*/ 389383 w 866084"/>
              <a:gd name="connsiteY14" fmla="*/ 420963 h 870054"/>
              <a:gd name="connsiteX15" fmla="*/ 214758 w 866084"/>
              <a:gd name="connsiteY15" fmla="*/ 284438 h 870054"/>
              <a:gd name="connsiteX16" fmla="*/ 592583 w 866084"/>
              <a:gd name="connsiteY16" fmla="*/ 8213 h 870054"/>
              <a:gd name="connsiteX17" fmla="*/ 376683 w 866084"/>
              <a:gd name="connsiteY17" fmla="*/ 160613 h 870054"/>
              <a:gd name="connsiteX18" fmla="*/ 783083 w 866084"/>
              <a:gd name="connsiteY18" fmla="*/ 1863 h 870054"/>
              <a:gd name="connsiteX19" fmla="*/ 652908 w 866084"/>
              <a:gd name="connsiteY19" fmla="*/ 78063 h 870054"/>
              <a:gd name="connsiteX20" fmla="*/ 716408 w 866084"/>
              <a:gd name="connsiteY20" fmla="*/ 144738 h 870054"/>
              <a:gd name="connsiteX21" fmla="*/ 602108 w 866084"/>
              <a:gd name="connsiteY21" fmla="*/ 227288 h 870054"/>
              <a:gd name="connsiteX22" fmla="*/ 725933 w 866084"/>
              <a:gd name="connsiteY22" fmla="*/ 192363 h 870054"/>
              <a:gd name="connsiteX23" fmla="*/ 684658 w 866084"/>
              <a:gd name="connsiteY23" fmla="*/ 230463 h 870054"/>
              <a:gd name="connsiteX24" fmla="*/ 592583 w 866084"/>
              <a:gd name="connsiteY24" fmla="*/ 271738 h 870054"/>
              <a:gd name="connsiteX25" fmla="*/ 865633 w 866084"/>
              <a:gd name="connsiteY25" fmla="*/ 262213 h 87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66084" h="870054">
                <a:moveTo>
                  <a:pt x="865633" y="262213"/>
                </a:moveTo>
                <a:cubicBezTo>
                  <a:pt x="852933" y="292376"/>
                  <a:pt x="562950" y="426784"/>
                  <a:pt x="516383" y="452713"/>
                </a:cubicBezTo>
                <a:cubicBezTo>
                  <a:pt x="469816" y="478642"/>
                  <a:pt x="597345" y="401384"/>
                  <a:pt x="586233" y="417788"/>
                </a:cubicBezTo>
                <a:cubicBezTo>
                  <a:pt x="575121" y="434192"/>
                  <a:pt x="469287" y="499280"/>
                  <a:pt x="449708" y="551138"/>
                </a:cubicBezTo>
                <a:cubicBezTo>
                  <a:pt x="430129" y="602996"/>
                  <a:pt x="471404" y="716767"/>
                  <a:pt x="468758" y="728938"/>
                </a:cubicBezTo>
                <a:cubicBezTo>
                  <a:pt x="466112" y="741109"/>
                  <a:pt x="415841" y="605113"/>
                  <a:pt x="433833" y="624163"/>
                </a:cubicBezTo>
                <a:cubicBezTo>
                  <a:pt x="451825" y="643213"/>
                  <a:pt x="558187" y="810959"/>
                  <a:pt x="576708" y="843238"/>
                </a:cubicBezTo>
                <a:cubicBezTo>
                  <a:pt x="595229" y="875517"/>
                  <a:pt x="608987" y="815721"/>
                  <a:pt x="544958" y="817838"/>
                </a:cubicBezTo>
                <a:cubicBezTo>
                  <a:pt x="480929" y="819955"/>
                  <a:pt x="192533" y="855938"/>
                  <a:pt x="192533" y="855938"/>
                </a:cubicBezTo>
                <a:cubicBezTo>
                  <a:pt x="103104" y="863875"/>
                  <a:pt x="-35538" y="877105"/>
                  <a:pt x="8383" y="865463"/>
                </a:cubicBezTo>
                <a:cubicBezTo>
                  <a:pt x="52304" y="853821"/>
                  <a:pt x="416370" y="803551"/>
                  <a:pt x="456058" y="786088"/>
                </a:cubicBezTo>
                <a:cubicBezTo>
                  <a:pt x="495745" y="768626"/>
                  <a:pt x="264500" y="792967"/>
                  <a:pt x="246508" y="760688"/>
                </a:cubicBezTo>
                <a:cubicBezTo>
                  <a:pt x="228516" y="728409"/>
                  <a:pt x="354987" y="666496"/>
                  <a:pt x="348108" y="592413"/>
                </a:cubicBezTo>
                <a:cubicBezTo>
                  <a:pt x="341229" y="518330"/>
                  <a:pt x="198354" y="344763"/>
                  <a:pt x="205233" y="316188"/>
                </a:cubicBezTo>
                <a:cubicBezTo>
                  <a:pt x="212112" y="287613"/>
                  <a:pt x="387796" y="426255"/>
                  <a:pt x="389383" y="420963"/>
                </a:cubicBezTo>
                <a:cubicBezTo>
                  <a:pt x="390970" y="415671"/>
                  <a:pt x="180891" y="353230"/>
                  <a:pt x="214758" y="284438"/>
                </a:cubicBezTo>
                <a:cubicBezTo>
                  <a:pt x="248625" y="215646"/>
                  <a:pt x="565595" y="28851"/>
                  <a:pt x="592583" y="8213"/>
                </a:cubicBezTo>
                <a:cubicBezTo>
                  <a:pt x="619571" y="-12425"/>
                  <a:pt x="344933" y="161671"/>
                  <a:pt x="376683" y="160613"/>
                </a:cubicBezTo>
                <a:cubicBezTo>
                  <a:pt x="408433" y="159555"/>
                  <a:pt x="737045" y="15621"/>
                  <a:pt x="783083" y="1863"/>
                </a:cubicBezTo>
                <a:cubicBezTo>
                  <a:pt x="829120" y="-11895"/>
                  <a:pt x="664020" y="54250"/>
                  <a:pt x="652908" y="78063"/>
                </a:cubicBezTo>
                <a:cubicBezTo>
                  <a:pt x="641795" y="101875"/>
                  <a:pt x="724875" y="119867"/>
                  <a:pt x="716408" y="144738"/>
                </a:cubicBezTo>
                <a:cubicBezTo>
                  <a:pt x="707941" y="169609"/>
                  <a:pt x="600520" y="219350"/>
                  <a:pt x="602108" y="227288"/>
                </a:cubicBezTo>
                <a:cubicBezTo>
                  <a:pt x="603696" y="235226"/>
                  <a:pt x="712175" y="191834"/>
                  <a:pt x="725933" y="192363"/>
                </a:cubicBezTo>
                <a:cubicBezTo>
                  <a:pt x="739691" y="192892"/>
                  <a:pt x="706883" y="217234"/>
                  <a:pt x="684658" y="230463"/>
                </a:cubicBezTo>
                <a:cubicBezTo>
                  <a:pt x="662433" y="243692"/>
                  <a:pt x="566125" y="268034"/>
                  <a:pt x="592583" y="271738"/>
                </a:cubicBezTo>
                <a:cubicBezTo>
                  <a:pt x="619041" y="275442"/>
                  <a:pt x="878333" y="232050"/>
                  <a:pt x="865633" y="2622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66CA8433-845F-0D8D-488C-060958C088AD}"/>
              </a:ext>
            </a:extLst>
          </p:cNvPr>
          <p:cNvSpPr/>
          <p:nvPr/>
        </p:nvSpPr>
        <p:spPr>
          <a:xfrm>
            <a:off x="5063936" y="1855125"/>
            <a:ext cx="804509" cy="881179"/>
          </a:xfrm>
          <a:custGeom>
            <a:avLst/>
            <a:gdLst>
              <a:gd name="connsiteX0" fmla="*/ 85914 w 804509"/>
              <a:gd name="connsiteY0" fmla="*/ 8600 h 881179"/>
              <a:gd name="connsiteX1" fmla="*/ 708214 w 804509"/>
              <a:gd name="connsiteY1" fmla="*/ 395950 h 881179"/>
              <a:gd name="connsiteX2" fmla="*/ 628839 w 804509"/>
              <a:gd name="connsiteY2" fmla="*/ 338800 h 881179"/>
              <a:gd name="connsiteX3" fmla="*/ 800289 w 804509"/>
              <a:gd name="connsiteY3" fmla="*/ 611850 h 881179"/>
              <a:gd name="connsiteX4" fmla="*/ 752664 w 804509"/>
              <a:gd name="connsiteY4" fmla="*/ 878550 h 881179"/>
              <a:gd name="connsiteX5" fmla="*/ 759014 w 804509"/>
              <a:gd name="connsiteY5" fmla="*/ 735675 h 881179"/>
              <a:gd name="connsiteX6" fmla="*/ 689164 w 804509"/>
              <a:gd name="connsiteY6" fmla="*/ 532475 h 881179"/>
              <a:gd name="connsiteX7" fmla="*/ 57339 w 804509"/>
              <a:gd name="connsiteY7" fmla="*/ 259425 h 881179"/>
              <a:gd name="connsiteX8" fmla="*/ 578039 w 804509"/>
              <a:gd name="connsiteY8" fmla="*/ 446750 h 881179"/>
              <a:gd name="connsiteX9" fmla="*/ 244664 w 804509"/>
              <a:gd name="connsiteY9" fmla="*/ 234025 h 881179"/>
              <a:gd name="connsiteX10" fmla="*/ 189 w 804509"/>
              <a:gd name="connsiteY10" fmla="*/ 164175 h 881179"/>
              <a:gd name="connsiteX11" fmla="*/ 282764 w 804509"/>
              <a:gd name="connsiteY11" fmla="*/ 230850 h 881179"/>
              <a:gd name="connsiteX12" fmla="*/ 168464 w 804509"/>
              <a:gd name="connsiteY12" fmla="*/ 132425 h 881179"/>
              <a:gd name="connsiteX13" fmla="*/ 85914 w 804509"/>
              <a:gd name="connsiteY13" fmla="*/ 8600 h 88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4509" h="881179">
                <a:moveTo>
                  <a:pt x="85914" y="8600"/>
                </a:moveTo>
                <a:cubicBezTo>
                  <a:pt x="175872" y="52521"/>
                  <a:pt x="617727" y="340917"/>
                  <a:pt x="708214" y="395950"/>
                </a:cubicBezTo>
                <a:cubicBezTo>
                  <a:pt x="798701" y="450983"/>
                  <a:pt x="613493" y="302817"/>
                  <a:pt x="628839" y="338800"/>
                </a:cubicBezTo>
                <a:cubicBezTo>
                  <a:pt x="644185" y="374783"/>
                  <a:pt x="779652" y="521892"/>
                  <a:pt x="800289" y="611850"/>
                </a:cubicBezTo>
                <a:cubicBezTo>
                  <a:pt x="820926" y="701808"/>
                  <a:pt x="759543" y="857913"/>
                  <a:pt x="752664" y="878550"/>
                </a:cubicBezTo>
                <a:cubicBezTo>
                  <a:pt x="745785" y="899187"/>
                  <a:pt x="769597" y="793354"/>
                  <a:pt x="759014" y="735675"/>
                </a:cubicBezTo>
                <a:cubicBezTo>
                  <a:pt x="748431" y="677996"/>
                  <a:pt x="806110" y="611850"/>
                  <a:pt x="689164" y="532475"/>
                </a:cubicBezTo>
                <a:cubicBezTo>
                  <a:pt x="572218" y="453100"/>
                  <a:pt x="75860" y="273712"/>
                  <a:pt x="57339" y="259425"/>
                </a:cubicBezTo>
                <a:cubicBezTo>
                  <a:pt x="38818" y="245138"/>
                  <a:pt x="546818" y="450983"/>
                  <a:pt x="578039" y="446750"/>
                </a:cubicBezTo>
                <a:cubicBezTo>
                  <a:pt x="609260" y="442517"/>
                  <a:pt x="340972" y="281121"/>
                  <a:pt x="244664" y="234025"/>
                </a:cubicBezTo>
                <a:cubicBezTo>
                  <a:pt x="148356" y="186929"/>
                  <a:pt x="-6161" y="164704"/>
                  <a:pt x="189" y="164175"/>
                </a:cubicBezTo>
                <a:cubicBezTo>
                  <a:pt x="6539" y="163646"/>
                  <a:pt x="254718" y="236142"/>
                  <a:pt x="282764" y="230850"/>
                </a:cubicBezTo>
                <a:cubicBezTo>
                  <a:pt x="310810" y="225558"/>
                  <a:pt x="202331" y="163117"/>
                  <a:pt x="168464" y="132425"/>
                </a:cubicBezTo>
                <a:cubicBezTo>
                  <a:pt x="134597" y="101733"/>
                  <a:pt x="-4044" y="-35321"/>
                  <a:pt x="85914" y="86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7AB9FFA2-7812-E1CE-4C87-FBAABF38F7B2}"/>
              </a:ext>
            </a:extLst>
          </p:cNvPr>
          <p:cNvSpPr/>
          <p:nvPr/>
        </p:nvSpPr>
        <p:spPr>
          <a:xfrm>
            <a:off x="3963699" y="2270125"/>
            <a:ext cx="728149" cy="746981"/>
          </a:xfrm>
          <a:custGeom>
            <a:avLst/>
            <a:gdLst>
              <a:gd name="connsiteX0" fmla="*/ 478126 w 728149"/>
              <a:gd name="connsiteY0" fmla="*/ 136525 h 746981"/>
              <a:gd name="connsiteX1" fmla="*/ 462251 w 728149"/>
              <a:gd name="connsiteY1" fmla="*/ 425450 h 746981"/>
              <a:gd name="connsiteX2" fmla="*/ 725776 w 728149"/>
              <a:gd name="connsiteY2" fmla="*/ 552450 h 746981"/>
              <a:gd name="connsiteX3" fmla="*/ 567026 w 728149"/>
              <a:gd name="connsiteY3" fmla="*/ 561975 h 746981"/>
              <a:gd name="connsiteX4" fmla="*/ 157451 w 728149"/>
              <a:gd name="connsiteY4" fmla="*/ 746125 h 746981"/>
              <a:gd name="connsiteX5" fmla="*/ 494001 w 728149"/>
              <a:gd name="connsiteY5" fmla="*/ 631825 h 746981"/>
              <a:gd name="connsiteX6" fmla="*/ 274926 w 728149"/>
              <a:gd name="connsiteY6" fmla="*/ 654050 h 746981"/>
              <a:gd name="connsiteX7" fmla="*/ 341601 w 728149"/>
              <a:gd name="connsiteY7" fmla="*/ 625475 h 746981"/>
              <a:gd name="connsiteX8" fmla="*/ 214601 w 728149"/>
              <a:gd name="connsiteY8" fmla="*/ 542925 h 746981"/>
              <a:gd name="connsiteX9" fmla="*/ 427326 w 728149"/>
              <a:gd name="connsiteY9" fmla="*/ 0 h 746981"/>
              <a:gd name="connsiteX10" fmla="*/ 14576 w 728149"/>
              <a:gd name="connsiteY10" fmla="*/ 539750 h 746981"/>
              <a:gd name="connsiteX11" fmla="*/ 106651 w 728149"/>
              <a:gd name="connsiteY11" fmla="*/ 412750 h 746981"/>
              <a:gd name="connsiteX12" fmla="*/ 240001 w 728149"/>
              <a:gd name="connsiteY12" fmla="*/ 381000 h 746981"/>
              <a:gd name="connsiteX13" fmla="*/ 328901 w 728149"/>
              <a:gd name="connsiteY13" fmla="*/ 368300 h 746981"/>
              <a:gd name="connsiteX14" fmla="*/ 436851 w 728149"/>
              <a:gd name="connsiteY14" fmla="*/ 193675 h 746981"/>
              <a:gd name="connsiteX15" fmla="*/ 478126 w 728149"/>
              <a:gd name="connsiteY15" fmla="*/ 136525 h 74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8149" h="746981">
                <a:moveTo>
                  <a:pt x="478126" y="136525"/>
                </a:moveTo>
                <a:cubicBezTo>
                  <a:pt x="482359" y="175154"/>
                  <a:pt x="420976" y="356129"/>
                  <a:pt x="462251" y="425450"/>
                </a:cubicBezTo>
                <a:cubicBezTo>
                  <a:pt x="503526" y="494771"/>
                  <a:pt x="708314" y="529696"/>
                  <a:pt x="725776" y="552450"/>
                </a:cubicBezTo>
                <a:cubicBezTo>
                  <a:pt x="743239" y="575204"/>
                  <a:pt x="661747" y="529696"/>
                  <a:pt x="567026" y="561975"/>
                </a:cubicBezTo>
                <a:cubicBezTo>
                  <a:pt x="472305" y="594254"/>
                  <a:pt x="169622" y="734483"/>
                  <a:pt x="157451" y="746125"/>
                </a:cubicBezTo>
                <a:cubicBezTo>
                  <a:pt x="145280" y="757767"/>
                  <a:pt x="474422" y="647171"/>
                  <a:pt x="494001" y="631825"/>
                </a:cubicBezTo>
                <a:cubicBezTo>
                  <a:pt x="513580" y="616479"/>
                  <a:pt x="300326" y="655108"/>
                  <a:pt x="274926" y="654050"/>
                </a:cubicBezTo>
                <a:cubicBezTo>
                  <a:pt x="249526" y="652992"/>
                  <a:pt x="351655" y="643996"/>
                  <a:pt x="341601" y="625475"/>
                </a:cubicBezTo>
                <a:cubicBezTo>
                  <a:pt x="331547" y="606954"/>
                  <a:pt x="200313" y="647171"/>
                  <a:pt x="214601" y="542925"/>
                </a:cubicBezTo>
                <a:cubicBezTo>
                  <a:pt x="228888" y="438679"/>
                  <a:pt x="460663" y="529"/>
                  <a:pt x="427326" y="0"/>
                </a:cubicBezTo>
                <a:cubicBezTo>
                  <a:pt x="393989" y="-529"/>
                  <a:pt x="68022" y="470958"/>
                  <a:pt x="14576" y="539750"/>
                </a:cubicBezTo>
                <a:cubicBezTo>
                  <a:pt x="-38870" y="608542"/>
                  <a:pt x="69080" y="439208"/>
                  <a:pt x="106651" y="412750"/>
                </a:cubicBezTo>
                <a:cubicBezTo>
                  <a:pt x="144222" y="386292"/>
                  <a:pt x="202959" y="388408"/>
                  <a:pt x="240001" y="381000"/>
                </a:cubicBezTo>
                <a:cubicBezTo>
                  <a:pt x="277043" y="373592"/>
                  <a:pt x="296093" y="399521"/>
                  <a:pt x="328901" y="368300"/>
                </a:cubicBezTo>
                <a:cubicBezTo>
                  <a:pt x="361709" y="337079"/>
                  <a:pt x="412509" y="226483"/>
                  <a:pt x="436851" y="193675"/>
                </a:cubicBezTo>
                <a:cubicBezTo>
                  <a:pt x="461193" y="160867"/>
                  <a:pt x="473893" y="97896"/>
                  <a:pt x="478126" y="1365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D8E14E06-D9E8-1191-6ABD-344FCCDEB9D1}"/>
              </a:ext>
            </a:extLst>
          </p:cNvPr>
          <p:cNvSpPr/>
          <p:nvPr/>
        </p:nvSpPr>
        <p:spPr>
          <a:xfrm>
            <a:off x="3795573" y="1695894"/>
            <a:ext cx="1644486" cy="808645"/>
          </a:xfrm>
          <a:custGeom>
            <a:avLst/>
            <a:gdLst>
              <a:gd name="connsiteX0" fmla="*/ 1630502 w 1644486"/>
              <a:gd name="connsiteY0" fmla="*/ 174181 h 808645"/>
              <a:gd name="connsiteX1" fmla="*/ 751027 w 1644486"/>
              <a:gd name="connsiteY1" fmla="*/ 536131 h 808645"/>
              <a:gd name="connsiteX2" fmla="*/ 1154252 w 1644486"/>
              <a:gd name="connsiteY2" fmla="*/ 466281 h 808645"/>
              <a:gd name="connsiteX3" fmla="*/ 179527 w 1644486"/>
              <a:gd name="connsiteY3" fmla="*/ 802831 h 808645"/>
              <a:gd name="connsiteX4" fmla="*/ 516077 w 1644486"/>
              <a:gd name="connsiteY4" fmla="*/ 685356 h 808645"/>
              <a:gd name="connsiteX5" fmla="*/ 154127 w 1644486"/>
              <a:gd name="connsiteY5" fmla="*/ 761556 h 808645"/>
              <a:gd name="connsiteX6" fmla="*/ 627202 w 1644486"/>
              <a:gd name="connsiteY6" fmla="*/ 358331 h 808645"/>
              <a:gd name="connsiteX7" fmla="*/ 1727 w 1644486"/>
              <a:gd name="connsiteY7" fmla="*/ 586931 h 808645"/>
              <a:gd name="connsiteX8" fmla="*/ 862152 w 1644486"/>
              <a:gd name="connsiteY8" fmla="*/ 9081 h 808645"/>
              <a:gd name="connsiteX9" fmla="*/ 227152 w 1644486"/>
              <a:gd name="connsiteY9" fmla="*/ 221806 h 808645"/>
              <a:gd name="connsiteX10" fmla="*/ 1201877 w 1644486"/>
              <a:gd name="connsiteY10" fmla="*/ 63056 h 808645"/>
              <a:gd name="connsiteX11" fmla="*/ 519252 w 1644486"/>
              <a:gd name="connsiteY11" fmla="*/ 275781 h 808645"/>
              <a:gd name="connsiteX12" fmla="*/ 1036777 w 1644486"/>
              <a:gd name="connsiteY12" fmla="*/ 171006 h 808645"/>
              <a:gd name="connsiteX13" fmla="*/ 1271727 w 1644486"/>
              <a:gd name="connsiteY13" fmla="*/ 234506 h 808645"/>
              <a:gd name="connsiteX14" fmla="*/ 1630502 w 1644486"/>
              <a:gd name="connsiteY14" fmla="*/ 174181 h 80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44486" h="808645">
                <a:moveTo>
                  <a:pt x="1630502" y="174181"/>
                </a:moveTo>
                <a:cubicBezTo>
                  <a:pt x="1543719" y="224452"/>
                  <a:pt x="830402" y="487448"/>
                  <a:pt x="751027" y="536131"/>
                </a:cubicBezTo>
                <a:cubicBezTo>
                  <a:pt x="671652" y="584814"/>
                  <a:pt x="1249502" y="421831"/>
                  <a:pt x="1154252" y="466281"/>
                </a:cubicBezTo>
                <a:cubicBezTo>
                  <a:pt x="1059002" y="510731"/>
                  <a:pt x="285889" y="766319"/>
                  <a:pt x="179527" y="802831"/>
                </a:cubicBezTo>
                <a:cubicBezTo>
                  <a:pt x="73164" y="839344"/>
                  <a:pt x="520310" y="692235"/>
                  <a:pt x="516077" y="685356"/>
                </a:cubicBezTo>
                <a:cubicBezTo>
                  <a:pt x="511844" y="678477"/>
                  <a:pt x="135606" y="816060"/>
                  <a:pt x="154127" y="761556"/>
                </a:cubicBezTo>
                <a:cubicBezTo>
                  <a:pt x="172648" y="707052"/>
                  <a:pt x="652602" y="387435"/>
                  <a:pt x="627202" y="358331"/>
                </a:cubicBezTo>
                <a:cubicBezTo>
                  <a:pt x="601802" y="329227"/>
                  <a:pt x="-37431" y="645139"/>
                  <a:pt x="1727" y="586931"/>
                </a:cubicBezTo>
                <a:cubicBezTo>
                  <a:pt x="40885" y="528723"/>
                  <a:pt x="824581" y="69935"/>
                  <a:pt x="862152" y="9081"/>
                </a:cubicBezTo>
                <a:cubicBezTo>
                  <a:pt x="899723" y="-51773"/>
                  <a:pt x="170531" y="212810"/>
                  <a:pt x="227152" y="221806"/>
                </a:cubicBezTo>
                <a:cubicBezTo>
                  <a:pt x="283773" y="230802"/>
                  <a:pt x="1153194" y="54060"/>
                  <a:pt x="1201877" y="63056"/>
                </a:cubicBezTo>
                <a:cubicBezTo>
                  <a:pt x="1250560" y="72052"/>
                  <a:pt x="546769" y="257789"/>
                  <a:pt x="519252" y="275781"/>
                </a:cubicBezTo>
                <a:cubicBezTo>
                  <a:pt x="491735" y="293773"/>
                  <a:pt x="911364" y="177885"/>
                  <a:pt x="1036777" y="171006"/>
                </a:cubicBezTo>
                <a:cubicBezTo>
                  <a:pt x="1162190" y="164127"/>
                  <a:pt x="1167481" y="229744"/>
                  <a:pt x="1271727" y="234506"/>
                </a:cubicBezTo>
                <a:cubicBezTo>
                  <a:pt x="1375973" y="239269"/>
                  <a:pt x="1717285" y="123910"/>
                  <a:pt x="1630502" y="17418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EF2A5666-47C8-4692-00FB-0AF342AC2ACC}"/>
              </a:ext>
            </a:extLst>
          </p:cNvPr>
          <p:cNvSpPr/>
          <p:nvPr/>
        </p:nvSpPr>
        <p:spPr>
          <a:xfrm>
            <a:off x="3793081" y="10679411"/>
            <a:ext cx="644604" cy="1172512"/>
          </a:xfrm>
          <a:custGeom>
            <a:avLst/>
            <a:gdLst>
              <a:gd name="connsiteX0" fmla="*/ 6336 w 644604"/>
              <a:gd name="connsiteY0" fmla="*/ 20339 h 1172512"/>
              <a:gd name="connsiteX1" fmla="*/ 410619 w 644604"/>
              <a:gd name="connsiteY1" fmla="*/ 788689 h 1172512"/>
              <a:gd name="connsiteX2" fmla="*/ 628636 w 644604"/>
              <a:gd name="connsiteY2" fmla="*/ 1148522 h 1172512"/>
              <a:gd name="connsiteX3" fmla="*/ 590536 w 644604"/>
              <a:gd name="connsiteY3" fmla="*/ 1082906 h 1172512"/>
              <a:gd name="connsiteX4" fmla="*/ 292086 w 644604"/>
              <a:gd name="connsiteY4" fmla="*/ 629939 h 1172512"/>
              <a:gd name="connsiteX5" fmla="*/ 171436 w 644604"/>
              <a:gd name="connsiteY5" fmla="*/ 255289 h 1172512"/>
              <a:gd name="connsiteX6" fmla="*/ 6336 w 644604"/>
              <a:gd name="connsiteY6" fmla="*/ 20339 h 117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604" h="1172512">
                <a:moveTo>
                  <a:pt x="6336" y="20339"/>
                </a:moveTo>
                <a:cubicBezTo>
                  <a:pt x="46200" y="109239"/>
                  <a:pt x="306902" y="600659"/>
                  <a:pt x="410619" y="788689"/>
                </a:cubicBezTo>
                <a:cubicBezTo>
                  <a:pt x="514336" y="976720"/>
                  <a:pt x="598650" y="1099486"/>
                  <a:pt x="628636" y="1148522"/>
                </a:cubicBezTo>
                <a:cubicBezTo>
                  <a:pt x="658622" y="1197558"/>
                  <a:pt x="646628" y="1169336"/>
                  <a:pt x="590536" y="1082906"/>
                </a:cubicBezTo>
                <a:cubicBezTo>
                  <a:pt x="534444" y="996476"/>
                  <a:pt x="361936" y="767875"/>
                  <a:pt x="292086" y="629939"/>
                </a:cubicBezTo>
                <a:cubicBezTo>
                  <a:pt x="222236" y="492003"/>
                  <a:pt x="216944" y="353714"/>
                  <a:pt x="171436" y="255289"/>
                </a:cubicBezTo>
                <a:cubicBezTo>
                  <a:pt x="125928" y="156864"/>
                  <a:pt x="-33528" y="-68561"/>
                  <a:pt x="6336" y="20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27970452-A82B-1AEE-A7ED-25417DDB0D5E}"/>
              </a:ext>
            </a:extLst>
          </p:cNvPr>
          <p:cNvSpPr/>
          <p:nvPr/>
        </p:nvSpPr>
        <p:spPr>
          <a:xfrm>
            <a:off x="3962944" y="10620291"/>
            <a:ext cx="581362" cy="1274349"/>
          </a:xfrm>
          <a:custGeom>
            <a:avLst/>
            <a:gdLst>
              <a:gd name="connsiteX0" fmla="*/ 12156 w 581362"/>
              <a:gd name="connsiteY0" fmla="*/ 11726 h 1274349"/>
              <a:gd name="connsiteX1" fmla="*/ 274623 w 581362"/>
              <a:gd name="connsiteY1" fmla="*/ 608626 h 1274349"/>
              <a:gd name="connsiteX2" fmla="*/ 272506 w 581362"/>
              <a:gd name="connsiteY2" fmla="*/ 604392 h 1274349"/>
              <a:gd name="connsiteX3" fmla="*/ 505339 w 581362"/>
              <a:gd name="connsiteY3" fmla="*/ 1012909 h 1274349"/>
              <a:gd name="connsiteX4" fmla="*/ 573073 w 581362"/>
              <a:gd name="connsiteY4" fmla="*/ 1271142 h 1274349"/>
              <a:gd name="connsiteX5" fmla="*/ 556139 w 581362"/>
              <a:gd name="connsiteY5" fmla="*/ 1125092 h 1274349"/>
              <a:gd name="connsiteX6" fmla="*/ 357173 w 581362"/>
              <a:gd name="connsiteY6" fmla="*/ 672126 h 1274349"/>
              <a:gd name="connsiteX7" fmla="*/ 75656 w 581362"/>
              <a:gd name="connsiteY7" fmla="*/ 244559 h 1274349"/>
              <a:gd name="connsiteX8" fmla="*/ 12156 w 581362"/>
              <a:gd name="connsiteY8" fmla="*/ 11726 h 127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362" h="1274349">
                <a:moveTo>
                  <a:pt x="12156" y="11726"/>
                </a:moveTo>
                <a:cubicBezTo>
                  <a:pt x="45317" y="72404"/>
                  <a:pt x="231231" y="509848"/>
                  <a:pt x="274623" y="608626"/>
                </a:cubicBezTo>
                <a:cubicBezTo>
                  <a:pt x="318015" y="707404"/>
                  <a:pt x="272506" y="604392"/>
                  <a:pt x="272506" y="604392"/>
                </a:cubicBezTo>
                <a:cubicBezTo>
                  <a:pt x="310959" y="671773"/>
                  <a:pt x="455245" y="901784"/>
                  <a:pt x="505339" y="1012909"/>
                </a:cubicBezTo>
                <a:cubicBezTo>
                  <a:pt x="555434" y="1124034"/>
                  <a:pt x="564606" y="1252445"/>
                  <a:pt x="573073" y="1271142"/>
                </a:cubicBezTo>
                <a:cubicBezTo>
                  <a:pt x="581540" y="1289839"/>
                  <a:pt x="592122" y="1224928"/>
                  <a:pt x="556139" y="1125092"/>
                </a:cubicBezTo>
                <a:cubicBezTo>
                  <a:pt x="520156" y="1025256"/>
                  <a:pt x="437253" y="818881"/>
                  <a:pt x="357173" y="672126"/>
                </a:cubicBezTo>
                <a:cubicBezTo>
                  <a:pt x="277093" y="525371"/>
                  <a:pt x="133159" y="348629"/>
                  <a:pt x="75656" y="244559"/>
                </a:cubicBezTo>
                <a:cubicBezTo>
                  <a:pt x="18153" y="140490"/>
                  <a:pt x="-21005" y="-48952"/>
                  <a:pt x="12156" y="11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03C9DC26-3435-FE6E-94B0-FCCCA41148EA}"/>
              </a:ext>
            </a:extLst>
          </p:cNvPr>
          <p:cNvSpPr/>
          <p:nvPr/>
        </p:nvSpPr>
        <p:spPr>
          <a:xfrm>
            <a:off x="3499771" y="10628607"/>
            <a:ext cx="113878" cy="965694"/>
          </a:xfrm>
          <a:custGeom>
            <a:avLst/>
            <a:gdLst>
              <a:gd name="connsiteX0" fmla="*/ 113379 w 113878"/>
              <a:gd name="connsiteY0" fmla="*/ 3410 h 965694"/>
              <a:gd name="connsiteX1" fmla="*/ 24479 w 113878"/>
              <a:gd name="connsiteY1" fmla="*/ 79610 h 965694"/>
              <a:gd name="connsiteX2" fmla="*/ 32946 w 113878"/>
              <a:gd name="connsiteY2" fmla="*/ 263760 h 965694"/>
              <a:gd name="connsiteX3" fmla="*/ 5429 w 113878"/>
              <a:gd name="connsiteY3" fmla="*/ 955910 h 965694"/>
              <a:gd name="connsiteX4" fmla="*/ 1196 w 113878"/>
              <a:gd name="connsiteY4" fmla="*/ 638410 h 965694"/>
              <a:gd name="connsiteX5" fmla="*/ 18129 w 113878"/>
              <a:gd name="connsiteY5" fmla="*/ 187560 h 965694"/>
              <a:gd name="connsiteX6" fmla="*/ 1196 w 113878"/>
              <a:gd name="connsiteY6" fmla="*/ 83843 h 965694"/>
              <a:gd name="connsiteX7" fmla="*/ 58346 w 113878"/>
              <a:gd name="connsiteY7" fmla="*/ 20343 h 965694"/>
              <a:gd name="connsiteX8" fmla="*/ 113379 w 113878"/>
              <a:gd name="connsiteY8" fmla="*/ 3410 h 96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78" h="965694">
                <a:moveTo>
                  <a:pt x="113379" y="3410"/>
                </a:moveTo>
                <a:cubicBezTo>
                  <a:pt x="107734" y="13288"/>
                  <a:pt x="37884" y="36218"/>
                  <a:pt x="24479" y="79610"/>
                </a:cubicBezTo>
                <a:cubicBezTo>
                  <a:pt x="11073" y="123002"/>
                  <a:pt x="36121" y="117710"/>
                  <a:pt x="32946" y="263760"/>
                </a:cubicBezTo>
                <a:cubicBezTo>
                  <a:pt x="29771" y="409810"/>
                  <a:pt x="10721" y="893468"/>
                  <a:pt x="5429" y="955910"/>
                </a:cubicBezTo>
                <a:cubicBezTo>
                  <a:pt x="137" y="1018352"/>
                  <a:pt x="-921" y="766468"/>
                  <a:pt x="1196" y="638410"/>
                </a:cubicBezTo>
                <a:cubicBezTo>
                  <a:pt x="3313" y="510352"/>
                  <a:pt x="18129" y="279988"/>
                  <a:pt x="18129" y="187560"/>
                </a:cubicBezTo>
                <a:cubicBezTo>
                  <a:pt x="18129" y="95132"/>
                  <a:pt x="-5507" y="111713"/>
                  <a:pt x="1196" y="83843"/>
                </a:cubicBezTo>
                <a:cubicBezTo>
                  <a:pt x="7899" y="55974"/>
                  <a:pt x="41413" y="33748"/>
                  <a:pt x="58346" y="20343"/>
                </a:cubicBezTo>
                <a:cubicBezTo>
                  <a:pt x="75279" y="6938"/>
                  <a:pt x="119024" y="-6468"/>
                  <a:pt x="113379" y="3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B5EB5BD4-27AA-1977-B008-1B7323B00594}"/>
              </a:ext>
            </a:extLst>
          </p:cNvPr>
          <p:cNvSpPr/>
          <p:nvPr/>
        </p:nvSpPr>
        <p:spPr>
          <a:xfrm>
            <a:off x="3739475" y="10629342"/>
            <a:ext cx="256735" cy="1035175"/>
          </a:xfrm>
          <a:custGeom>
            <a:avLst/>
            <a:gdLst>
              <a:gd name="connsiteX0" fmla="*/ 252558 w 256735"/>
              <a:gd name="connsiteY0" fmla="*/ 2675 h 1035175"/>
              <a:gd name="connsiteX1" fmla="*/ 675 w 256735"/>
              <a:gd name="connsiteY1" fmla="*/ 83108 h 1035175"/>
              <a:gd name="connsiteX2" fmla="*/ 174242 w 256735"/>
              <a:gd name="connsiteY2" fmla="*/ 51358 h 1035175"/>
              <a:gd name="connsiteX3" fmla="*/ 38775 w 256735"/>
              <a:gd name="connsiteY3" fmla="*/ 53475 h 1035175"/>
              <a:gd name="connsiteX4" fmla="*/ 57825 w 256735"/>
              <a:gd name="connsiteY4" fmla="*/ 125441 h 1035175"/>
              <a:gd name="connsiteX5" fmla="*/ 30308 w 256735"/>
              <a:gd name="connsiteY5" fmla="*/ 216458 h 1035175"/>
              <a:gd name="connsiteX6" fmla="*/ 38775 w 256735"/>
              <a:gd name="connsiteY6" fmla="*/ 440825 h 1035175"/>
              <a:gd name="connsiteX7" fmla="*/ 34542 w 256735"/>
              <a:gd name="connsiteY7" fmla="*/ 1022908 h 1035175"/>
              <a:gd name="connsiteX8" fmla="*/ 23958 w 256735"/>
              <a:gd name="connsiteY8" fmla="*/ 779491 h 1035175"/>
              <a:gd name="connsiteX9" fmla="*/ 19725 w 256735"/>
              <a:gd name="connsiteY9" fmla="*/ 112741 h 1035175"/>
              <a:gd name="connsiteX10" fmla="*/ 146725 w 256735"/>
              <a:gd name="connsiteY10" fmla="*/ 28075 h 1035175"/>
              <a:gd name="connsiteX11" fmla="*/ 252558 w 256735"/>
              <a:gd name="connsiteY11" fmla="*/ 2675 h 1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735" h="1035175">
                <a:moveTo>
                  <a:pt x="252558" y="2675"/>
                </a:moveTo>
                <a:cubicBezTo>
                  <a:pt x="228216" y="11847"/>
                  <a:pt x="13728" y="74994"/>
                  <a:pt x="675" y="83108"/>
                </a:cubicBezTo>
                <a:cubicBezTo>
                  <a:pt x="-12378" y="91222"/>
                  <a:pt x="167892" y="56297"/>
                  <a:pt x="174242" y="51358"/>
                </a:cubicBezTo>
                <a:cubicBezTo>
                  <a:pt x="180592" y="46419"/>
                  <a:pt x="58178" y="41128"/>
                  <a:pt x="38775" y="53475"/>
                </a:cubicBezTo>
                <a:cubicBezTo>
                  <a:pt x="19372" y="65822"/>
                  <a:pt x="59236" y="98277"/>
                  <a:pt x="57825" y="125441"/>
                </a:cubicBezTo>
                <a:cubicBezTo>
                  <a:pt x="56414" y="152605"/>
                  <a:pt x="33483" y="163894"/>
                  <a:pt x="30308" y="216458"/>
                </a:cubicBezTo>
                <a:cubicBezTo>
                  <a:pt x="27133" y="269022"/>
                  <a:pt x="38069" y="306417"/>
                  <a:pt x="38775" y="440825"/>
                </a:cubicBezTo>
                <a:cubicBezTo>
                  <a:pt x="39481" y="575233"/>
                  <a:pt x="37012" y="966464"/>
                  <a:pt x="34542" y="1022908"/>
                </a:cubicBezTo>
                <a:cubicBezTo>
                  <a:pt x="32072" y="1079352"/>
                  <a:pt x="26427" y="931185"/>
                  <a:pt x="23958" y="779491"/>
                </a:cubicBezTo>
                <a:cubicBezTo>
                  <a:pt x="21489" y="627797"/>
                  <a:pt x="-736" y="237977"/>
                  <a:pt x="19725" y="112741"/>
                </a:cubicBezTo>
                <a:cubicBezTo>
                  <a:pt x="40186" y="-12495"/>
                  <a:pt x="104744" y="46772"/>
                  <a:pt x="146725" y="28075"/>
                </a:cubicBezTo>
                <a:cubicBezTo>
                  <a:pt x="188706" y="9378"/>
                  <a:pt x="276900" y="-6497"/>
                  <a:pt x="252558" y="2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3E9FDE3B-B8A7-A92D-8B40-A2712978D687}"/>
              </a:ext>
            </a:extLst>
          </p:cNvPr>
          <p:cNvSpPr/>
          <p:nvPr/>
        </p:nvSpPr>
        <p:spPr>
          <a:xfrm>
            <a:off x="3973022" y="10612498"/>
            <a:ext cx="249615" cy="469688"/>
          </a:xfrm>
          <a:custGeom>
            <a:avLst/>
            <a:gdLst>
              <a:gd name="connsiteX0" fmla="*/ 10545 w 249615"/>
              <a:gd name="connsiteY0" fmla="*/ 19519 h 469688"/>
              <a:gd name="connsiteX1" fmla="*/ 57111 w 249615"/>
              <a:gd name="connsiteY1" fmla="*/ 42802 h 469688"/>
              <a:gd name="connsiteX2" fmla="*/ 217978 w 249615"/>
              <a:gd name="connsiteY2" fmla="*/ 47035 h 469688"/>
              <a:gd name="connsiteX3" fmla="*/ 205278 w 249615"/>
              <a:gd name="connsiteY3" fmla="*/ 199435 h 469688"/>
              <a:gd name="connsiteX4" fmla="*/ 226445 w 249615"/>
              <a:gd name="connsiteY4" fmla="*/ 466135 h 469688"/>
              <a:gd name="connsiteX5" fmla="*/ 203161 w 249615"/>
              <a:gd name="connsiteY5" fmla="*/ 330669 h 469688"/>
              <a:gd name="connsiteX6" fmla="*/ 241261 w 249615"/>
              <a:gd name="connsiteY6" fmla="*/ 21635 h 469688"/>
              <a:gd name="connsiteX7" fmla="*/ 10545 w 249615"/>
              <a:gd name="connsiteY7" fmla="*/ 19519 h 46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615" h="469688">
                <a:moveTo>
                  <a:pt x="10545" y="19519"/>
                </a:moveTo>
                <a:cubicBezTo>
                  <a:pt x="-20147" y="23047"/>
                  <a:pt x="22539" y="38216"/>
                  <a:pt x="57111" y="42802"/>
                </a:cubicBezTo>
                <a:cubicBezTo>
                  <a:pt x="91683" y="47388"/>
                  <a:pt x="193284" y="20930"/>
                  <a:pt x="217978" y="47035"/>
                </a:cubicBezTo>
                <a:cubicBezTo>
                  <a:pt x="242672" y="73140"/>
                  <a:pt x="203867" y="129585"/>
                  <a:pt x="205278" y="199435"/>
                </a:cubicBezTo>
                <a:cubicBezTo>
                  <a:pt x="206689" y="269285"/>
                  <a:pt x="226798" y="444263"/>
                  <a:pt x="226445" y="466135"/>
                </a:cubicBezTo>
                <a:cubicBezTo>
                  <a:pt x="226092" y="488007"/>
                  <a:pt x="200692" y="404752"/>
                  <a:pt x="203161" y="330669"/>
                </a:cubicBezTo>
                <a:cubicBezTo>
                  <a:pt x="205630" y="256586"/>
                  <a:pt x="272658" y="67143"/>
                  <a:pt x="241261" y="21635"/>
                </a:cubicBezTo>
                <a:cubicBezTo>
                  <a:pt x="209864" y="-23873"/>
                  <a:pt x="41237" y="15991"/>
                  <a:pt x="10545" y="19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21430CEC-E8BF-22FA-E9F5-B1CB002A9AFD}"/>
              </a:ext>
            </a:extLst>
          </p:cNvPr>
          <p:cNvSpPr/>
          <p:nvPr/>
        </p:nvSpPr>
        <p:spPr>
          <a:xfrm>
            <a:off x="4343389" y="10603280"/>
            <a:ext cx="57362" cy="833111"/>
          </a:xfrm>
          <a:custGeom>
            <a:avLst/>
            <a:gdLst>
              <a:gd name="connsiteX0" fmla="*/ 40228 w 57362"/>
              <a:gd name="connsiteY0" fmla="*/ 45670 h 833111"/>
              <a:gd name="connsiteX1" fmla="*/ 52928 w 57362"/>
              <a:gd name="connsiteY1" fmla="*/ 799203 h 833111"/>
              <a:gd name="connsiteX2" fmla="*/ 52928 w 57362"/>
              <a:gd name="connsiteY2" fmla="*/ 646803 h 833111"/>
              <a:gd name="connsiteX3" fmla="*/ 11 w 57362"/>
              <a:gd name="connsiteY3" fmla="*/ 143037 h 833111"/>
              <a:gd name="connsiteX4" fmla="*/ 40228 w 57362"/>
              <a:gd name="connsiteY4" fmla="*/ 45670 h 83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62" h="833111">
                <a:moveTo>
                  <a:pt x="40228" y="45670"/>
                </a:moveTo>
                <a:cubicBezTo>
                  <a:pt x="49048" y="155031"/>
                  <a:pt x="50811" y="699014"/>
                  <a:pt x="52928" y="799203"/>
                </a:cubicBezTo>
                <a:cubicBezTo>
                  <a:pt x="55045" y="899392"/>
                  <a:pt x="61748" y="756164"/>
                  <a:pt x="52928" y="646803"/>
                </a:cubicBezTo>
                <a:cubicBezTo>
                  <a:pt x="44108" y="537442"/>
                  <a:pt x="717" y="240756"/>
                  <a:pt x="11" y="143037"/>
                </a:cubicBezTo>
                <a:cubicBezTo>
                  <a:pt x="-695" y="45318"/>
                  <a:pt x="31408" y="-63691"/>
                  <a:pt x="40228" y="45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F0B2A633-0104-5EC8-10A3-8E5851620AC8}"/>
              </a:ext>
            </a:extLst>
          </p:cNvPr>
          <p:cNvSpPr/>
          <p:nvPr/>
        </p:nvSpPr>
        <p:spPr>
          <a:xfrm>
            <a:off x="4201260" y="10641562"/>
            <a:ext cx="420437" cy="982443"/>
          </a:xfrm>
          <a:custGeom>
            <a:avLst/>
            <a:gdLst>
              <a:gd name="connsiteX0" fmla="*/ 323 w 420437"/>
              <a:gd name="connsiteY0" fmla="*/ 13738 h 982443"/>
              <a:gd name="connsiteX1" fmla="*/ 398257 w 420437"/>
              <a:gd name="connsiteY1" fmla="*/ 39138 h 982443"/>
              <a:gd name="connsiteX2" fmla="*/ 370740 w 420437"/>
              <a:gd name="connsiteY2" fmla="*/ 56071 h 982443"/>
              <a:gd name="connsiteX3" fmla="*/ 381323 w 420437"/>
              <a:gd name="connsiteY3" fmla="*/ 297371 h 982443"/>
              <a:gd name="connsiteX4" fmla="*/ 387673 w 420437"/>
              <a:gd name="connsiteY4" fmla="*/ 970471 h 982443"/>
              <a:gd name="connsiteX5" fmla="*/ 370740 w 420437"/>
              <a:gd name="connsiteY5" fmla="*/ 678371 h 982443"/>
              <a:gd name="connsiteX6" fmla="*/ 362273 w 420437"/>
              <a:gd name="connsiteY6" fmla="*/ 51838 h 982443"/>
              <a:gd name="connsiteX7" fmla="*/ 330523 w 420437"/>
              <a:gd name="connsiteY7" fmla="*/ 32788 h 982443"/>
              <a:gd name="connsiteX8" fmla="*/ 323 w 420437"/>
              <a:gd name="connsiteY8" fmla="*/ 13738 h 98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437" h="982443">
                <a:moveTo>
                  <a:pt x="323" y="13738"/>
                </a:moveTo>
                <a:cubicBezTo>
                  <a:pt x="11612" y="14796"/>
                  <a:pt x="336521" y="32083"/>
                  <a:pt x="398257" y="39138"/>
                </a:cubicBezTo>
                <a:cubicBezTo>
                  <a:pt x="459993" y="46193"/>
                  <a:pt x="373562" y="13032"/>
                  <a:pt x="370740" y="56071"/>
                </a:cubicBezTo>
                <a:cubicBezTo>
                  <a:pt x="367918" y="99110"/>
                  <a:pt x="378501" y="144971"/>
                  <a:pt x="381323" y="297371"/>
                </a:cubicBezTo>
                <a:cubicBezTo>
                  <a:pt x="384145" y="449771"/>
                  <a:pt x="389437" y="906971"/>
                  <a:pt x="387673" y="970471"/>
                </a:cubicBezTo>
                <a:cubicBezTo>
                  <a:pt x="385909" y="1033971"/>
                  <a:pt x="374973" y="831476"/>
                  <a:pt x="370740" y="678371"/>
                </a:cubicBezTo>
                <a:cubicBezTo>
                  <a:pt x="366507" y="525266"/>
                  <a:pt x="368976" y="159435"/>
                  <a:pt x="362273" y="51838"/>
                </a:cubicBezTo>
                <a:cubicBezTo>
                  <a:pt x="355570" y="-55759"/>
                  <a:pt x="384498" y="38432"/>
                  <a:pt x="330523" y="32788"/>
                </a:cubicBezTo>
                <a:cubicBezTo>
                  <a:pt x="276548" y="27144"/>
                  <a:pt x="-10966" y="12680"/>
                  <a:pt x="323" y="13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: 図形 1452">
            <a:extLst>
              <a:ext uri="{FF2B5EF4-FFF2-40B4-BE49-F238E27FC236}">
                <a16:creationId xmlns:a16="http://schemas.microsoft.com/office/drawing/2014/main" id="{3752E44C-A55C-393F-70DF-651D4A01B46E}"/>
              </a:ext>
            </a:extLst>
          </p:cNvPr>
          <p:cNvSpPr/>
          <p:nvPr/>
        </p:nvSpPr>
        <p:spPr>
          <a:xfrm>
            <a:off x="4599153" y="10586273"/>
            <a:ext cx="28394" cy="1307569"/>
          </a:xfrm>
          <a:custGeom>
            <a:avLst/>
            <a:gdLst>
              <a:gd name="connsiteX0" fmla="*/ 27880 w 28394"/>
              <a:gd name="connsiteY0" fmla="*/ 69027 h 1307569"/>
              <a:gd name="connsiteX1" fmla="*/ 17297 w 28394"/>
              <a:gd name="connsiteY1" fmla="*/ 1243777 h 1307569"/>
              <a:gd name="connsiteX2" fmla="*/ 4597 w 28394"/>
              <a:gd name="connsiteY2" fmla="*/ 1072327 h 1307569"/>
              <a:gd name="connsiteX3" fmla="*/ 6714 w 28394"/>
              <a:gd name="connsiteY3" fmla="*/ 403460 h 1307569"/>
              <a:gd name="connsiteX4" fmla="*/ 364 w 28394"/>
              <a:gd name="connsiteY4" fmla="*/ 164277 h 1307569"/>
              <a:gd name="connsiteX5" fmla="*/ 27880 w 28394"/>
              <a:gd name="connsiteY5" fmla="*/ 69027 h 130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94" h="1307569">
                <a:moveTo>
                  <a:pt x="27880" y="69027"/>
                </a:moveTo>
                <a:cubicBezTo>
                  <a:pt x="30702" y="248944"/>
                  <a:pt x="21177" y="1076560"/>
                  <a:pt x="17297" y="1243777"/>
                </a:cubicBezTo>
                <a:cubicBezTo>
                  <a:pt x="13416" y="1410994"/>
                  <a:pt x="6361" y="1212380"/>
                  <a:pt x="4597" y="1072327"/>
                </a:cubicBezTo>
                <a:cubicBezTo>
                  <a:pt x="2833" y="932274"/>
                  <a:pt x="7420" y="554802"/>
                  <a:pt x="6714" y="403460"/>
                </a:cubicBezTo>
                <a:cubicBezTo>
                  <a:pt x="6008" y="252118"/>
                  <a:pt x="-1753" y="216841"/>
                  <a:pt x="364" y="164277"/>
                </a:cubicBezTo>
                <a:cubicBezTo>
                  <a:pt x="2481" y="111713"/>
                  <a:pt x="25058" y="-110890"/>
                  <a:pt x="27880" y="69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BFC248A4-794C-9336-5F06-8594A70E43C0}"/>
              </a:ext>
            </a:extLst>
          </p:cNvPr>
          <p:cNvSpPr/>
          <p:nvPr/>
        </p:nvSpPr>
        <p:spPr>
          <a:xfrm>
            <a:off x="4273395" y="11787508"/>
            <a:ext cx="404648" cy="137796"/>
          </a:xfrm>
          <a:custGeom>
            <a:avLst/>
            <a:gdLst>
              <a:gd name="connsiteX0" fmla="*/ 155 w 404648"/>
              <a:gd name="connsiteY0" fmla="*/ 137792 h 137796"/>
              <a:gd name="connsiteX1" fmla="*/ 252038 w 404648"/>
              <a:gd name="connsiteY1" fmla="*/ 34075 h 137796"/>
              <a:gd name="connsiteX2" fmla="*/ 402322 w 404648"/>
              <a:gd name="connsiteY2" fmla="*/ 23492 h 137796"/>
              <a:gd name="connsiteX3" fmla="*/ 334588 w 404648"/>
              <a:gd name="connsiteY3" fmla="*/ 209 h 137796"/>
              <a:gd name="connsiteX4" fmla="*/ 216055 w 404648"/>
              <a:gd name="connsiteY4" fmla="*/ 38309 h 137796"/>
              <a:gd name="connsiteX5" fmla="*/ 155 w 404648"/>
              <a:gd name="connsiteY5" fmla="*/ 137792 h 137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648" h="137796">
                <a:moveTo>
                  <a:pt x="155" y="137792"/>
                </a:moveTo>
                <a:cubicBezTo>
                  <a:pt x="6152" y="137086"/>
                  <a:pt x="185010" y="53125"/>
                  <a:pt x="252038" y="34075"/>
                </a:cubicBezTo>
                <a:cubicBezTo>
                  <a:pt x="319066" y="15025"/>
                  <a:pt x="388564" y="29136"/>
                  <a:pt x="402322" y="23492"/>
                </a:cubicBezTo>
                <a:cubicBezTo>
                  <a:pt x="416080" y="17848"/>
                  <a:pt x="365632" y="-2260"/>
                  <a:pt x="334588" y="209"/>
                </a:cubicBezTo>
                <a:cubicBezTo>
                  <a:pt x="303544" y="2678"/>
                  <a:pt x="268619" y="17142"/>
                  <a:pt x="216055" y="38309"/>
                </a:cubicBezTo>
                <a:cubicBezTo>
                  <a:pt x="163491" y="59476"/>
                  <a:pt x="-5842" y="138498"/>
                  <a:pt x="155" y="137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6124F41C-5D23-644E-360F-7004978FB0B5}"/>
              </a:ext>
            </a:extLst>
          </p:cNvPr>
          <p:cNvSpPr/>
          <p:nvPr/>
        </p:nvSpPr>
        <p:spPr>
          <a:xfrm>
            <a:off x="2163001" y="10902866"/>
            <a:ext cx="197640" cy="841215"/>
          </a:xfrm>
          <a:custGeom>
            <a:avLst/>
            <a:gdLst>
              <a:gd name="connsiteX0" fmla="*/ 183324 w 197640"/>
              <a:gd name="connsiteY0" fmla="*/ 84 h 841215"/>
              <a:gd name="connsiteX1" fmla="*/ 153162 w 197640"/>
              <a:gd name="connsiteY1" fmla="*/ 263609 h 841215"/>
              <a:gd name="connsiteX2" fmla="*/ 145224 w 197640"/>
              <a:gd name="connsiteY2" fmla="*/ 184234 h 841215"/>
              <a:gd name="connsiteX3" fmla="*/ 148399 w 197640"/>
              <a:gd name="connsiteY3" fmla="*/ 552534 h 841215"/>
              <a:gd name="connsiteX4" fmla="*/ 102362 w 197640"/>
              <a:gd name="connsiteY4" fmla="*/ 600159 h 841215"/>
              <a:gd name="connsiteX5" fmla="*/ 2349 w 197640"/>
              <a:gd name="connsiteY5" fmla="*/ 673184 h 841215"/>
              <a:gd name="connsiteX6" fmla="*/ 30924 w 197640"/>
              <a:gd name="connsiteY6" fmla="*/ 839872 h 841215"/>
              <a:gd name="connsiteX7" fmla="*/ 22987 w 197640"/>
              <a:gd name="connsiteY7" fmla="*/ 743034 h 841215"/>
              <a:gd name="connsiteX8" fmla="*/ 124587 w 197640"/>
              <a:gd name="connsiteY8" fmla="*/ 589047 h 841215"/>
              <a:gd name="connsiteX9" fmla="*/ 154749 w 197640"/>
              <a:gd name="connsiteY9" fmla="*/ 550947 h 841215"/>
              <a:gd name="connsiteX10" fmla="*/ 124587 w 197640"/>
              <a:gd name="connsiteY10" fmla="*/ 492209 h 841215"/>
              <a:gd name="connsiteX11" fmla="*/ 197612 w 197640"/>
              <a:gd name="connsiteY11" fmla="*/ 422359 h 841215"/>
              <a:gd name="connsiteX12" fmla="*/ 134112 w 197640"/>
              <a:gd name="connsiteY12" fmla="*/ 236622 h 841215"/>
              <a:gd name="connsiteX13" fmla="*/ 183324 w 197640"/>
              <a:gd name="connsiteY13" fmla="*/ 84 h 84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7640" h="841215">
                <a:moveTo>
                  <a:pt x="183324" y="84"/>
                </a:moveTo>
                <a:cubicBezTo>
                  <a:pt x="186499" y="4582"/>
                  <a:pt x="159512" y="232917"/>
                  <a:pt x="153162" y="263609"/>
                </a:cubicBezTo>
                <a:cubicBezTo>
                  <a:pt x="146812" y="294301"/>
                  <a:pt x="146018" y="136080"/>
                  <a:pt x="145224" y="184234"/>
                </a:cubicBezTo>
                <a:cubicBezTo>
                  <a:pt x="144430" y="232388"/>
                  <a:pt x="155543" y="483213"/>
                  <a:pt x="148399" y="552534"/>
                </a:cubicBezTo>
                <a:cubicBezTo>
                  <a:pt x="141255" y="621855"/>
                  <a:pt x="126704" y="580051"/>
                  <a:pt x="102362" y="600159"/>
                </a:cubicBezTo>
                <a:cubicBezTo>
                  <a:pt x="78020" y="620267"/>
                  <a:pt x="14255" y="633232"/>
                  <a:pt x="2349" y="673184"/>
                </a:cubicBezTo>
                <a:cubicBezTo>
                  <a:pt x="-9557" y="713136"/>
                  <a:pt x="27484" y="828230"/>
                  <a:pt x="30924" y="839872"/>
                </a:cubicBezTo>
                <a:cubicBezTo>
                  <a:pt x="34364" y="851514"/>
                  <a:pt x="7376" y="784838"/>
                  <a:pt x="22987" y="743034"/>
                </a:cubicBezTo>
                <a:cubicBezTo>
                  <a:pt x="38598" y="701230"/>
                  <a:pt x="102627" y="621061"/>
                  <a:pt x="124587" y="589047"/>
                </a:cubicBezTo>
                <a:cubicBezTo>
                  <a:pt x="146547" y="557033"/>
                  <a:pt x="154749" y="567087"/>
                  <a:pt x="154749" y="550947"/>
                </a:cubicBezTo>
                <a:cubicBezTo>
                  <a:pt x="154749" y="534807"/>
                  <a:pt x="117443" y="513640"/>
                  <a:pt x="124587" y="492209"/>
                </a:cubicBezTo>
                <a:cubicBezTo>
                  <a:pt x="131731" y="470778"/>
                  <a:pt x="196025" y="464957"/>
                  <a:pt x="197612" y="422359"/>
                </a:cubicBezTo>
                <a:cubicBezTo>
                  <a:pt x="199199" y="379761"/>
                  <a:pt x="134377" y="300916"/>
                  <a:pt x="134112" y="236622"/>
                </a:cubicBezTo>
                <a:cubicBezTo>
                  <a:pt x="133847" y="172328"/>
                  <a:pt x="180149" y="-4414"/>
                  <a:pt x="183324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968C80DC-5ADB-5D7C-CD40-12DA2A2A399B}"/>
              </a:ext>
            </a:extLst>
          </p:cNvPr>
          <p:cNvSpPr/>
          <p:nvPr/>
        </p:nvSpPr>
        <p:spPr>
          <a:xfrm>
            <a:off x="2353921" y="10668016"/>
            <a:ext cx="203293" cy="711965"/>
          </a:xfrm>
          <a:custGeom>
            <a:avLst/>
            <a:gdLst>
              <a:gd name="connsiteX0" fmla="*/ 8279 w 203293"/>
              <a:gd name="connsiteY0" fmla="*/ 1572 h 711965"/>
              <a:gd name="connsiteX1" fmla="*/ 17804 w 203293"/>
              <a:gd name="connsiteY1" fmla="*/ 231759 h 711965"/>
              <a:gd name="connsiteX2" fmla="*/ 197192 w 203293"/>
              <a:gd name="connsiteY2" fmla="*/ 700072 h 711965"/>
              <a:gd name="connsiteX3" fmla="*/ 149567 w 203293"/>
              <a:gd name="connsiteY3" fmla="*/ 552434 h 711965"/>
              <a:gd name="connsiteX4" fmla="*/ 33679 w 203293"/>
              <a:gd name="connsiteY4" fmla="*/ 336534 h 711965"/>
              <a:gd name="connsiteX5" fmla="*/ 8279 w 203293"/>
              <a:gd name="connsiteY5" fmla="*/ 1572 h 71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93" h="711965">
                <a:moveTo>
                  <a:pt x="8279" y="1572"/>
                </a:moveTo>
                <a:cubicBezTo>
                  <a:pt x="5633" y="-15891"/>
                  <a:pt x="-13681" y="115342"/>
                  <a:pt x="17804" y="231759"/>
                </a:cubicBezTo>
                <a:cubicBezTo>
                  <a:pt x="49289" y="348176"/>
                  <a:pt x="175232" y="646626"/>
                  <a:pt x="197192" y="700072"/>
                </a:cubicBezTo>
                <a:cubicBezTo>
                  <a:pt x="219152" y="753518"/>
                  <a:pt x="176819" y="613024"/>
                  <a:pt x="149567" y="552434"/>
                </a:cubicBezTo>
                <a:cubicBezTo>
                  <a:pt x="122315" y="491844"/>
                  <a:pt x="55904" y="424905"/>
                  <a:pt x="33679" y="336534"/>
                </a:cubicBezTo>
                <a:cubicBezTo>
                  <a:pt x="11454" y="248163"/>
                  <a:pt x="10925" y="19035"/>
                  <a:pt x="8279" y="1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9AF638A8-EDB2-969D-BCEF-1F861E0A3963}"/>
              </a:ext>
            </a:extLst>
          </p:cNvPr>
          <p:cNvSpPr/>
          <p:nvPr/>
        </p:nvSpPr>
        <p:spPr>
          <a:xfrm>
            <a:off x="2184158" y="11687724"/>
            <a:ext cx="213255" cy="452838"/>
          </a:xfrm>
          <a:custGeom>
            <a:avLst/>
            <a:gdLst>
              <a:gd name="connsiteX0" fmla="*/ 1830 w 213255"/>
              <a:gd name="connsiteY0" fmla="*/ 10564 h 452838"/>
              <a:gd name="connsiteX1" fmla="*/ 109780 w 213255"/>
              <a:gd name="connsiteY1" fmla="*/ 113751 h 452838"/>
              <a:gd name="connsiteX2" fmla="*/ 97080 w 213255"/>
              <a:gd name="connsiteY2" fmla="*/ 167726 h 452838"/>
              <a:gd name="connsiteX3" fmla="*/ 182805 w 213255"/>
              <a:gd name="connsiteY3" fmla="*/ 420139 h 452838"/>
              <a:gd name="connsiteX4" fmla="*/ 57392 w 213255"/>
              <a:gd name="connsiteY4" fmla="*/ 447126 h 452838"/>
              <a:gd name="connsiteX5" fmla="*/ 212967 w 213255"/>
              <a:gd name="connsiteY5" fmla="*/ 396326 h 452838"/>
              <a:gd name="connsiteX6" fmla="*/ 1830 w 213255"/>
              <a:gd name="connsiteY6" fmla="*/ 10564 h 45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255" h="452838">
                <a:moveTo>
                  <a:pt x="1830" y="10564"/>
                </a:moveTo>
                <a:cubicBezTo>
                  <a:pt x="-15368" y="-36532"/>
                  <a:pt x="93905" y="87557"/>
                  <a:pt x="109780" y="113751"/>
                </a:cubicBezTo>
                <a:cubicBezTo>
                  <a:pt x="125655" y="139945"/>
                  <a:pt x="84909" y="116661"/>
                  <a:pt x="97080" y="167726"/>
                </a:cubicBezTo>
                <a:cubicBezTo>
                  <a:pt x="109251" y="218791"/>
                  <a:pt x="189420" y="373572"/>
                  <a:pt x="182805" y="420139"/>
                </a:cubicBezTo>
                <a:cubicBezTo>
                  <a:pt x="176190" y="466706"/>
                  <a:pt x="52365" y="451095"/>
                  <a:pt x="57392" y="447126"/>
                </a:cubicBezTo>
                <a:cubicBezTo>
                  <a:pt x="62419" y="443157"/>
                  <a:pt x="220904" y="465118"/>
                  <a:pt x="212967" y="396326"/>
                </a:cubicBezTo>
                <a:cubicBezTo>
                  <a:pt x="205030" y="327534"/>
                  <a:pt x="19028" y="57660"/>
                  <a:pt x="1830" y="10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5C3D3E3C-909E-56EE-7A0A-E626895DB861}"/>
              </a:ext>
            </a:extLst>
          </p:cNvPr>
          <p:cNvSpPr/>
          <p:nvPr/>
        </p:nvSpPr>
        <p:spPr>
          <a:xfrm>
            <a:off x="2166125" y="11704211"/>
            <a:ext cx="167299" cy="431441"/>
          </a:xfrm>
          <a:custGeom>
            <a:avLst/>
            <a:gdLst>
              <a:gd name="connsiteX0" fmla="*/ 5575 w 167299"/>
              <a:gd name="connsiteY0" fmla="*/ 3602 h 431441"/>
              <a:gd name="connsiteX1" fmla="*/ 42088 w 167299"/>
              <a:gd name="connsiteY1" fmla="*/ 114727 h 431441"/>
              <a:gd name="connsiteX2" fmla="*/ 121463 w 167299"/>
              <a:gd name="connsiteY2" fmla="*/ 275064 h 431441"/>
              <a:gd name="connsiteX3" fmla="*/ 96063 w 167299"/>
              <a:gd name="connsiteY3" fmla="*/ 430639 h 431441"/>
              <a:gd name="connsiteX4" fmla="*/ 137338 w 167299"/>
              <a:gd name="connsiteY4" fmla="*/ 332214 h 431441"/>
              <a:gd name="connsiteX5" fmla="*/ 159563 w 167299"/>
              <a:gd name="connsiteY5" fmla="*/ 249664 h 431441"/>
              <a:gd name="connsiteX6" fmla="*/ 5575 w 167299"/>
              <a:gd name="connsiteY6" fmla="*/ 3602 h 43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99" h="431441">
                <a:moveTo>
                  <a:pt x="5575" y="3602"/>
                </a:moveTo>
                <a:cubicBezTo>
                  <a:pt x="-14004" y="-18887"/>
                  <a:pt x="22773" y="69483"/>
                  <a:pt x="42088" y="114727"/>
                </a:cubicBezTo>
                <a:cubicBezTo>
                  <a:pt x="61403" y="159971"/>
                  <a:pt x="112467" y="222412"/>
                  <a:pt x="121463" y="275064"/>
                </a:cubicBezTo>
                <a:cubicBezTo>
                  <a:pt x="130459" y="327716"/>
                  <a:pt x="93417" y="421114"/>
                  <a:pt x="96063" y="430639"/>
                </a:cubicBezTo>
                <a:cubicBezTo>
                  <a:pt x="98709" y="440164"/>
                  <a:pt x="126755" y="362377"/>
                  <a:pt x="137338" y="332214"/>
                </a:cubicBezTo>
                <a:cubicBezTo>
                  <a:pt x="147921" y="302052"/>
                  <a:pt x="182582" y="301522"/>
                  <a:pt x="159563" y="249664"/>
                </a:cubicBezTo>
                <a:cubicBezTo>
                  <a:pt x="136544" y="197806"/>
                  <a:pt x="25154" y="26091"/>
                  <a:pt x="5575" y="3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74E2116D-3E76-0C9C-6A1D-341ACA09F605}"/>
              </a:ext>
            </a:extLst>
          </p:cNvPr>
          <p:cNvSpPr/>
          <p:nvPr/>
        </p:nvSpPr>
        <p:spPr>
          <a:xfrm>
            <a:off x="2115438" y="11656914"/>
            <a:ext cx="156955" cy="479556"/>
          </a:xfrm>
          <a:custGeom>
            <a:avLst/>
            <a:gdLst>
              <a:gd name="connsiteX0" fmla="*/ 21337 w 156955"/>
              <a:gd name="connsiteY0" fmla="*/ 99 h 479556"/>
              <a:gd name="connsiteX1" fmla="*/ 59437 w 156955"/>
              <a:gd name="connsiteY1" fmla="*/ 169961 h 479556"/>
              <a:gd name="connsiteX2" fmla="*/ 130875 w 156955"/>
              <a:gd name="connsiteY2" fmla="*/ 274736 h 479556"/>
              <a:gd name="connsiteX3" fmla="*/ 148337 w 156955"/>
              <a:gd name="connsiteY3" fmla="*/ 360461 h 479556"/>
              <a:gd name="connsiteX4" fmla="*/ 700 w 156955"/>
              <a:gd name="connsiteY4" fmla="*/ 414436 h 479556"/>
              <a:gd name="connsiteX5" fmla="*/ 94362 w 156955"/>
              <a:gd name="connsiteY5" fmla="*/ 385861 h 479556"/>
              <a:gd name="connsiteX6" fmla="*/ 135637 w 156955"/>
              <a:gd name="connsiteY6" fmla="*/ 479524 h 479556"/>
              <a:gd name="connsiteX7" fmla="*/ 134050 w 156955"/>
              <a:gd name="connsiteY7" fmla="*/ 393799 h 479556"/>
              <a:gd name="connsiteX8" fmla="*/ 94362 w 156955"/>
              <a:gd name="connsiteY8" fmla="*/ 192186 h 479556"/>
              <a:gd name="connsiteX9" fmla="*/ 53087 w 156955"/>
              <a:gd name="connsiteY9" fmla="*/ 146149 h 479556"/>
              <a:gd name="connsiteX10" fmla="*/ 21337 w 156955"/>
              <a:gd name="connsiteY10" fmla="*/ 99 h 4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955" h="479556">
                <a:moveTo>
                  <a:pt x="21337" y="99"/>
                </a:moveTo>
                <a:cubicBezTo>
                  <a:pt x="22395" y="4068"/>
                  <a:pt x="41181" y="124188"/>
                  <a:pt x="59437" y="169961"/>
                </a:cubicBezTo>
                <a:cubicBezTo>
                  <a:pt x="77693" y="215734"/>
                  <a:pt x="116058" y="242986"/>
                  <a:pt x="130875" y="274736"/>
                </a:cubicBezTo>
                <a:cubicBezTo>
                  <a:pt x="145692" y="306486"/>
                  <a:pt x="170033" y="337178"/>
                  <a:pt x="148337" y="360461"/>
                </a:cubicBezTo>
                <a:cubicBezTo>
                  <a:pt x="126641" y="383744"/>
                  <a:pt x="9696" y="410203"/>
                  <a:pt x="700" y="414436"/>
                </a:cubicBezTo>
                <a:cubicBezTo>
                  <a:pt x="-8296" y="418669"/>
                  <a:pt x="71872" y="375013"/>
                  <a:pt x="94362" y="385861"/>
                </a:cubicBezTo>
                <a:cubicBezTo>
                  <a:pt x="116852" y="396709"/>
                  <a:pt x="129022" y="478201"/>
                  <a:pt x="135637" y="479524"/>
                </a:cubicBezTo>
                <a:cubicBezTo>
                  <a:pt x="142252" y="480847"/>
                  <a:pt x="140929" y="441689"/>
                  <a:pt x="134050" y="393799"/>
                </a:cubicBezTo>
                <a:cubicBezTo>
                  <a:pt x="127171" y="345909"/>
                  <a:pt x="107856" y="233461"/>
                  <a:pt x="94362" y="192186"/>
                </a:cubicBezTo>
                <a:cubicBezTo>
                  <a:pt x="80868" y="150911"/>
                  <a:pt x="66581" y="180280"/>
                  <a:pt x="53087" y="146149"/>
                </a:cubicBezTo>
                <a:cubicBezTo>
                  <a:pt x="39593" y="112018"/>
                  <a:pt x="20279" y="-3870"/>
                  <a:pt x="2133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96D80E93-EE15-86CA-92FF-DE96BC6DAE8C}"/>
              </a:ext>
            </a:extLst>
          </p:cNvPr>
          <p:cNvSpPr/>
          <p:nvPr/>
        </p:nvSpPr>
        <p:spPr>
          <a:xfrm>
            <a:off x="78617" y="10839361"/>
            <a:ext cx="930748" cy="474680"/>
          </a:xfrm>
          <a:custGeom>
            <a:avLst/>
            <a:gdLst>
              <a:gd name="connsiteX0" fmla="*/ 1816 w 930748"/>
              <a:gd name="connsiteY0" fmla="*/ 469989 h 474680"/>
              <a:gd name="connsiteX1" fmla="*/ 177500 w 930748"/>
              <a:gd name="connsiteY1" fmla="*/ 122856 h 474680"/>
              <a:gd name="connsiteX2" fmla="*/ 410333 w 930748"/>
              <a:gd name="connsiteY2" fmla="*/ 36072 h 474680"/>
              <a:gd name="connsiteX3" fmla="*/ 668566 w 930748"/>
              <a:gd name="connsiteY3" fmla="*/ 27606 h 474680"/>
              <a:gd name="connsiteX4" fmla="*/ 924683 w 930748"/>
              <a:gd name="connsiteY4" fmla="*/ 188472 h 474680"/>
              <a:gd name="connsiteX5" fmla="*/ 816733 w 930748"/>
              <a:gd name="connsiteY5" fmla="*/ 93222 h 474680"/>
              <a:gd name="connsiteX6" fmla="*/ 450550 w 930748"/>
              <a:gd name="connsiteY6" fmla="*/ 89 h 474680"/>
              <a:gd name="connsiteX7" fmla="*/ 173266 w 930748"/>
              <a:gd name="connsiteY7" fmla="*/ 110156 h 474680"/>
              <a:gd name="connsiteX8" fmla="*/ 90716 w 930748"/>
              <a:gd name="connsiteY8" fmla="*/ 311239 h 474680"/>
              <a:gd name="connsiteX9" fmla="*/ 1816 w 930748"/>
              <a:gd name="connsiteY9" fmla="*/ 469989 h 4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0748" h="474680">
                <a:moveTo>
                  <a:pt x="1816" y="469989"/>
                </a:moveTo>
                <a:cubicBezTo>
                  <a:pt x="16280" y="438592"/>
                  <a:pt x="109414" y="195175"/>
                  <a:pt x="177500" y="122856"/>
                </a:cubicBezTo>
                <a:cubicBezTo>
                  <a:pt x="245586" y="50537"/>
                  <a:pt x="328489" y="51947"/>
                  <a:pt x="410333" y="36072"/>
                </a:cubicBezTo>
                <a:cubicBezTo>
                  <a:pt x="492177" y="20197"/>
                  <a:pt x="582841" y="2206"/>
                  <a:pt x="668566" y="27606"/>
                </a:cubicBezTo>
                <a:cubicBezTo>
                  <a:pt x="754291" y="53006"/>
                  <a:pt x="899989" y="177536"/>
                  <a:pt x="924683" y="188472"/>
                </a:cubicBezTo>
                <a:cubicBezTo>
                  <a:pt x="949377" y="199408"/>
                  <a:pt x="895755" y="124619"/>
                  <a:pt x="816733" y="93222"/>
                </a:cubicBezTo>
                <a:cubicBezTo>
                  <a:pt x="737711" y="61825"/>
                  <a:pt x="557794" y="-2733"/>
                  <a:pt x="450550" y="89"/>
                </a:cubicBezTo>
                <a:cubicBezTo>
                  <a:pt x="343306" y="2911"/>
                  <a:pt x="233238" y="58298"/>
                  <a:pt x="173266" y="110156"/>
                </a:cubicBezTo>
                <a:cubicBezTo>
                  <a:pt x="113294" y="162014"/>
                  <a:pt x="118233" y="255500"/>
                  <a:pt x="90716" y="311239"/>
                </a:cubicBezTo>
                <a:cubicBezTo>
                  <a:pt x="63199" y="366978"/>
                  <a:pt x="-12648" y="501386"/>
                  <a:pt x="1816" y="469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C08F5E5B-AC5C-2986-F6F8-C376AC1F9C46}"/>
              </a:ext>
            </a:extLst>
          </p:cNvPr>
          <p:cNvSpPr/>
          <p:nvPr/>
        </p:nvSpPr>
        <p:spPr>
          <a:xfrm>
            <a:off x="78304" y="10876508"/>
            <a:ext cx="633103" cy="496484"/>
          </a:xfrm>
          <a:custGeom>
            <a:avLst/>
            <a:gdLst>
              <a:gd name="connsiteX0" fmla="*/ 13 w 633103"/>
              <a:gd name="connsiteY0" fmla="*/ 496342 h 496484"/>
              <a:gd name="connsiteX1" fmla="*/ 171463 w 633103"/>
              <a:gd name="connsiteY1" fmla="*/ 170375 h 496484"/>
              <a:gd name="connsiteX2" fmla="*/ 370429 w 633103"/>
              <a:gd name="connsiteY2" fmla="*/ 34909 h 496484"/>
              <a:gd name="connsiteX3" fmla="*/ 632896 w 633103"/>
              <a:gd name="connsiteY3" fmla="*/ 1042 h 496484"/>
              <a:gd name="connsiteX4" fmla="*/ 325979 w 633103"/>
              <a:gd name="connsiteY4" fmla="*/ 20092 h 496484"/>
              <a:gd name="connsiteX5" fmla="*/ 179929 w 633103"/>
              <a:gd name="connsiteY5" fmla="*/ 128042 h 496484"/>
              <a:gd name="connsiteX6" fmla="*/ 13 w 633103"/>
              <a:gd name="connsiteY6" fmla="*/ 496342 h 49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3103" h="496484">
                <a:moveTo>
                  <a:pt x="13" y="496342"/>
                </a:moveTo>
                <a:cubicBezTo>
                  <a:pt x="-1398" y="503398"/>
                  <a:pt x="109727" y="247280"/>
                  <a:pt x="171463" y="170375"/>
                </a:cubicBezTo>
                <a:cubicBezTo>
                  <a:pt x="233199" y="93470"/>
                  <a:pt x="293524" y="63131"/>
                  <a:pt x="370429" y="34909"/>
                </a:cubicBezTo>
                <a:cubicBezTo>
                  <a:pt x="447335" y="6687"/>
                  <a:pt x="640304" y="3511"/>
                  <a:pt x="632896" y="1042"/>
                </a:cubicBezTo>
                <a:cubicBezTo>
                  <a:pt x="625488" y="-1427"/>
                  <a:pt x="401473" y="-1075"/>
                  <a:pt x="325979" y="20092"/>
                </a:cubicBezTo>
                <a:cubicBezTo>
                  <a:pt x="250485" y="41259"/>
                  <a:pt x="234257" y="50784"/>
                  <a:pt x="179929" y="128042"/>
                </a:cubicBezTo>
                <a:cubicBezTo>
                  <a:pt x="125601" y="205300"/>
                  <a:pt x="1424" y="489286"/>
                  <a:pt x="13" y="496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1EA82515-E373-640F-41EA-26DF6E545A39}"/>
              </a:ext>
            </a:extLst>
          </p:cNvPr>
          <p:cNvSpPr/>
          <p:nvPr/>
        </p:nvSpPr>
        <p:spPr>
          <a:xfrm>
            <a:off x="916064" y="11015701"/>
            <a:ext cx="213770" cy="740476"/>
          </a:xfrm>
          <a:custGeom>
            <a:avLst/>
            <a:gdLst>
              <a:gd name="connsiteX0" fmla="*/ 68186 w 213770"/>
              <a:gd name="connsiteY0" fmla="*/ 1549 h 740476"/>
              <a:gd name="connsiteX1" fmla="*/ 205769 w 213770"/>
              <a:gd name="connsiteY1" fmla="*/ 253432 h 740476"/>
              <a:gd name="connsiteX2" fmla="*/ 176136 w 213770"/>
              <a:gd name="connsiteY2" fmla="*/ 575166 h 740476"/>
              <a:gd name="connsiteX3" fmla="*/ 453 w 213770"/>
              <a:gd name="connsiteY3" fmla="*/ 736032 h 740476"/>
              <a:gd name="connsiteX4" fmla="*/ 127453 w 213770"/>
              <a:gd name="connsiteY4" fmla="*/ 685232 h 740476"/>
              <a:gd name="connsiteX5" fmla="*/ 193069 w 213770"/>
              <a:gd name="connsiteY5" fmla="*/ 577282 h 740476"/>
              <a:gd name="connsiteX6" fmla="*/ 203653 w 213770"/>
              <a:gd name="connsiteY6" fmla="*/ 166649 h 740476"/>
              <a:gd name="connsiteX7" fmla="*/ 68186 w 213770"/>
              <a:gd name="connsiteY7" fmla="*/ 1549 h 74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770" h="740476">
                <a:moveTo>
                  <a:pt x="68186" y="1549"/>
                </a:moveTo>
                <a:cubicBezTo>
                  <a:pt x="68539" y="16013"/>
                  <a:pt x="187777" y="157829"/>
                  <a:pt x="205769" y="253432"/>
                </a:cubicBezTo>
                <a:cubicBezTo>
                  <a:pt x="223761" y="349035"/>
                  <a:pt x="210355" y="494733"/>
                  <a:pt x="176136" y="575166"/>
                </a:cubicBezTo>
                <a:cubicBezTo>
                  <a:pt x="141917" y="655599"/>
                  <a:pt x="8567" y="717688"/>
                  <a:pt x="453" y="736032"/>
                </a:cubicBezTo>
                <a:cubicBezTo>
                  <a:pt x="-7661" y="754376"/>
                  <a:pt x="95350" y="711690"/>
                  <a:pt x="127453" y="685232"/>
                </a:cubicBezTo>
                <a:cubicBezTo>
                  <a:pt x="159556" y="658774"/>
                  <a:pt x="180369" y="663712"/>
                  <a:pt x="193069" y="577282"/>
                </a:cubicBezTo>
                <a:cubicBezTo>
                  <a:pt x="205769" y="490852"/>
                  <a:pt x="220234" y="256960"/>
                  <a:pt x="203653" y="166649"/>
                </a:cubicBezTo>
                <a:cubicBezTo>
                  <a:pt x="187073" y="76338"/>
                  <a:pt x="67833" y="-12915"/>
                  <a:pt x="68186" y="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B29C6EAC-8FDE-825D-FD67-CC04BE147CF4}"/>
              </a:ext>
            </a:extLst>
          </p:cNvPr>
          <p:cNvSpPr/>
          <p:nvPr/>
        </p:nvSpPr>
        <p:spPr>
          <a:xfrm>
            <a:off x="95755" y="11214756"/>
            <a:ext cx="195363" cy="540009"/>
          </a:xfrm>
          <a:custGeom>
            <a:avLst/>
            <a:gdLst>
              <a:gd name="connsiteX0" fmla="*/ 90512 w 195363"/>
              <a:gd name="connsiteY0" fmla="*/ 1461 h 540009"/>
              <a:gd name="connsiteX1" fmla="*/ 18545 w 195363"/>
              <a:gd name="connsiteY1" fmla="*/ 211011 h 540009"/>
              <a:gd name="connsiteX2" fmla="*/ 41828 w 195363"/>
              <a:gd name="connsiteY2" fmla="*/ 338011 h 540009"/>
              <a:gd name="connsiteX3" fmla="*/ 187878 w 195363"/>
              <a:gd name="connsiteY3" fmla="*/ 532744 h 540009"/>
              <a:gd name="connsiteX4" fmla="*/ 156128 w 195363"/>
              <a:gd name="connsiteY4" fmla="*/ 481944 h 540009"/>
              <a:gd name="connsiteX5" fmla="*/ 1612 w 195363"/>
              <a:gd name="connsiteY5" fmla="*/ 325311 h 540009"/>
              <a:gd name="connsiteX6" fmla="*/ 90512 w 195363"/>
              <a:gd name="connsiteY6" fmla="*/ 1461 h 54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63" h="540009">
                <a:moveTo>
                  <a:pt x="90512" y="1461"/>
                </a:moveTo>
                <a:cubicBezTo>
                  <a:pt x="93334" y="-17589"/>
                  <a:pt x="26659" y="154919"/>
                  <a:pt x="18545" y="211011"/>
                </a:cubicBezTo>
                <a:cubicBezTo>
                  <a:pt x="10431" y="267103"/>
                  <a:pt x="13606" y="284389"/>
                  <a:pt x="41828" y="338011"/>
                </a:cubicBezTo>
                <a:cubicBezTo>
                  <a:pt x="70050" y="391633"/>
                  <a:pt x="168828" y="508755"/>
                  <a:pt x="187878" y="532744"/>
                </a:cubicBezTo>
                <a:cubicBezTo>
                  <a:pt x="206928" y="556733"/>
                  <a:pt x="187172" y="516516"/>
                  <a:pt x="156128" y="481944"/>
                </a:cubicBezTo>
                <a:cubicBezTo>
                  <a:pt x="125084" y="447372"/>
                  <a:pt x="17134" y="401158"/>
                  <a:pt x="1612" y="325311"/>
                </a:cubicBezTo>
                <a:cubicBezTo>
                  <a:pt x="-13910" y="249464"/>
                  <a:pt x="87690" y="20511"/>
                  <a:pt x="90512" y="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4ED7AC51-704B-9AE0-1B78-C5762AF2B42D}"/>
              </a:ext>
            </a:extLst>
          </p:cNvPr>
          <p:cNvSpPr/>
          <p:nvPr/>
        </p:nvSpPr>
        <p:spPr>
          <a:xfrm>
            <a:off x="59639" y="11209766"/>
            <a:ext cx="116153" cy="406538"/>
          </a:xfrm>
          <a:custGeom>
            <a:avLst/>
            <a:gdLst>
              <a:gd name="connsiteX0" fmla="*/ 116044 w 116153"/>
              <a:gd name="connsiteY0" fmla="*/ 101 h 406538"/>
              <a:gd name="connsiteX1" fmla="*/ 16561 w 116153"/>
              <a:gd name="connsiteY1" fmla="*/ 226584 h 406538"/>
              <a:gd name="connsiteX2" fmla="*/ 14444 w 116153"/>
              <a:gd name="connsiteY2" fmla="*/ 338767 h 406538"/>
              <a:gd name="connsiteX3" fmla="*/ 116044 w 116153"/>
              <a:gd name="connsiteY3" fmla="*/ 406501 h 406538"/>
              <a:gd name="connsiteX4" fmla="*/ 33494 w 116153"/>
              <a:gd name="connsiteY4" fmla="*/ 330301 h 406538"/>
              <a:gd name="connsiteX5" fmla="*/ 3861 w 116153"/>
              <a:gd name="connsiteY5" fmla="*/ 199067 h 406538"/>
              <a:gd name="connsiteX6" fmla="*/ 116044 w 116153"/>
              <a:gd name="connsiteY6" fmla="*/ 101 h 40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153" h="406538">
                <a:moveTo>
                  <a:pt x="116044" y="101"/>
                </a:moveTo>
                <a:cubicBezTo>
                  <a:pt x="118161" y="4687"/>
                  <a:pt x="33494" y="170140"/>
                  <a:pt x="16561" y="226584"/>
                </a:cubicBezTo>
                <a:cubicBezTo>
                  <a:pt x="-372" y="283028"/>
                  <a:pt x="-2136" y="308781"/>
                  <a:pt x="14444" y="338767"/>
                </a:cubicBezTo>
                <a:cubicBezTo>
                  <a:pt x="31024" y="368753"/>
                  <a:pt x="112869" y="407912"/>
                  <a:pt x="116044" y="406501"/>
                </a:cubicBezTo>
                <a:cubicBezTo>
                  <a:pt x="119219" y="405090"/>
                  <a:pt x="52191" y="364873"/>
                  <a:pt x="33494" y="330301"/>
                </a:cubicBezTo>
                <a:cubicBezTo>
                  <a:pt x="14797" y="295729"/>
                  <a:pt x="-9545" y="250925"/>
                  <a:pt x="3861" y="199067"/>
                </a:cubicBezTo>
                <a:cubicBezTo>
                  <a:pt x="17267" y="147209"/>
                  <a:pt x="113927" y="-4485"/>
                  <a:pt x="116044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E1790C38-8F7B-B850-22FE-AE69F9540217}"/>
              </a:ext>
            </a:extLst>
          </p:cNvPr>
          <p:cNvSpPr/>
          <p:nvPr/>
        </p:nvSpPr>
        <p:spPr>
          <a:xfrm>
            <a:off x="267646" y="10938908"/>
            <a:ext cx="754186" cy="107601"/>
          </a:xfrm>
          <a:custGeom>
            <a:avLst/>
            <a:gdLst>
              <a:gd name="connsiteX0" fmla="*/ 7521 w 754186"/>
              <a:gd name="connsiteY0" fmla="*/ 95275 h 107601"/>
              <a:gd name="connsiteX1" fmla="*/ 388521 w 754186"/>
              <a:gd name="connsiteY1" fmla="*/ 25 h 107601"/>
              <a:gd name="connsiteX2" fmla="*/ 742004 w 754186"/>
              <a:gd name="connsiteY2" fmla="*/ 105859 h 107601"/>
              <a:gd name="connsiteX3" fmla="*/ 634054 w 754186"/>
              <a:gd name="connsiteY3" fmla="*/ 63525 h 107601"/>
              <a:gd name="connsiteX4" fmla="*/ 261521 w 754186"/>
              <a:gd name="connsiteY4" fmla="*/ 31775 h 107601"/>
              <a:gd name="connsiteX5" fmla="*/ 142987 w 754186"/>
              <a:gd name="connsiteY5" fmla="*/ 48709 h 107601"/>
              <a:gd name="connsiteX6" fmla="*/ 7521 w 754186"/>
              <a:gd name="connsiteY6" fmla="*/ 95275 h 10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186" h="107601">
                <a:moveTo>
                  <a:pt x="7521" y="95275"/>
                </a:moveTo>
                <a:cubicBezTo>
                  <a:pt x="48443" y="87161"/>
                  <a:pt x="266107" y="-1739"/>
                  <a:pt x="388521" y="25"/>
                </a:cubicBezTo>
                <a:cubicBezTo>
                  <a:pt x="510935" y="1789"/>
                  <a:pt x="701082" y="95276"/>
                  <a:pt x="742004" y="105859"/>
                </a:cubicBezTo>
                <a:cubicBezTo>
                  <a:pt x="782926" y="116442"/>
                  <a:pt x="714135" y="75872"/>
                  <a:pt x="634054" y="63525"/>
                </a:cubicBezTo>
                <a:cubicBezTo>
                  <a:pt x="553974" y="51178"/>
                  <a:pt x="343365" y="34244"/>
                  <a:pt x="261521" y="31775"/>
                </a:cubicBezTo>
                <a:cubicBezTo>
                  <a:pt x="179677" y="29306"/>
                  <a:pt x="181793" y="39184"/>
                  <a:pt x="142987" y="48709"/>
                </a:cubicBezTo>
                <a:cubicBezTo>
                  <a:pt x="104181" y="58234"/>
                  <a:pt x="-33401" y="103389"/>
                  <a:pt x="7521" y="9527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A098DE70-A9A2-1D8C-842C-F9FB8DC3A5B7}"/>
              </a:ext>
            </a:extLst>
          </p:cNvPr>
          <p:cNvSpPr/>
          <p:nvPr/>
        </p:nvSpPr>
        <p:spPr>
          <a:xfrm>
            <a:off x="225816" y="11028338"/>
            <a:ext cx="883921" cy="125400"/>
          </a:xfrm>
          <a:custGeom>
            <a:avLst/>
            <a:gdLst>
              <a:gd name="connsiteX0" fmla="*/ 2784 w 883921"/>
              <a:gd name="connsiteY0" fmla="*/ 90512 h 125400"/>
              <a:gd name="connsiteX1" fmla="*/ 362617 w 883921"/>
              <a:gd name="connsiteY1" fmla="*/ 7962 h 125400"/>
              <a:gd name="connsiteX2" fmla="*/ 633551 w 883921"/>
              <a:gd name="connsiteY2" fmla="*/ 16429 h 125400"/>
              <a:gd name="connsiteX3" fmla="*/ 881201 w 883921"/>
              <a:gd name="connsiteY3" fmla="*/ 124379 h 125400"/>
              <a:gd name="connsiteX4" fmla="*/ 739384 w 883921"/>
              <a:gd name="connsiteY4" fmla="*/ 69345 h 125400"/>
              <a:gd name="connsiteX5" fmla="*/ 347801 w 883921"/>
              <a:gd name="connsiteY5" fmla="*/ 46062 h 125400"/>
              <a:gd name="connsiteX6" fmla="*/ 203867 w 883921"/>
              <a:gd name="connsiteY6" fmla="*/ 54529 h 125400"/>
              <a:gd name="connsiteX7" fmla="*/ 2784 w 883921"/>
              <a:gd name="connsiteY7" fmla="*/ 90512 h 12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3921" h="125400">
                <a:moveTo>
                  <a:pt x="2784" y="90512"/>
                </a:moveTo>
                <a:cubicBezTo>
                  <a:pt x="29242" y="82751"/>
                  <a:pt x="257489" y="20309"/>
                  <a:pt x="362617" y="7962"/>
                </a:cubicBezTo>
                <a:cubicBezTo>
                  <a:pt x="467745" y="-4385"/>
                  <a:pt x="547120" y="-2974"/>
                  <a:pt x="633551" y="16429"/>
                </a:cubicBezTo>
                <a:cubicBezTo>
                  <a:pt x="719982" y="35832"/>
                  <a:pt x="863562" y="115560"/>
                  <a:pt x="881201" y="124379"/>
                </a:cubicBezTo>
                <a:cubicBezTo>
                  <a:pt x="898840" y="133198"/>
                  <a:pt x="828284" y="82398"/>
                  <a:pt x="739384" y="69345"/>
                </a:cubicBezTo>
                <a:cubicBezTo>
                  <a:pt x="650484" y="56292"/>
                  <a:pt x="437054" y="48531"/>
                  <a:pt x="347801" y="46062"/>
                </a:cubicBezTo>
                <a:cubicBezTo>
                  <a:pt x="258548" y="43593"/>
                  <a:pt x="262075" y="45357"/>
                  <a:pt x="203867" y="54529"/>
                </a:cubicBezTo>
                <a:cubicBezTo>
                  <a:pt x="145659" y="63701"/>
                  <a:pt x="-23674" y="98273"/>
                  <a:pt x="2784" y="905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E288F0D0-7F06-CDC2-ED10-8EE5509DEFA2}"/>
              </a:ext>
            </a:extLst>
          </p:cNvPr>
          <p:cNvSpPr/>
          <p:nvPr/>
        </p:nvSpPr>
        <p:spPr>
          <a:xfrm>
            <a:off x="127294" y="11101274"/>
            <a:ext cx="976264" cy="115331"/>
          </a:xfrm>
          <a:custGeom>
            <a:avLst/>
            <a:gdLst>
              <a:gd name="connsiteX0" fmla="*/ 8173 w 976264"/>
              <a:gd name="connsiteY0" fmla="*/ 95893 h 115331"/>
              <a:gd name="connsiteX1" fmla="*/ 365889 w 976264"/>
              <a:gd name="connsiteY1" fmla="*/ 13343 h 115331"/>
              <a:gd name="connsiteX2" fmla="*/ 630473 w 976264"/>
              <a:gd name="connsiteY2" fmla="*/ 28159 h 115331"/>
              <a:gd name="connsiteX3" fmla="*/ 698206 w 976264"/>
              <a:gd name="connsiteY3" fmla="*/ 2759 h 115331"/>
              <a:gd name="connsiteX4" fmla="*/ 808273 w 976264"/>
              <a:gd name="connsiteY4" fmla="*/ 13343 h 115331"/>
              <a:gd name="connsiteX5" fmla="*/ 975489 w 976264"/>
              <a:gd name="connsiteY5" fmla="*/ 114943 h 115331"/>
              <a:gd name="connsiteX6" fmla="*/ 846373 w 976264"/>
              <a:gd name="connsiteY6" fmla="*/ 47209 h 115331"/>
              <a:gd name="connsiteX7" fmla="*/ 353189 w 976264"/>
              <a:gd name="connsiteY7" fmla="*/ 19693 h 115331"/>
              <a:gd name="connsiteX8" fmla="*/ 133056 w 976264"/>
              <a:gd name="connsiteY8" fmla="*/ 87426 h 115331"/>
              <a:gd name="connsiteX9" fmla="*/ 8173 w 976264"/>
              <a:gd name="connsiteY9" fmla="*/ 95893 h 11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6264" h="115331">
                <a:moveTo>
                  <a:pt x="8173" y="95893"/>
                </a:moveTo>
                <a:cubicBezTo>
                  <a:pt x="46979" y="83546"/>
                  <a:pt x="262172" y="24632"/>
                  <a:pt x="365889" y="13343"/>
                </a:cubicBezTo>
                <a:cubicBezTo>
                  <a:pt x="469606" y="2054"/>
                  <a:pt x="575087" y="29923"/>
                  <a:pt x="630473" y="28159"/>
                </a:cubicBezTo>
                <a:cubicBezTo>
                  <a:pt x="685859" y="26395"/>
                  <a:pt x="668573" y="5228"/>
                  <a:pt x="698206" y="2759"/>
                </a:cubicBezTo>
                <a:cubicBezTo>
                  <a:pt x="727839" y="290"/>
                  <a:pt x="762059" y="-5354"/>
                  <a:pt x="808273" y="13343"/>
                </a:cubicBezTo>
                <a:cubicBezTo>
                  <a:pt x="854487" y="32040"/>
                  <a:pt x="969139" y="109299"/>
                  <a:pt x="975489" y="114943"/>
                </a:cubicBezTo>
                <a:cubicBezTo>
                  <a:pt x="981839" y="120587"/>
                  <a:pt x="950090" y="63084"/>
                  <a:pt x="846373" y="47209"/>
                </a:cubicBezTo>
                <a:cubicBezTo>
                  <a:pt x="742656" y="31334"/>
                  <a:pt x="472075" y="12990"/>
                  <a:pt x="353189" y="19693"/>
                </a:cubicBezTo>
                <a:cubicBezTo>
                  <a:pt x="234303" y="26396"/>
                  <a:pt x="187737" y="72962"/>
                  <a:pt x="133056" y="87426"/>
                </a:cubicBezTo>
                <a:cubicBezTo>
                  <a:pt x="78376" y="101890"/>
                  <a:pt x="-30633" y="108240"/>
                  <a:pt x="8173" y="95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1BE90505-E9D6-7EBE-C951-0ECB26B7DAF0}"/>
              </a:ext>
            </a:extLst>
          </p:cNvPr>
          <p:cNvSpPr/>
          <p:nvPr/>
        </p:nvSpPr>
        <p:spPr>
          <a:xfrm>
            <a:off x="132827" y="11181164"/>
            <a:ext cx="1001415" cy="96437"/>
          </a:xfrm>
          <a:custGeom>
            <a:avLst/>
            <a:gdLst>
              <a:gd name="connsiteX0" fmla="*/ 523 w 1001415"/>
              <a:gd name="connsiteY0" fmla="*/ 96436 h 96437"/>
              <a:gd name="connsiteX1" fmla="*/ 447140 w 1001415"/>
              <a:gd name="connsiteY1" fmla="*/ 5419 h 96437"/>
              <a:gd name="connsiteX2" fmla="*/ 976306 w 1001415"/>
              <a:gd name="connsiteY2" fmla="*/ 75269 h 96437"/>
              <a:gd name="connsiteX3" fmla="*/ 900106 w 1001415"/>
              <a:gd name="connsiteY3" fmla="*/ 64686 h 96437"/>
              <a:gd name="connsiteX4" fmla="*/ 758290 w 1001415"/>
              <a:gd name="connsiteY4" fmla="*/ 18119 h 96437"/>
              <a:gd name="connsiteX5" fmla="*/ 324373 w 1001415"/>
              <a:gd name="connsiteY5" fmla="*/ 18119 h 96437"/>
              <a:gd name="connsiteX6" fmla="*/ 356123 w 1001415"/>
              <a:gd name="connsiteY6" fmla="*/ 3303 h 96437"/>
              <a:gd name="connsiteX7" fmla="*/ 523 w 1001415"/>
              <a:gd name="connsiteY7" fmla="*/ 96436 h 9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415" h="96437">
                <a:moveTo>
                  <a:pt x="523" y="96436"/>
                </a:moveTo>
                <a:cubicBezTo>
                  <a:pt x="15692" y="96789"/>
                  <a:pt x="284510" y="8947"/>
                  <a:pt x="447140" y="5419"/>
                </a:cubicBezTo>
                <a:cubicBezTo>
                  <a:pt x="609770" y="1891"/>
                  <a:pt x="900812" y="65391"/>
                  <a:pt x="976306" y="75269"/>
                </a:cubicBezTo>
                <a:cubicBezTo>
                  <a:pt x="1051800" y="85147"/>
                  <a:pt x="936442" y="74211"/>
                  <a:pt x="900106" y="64686"/>
                </a:cubicBezTo>
                <a:cubicBezTo>
                  <a:pt x="863770" y="55161"/>
                  <a:pt x="854245" y="25880"/>
                  <a:pt x="758290" y="18119"/>
                </a:cubicBezTo>
                <a:cubicBezTo>
                  <a:pt x="662335" y="10358"/>
                  <a:pt x="391401" y="20588"/>
                  <a:pt x="324373" y="18119"/>
                </a:cubicBezTo>
                <a:cubicBezTo>
                  <a:pt x="257345" y="15650"/>
                  <a:pt x="407628" y="-8691"/>
                  <a:pt x="356123" y="3303"/>
                </a:cubicBezTo>
                <a:cubicBezTo>
                  <a:pt x="304618" y="15297"/>
                  <a:pt x="-14646" y="96083"/>
                  <a:pt x="523" y="96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A29A96D0-F1F8-34A2-9943-813E6455647F}"/>
              </a:ext>
            </a:extLst>
          </p:cNvPr>
          <p:cNvSpPr/>
          <p:nvPr/>
        </p:nvSpPr>
        <p:spPr>
          <a:xfrm>
            <a:off x="166692" y="11235125"/>
            <a:ext cx="965204" cy="51158"/>
          </a:xfrm>
          <a:custGeom>
            <a:avLst/>
            <a:gdLst>
              <a:gd name="connsiteX0" fmla="*/ 525 w 965204"/>
              <a:gd name="connsiteY0" fmla="*/ 48825 h 51158"/>
              <a:gd name="connsiteX1" fmla="*/ 108475 w 965204"/>
              <a:gd name="connsiteY1" fmla="*/ 36125 h 51158"/>
              <a:gd name="connsiteX2" fmla="*/ 483125 w 965204"/>
              <a:gd name="connsiteY2" fmla="*/ 142 h 51158"/>
              <a:gd name="connsiteX3" fmla="*/ 957258 w 965204"/>
              <a:gd name="connsiteY3" fmla="*/ 50942 h 51158"/>
              <a:gd name="connsiteX4" fmla="*/ 749825 w 965204"/>
              <a:gd name="connsiteY4" fmla="*/ 19192 h 51158"/>
              <a:gd name="connsiteX5" fmla="*/ 358241 w 965204"/>
              <a:gd name="connsiteY5" fmla="*/ 38242 h 51158"/>
              <a:gd name="connsiteX6" fmla="*/ 402691 w 965204"/>
              <a:gd name="connsiteY6" fmla="*/ 27658 h 51158"/>
              <a:gd name="connsiteX7" fmla="*/ 85191 w 965204"/>
              <a:gd name="connsiteY7" fmla="*/ 38242 h 51158"/>
              <a:gd name="connsiteX8" fmla="*/ 525 w 965204"/>
              <a:gd name="connsiteY8" fmla="*/ 48825 h 5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5204" h="51158">
                <a:moveTo>
                  <a:pt x="525" y="48825"/>
                </a:moveTo>
                <a:cubicBezTo>
                  <a:pt x="4406" y="48472"/>
                  <a:pt x="108475" y="36125"/>
                  <a:pt x="108475" y="36125"/>
                </a:cubicBezTo>
                <a:cubicBezTo>
                  <a:pt x="188908" y="28011"/>
                  <a:pt x="341661" y="-2327"/>
                  <a:pt x="483125" y="142"/>
                </a:cubicBezTo>
                <a:cubicBezTo>
                  <a:pt x="624589" y="2611"/>
                  <a:pt x="912808" y="47767"/>
                  <a:pt x="957258" y="50942"/>
                </a:cubicBezTo>
                <a:cubicBezTo>
                  <a:pt x="1001708" y="54117"/>
                  <a:pt x="849661" y="21309"/>
                  <a:pt x="749825" y="19192"/>
                </a:cubicBezTo>
                <a:cubicBezTo>
                  <a:pt x="649989" y="17075"/>
                  <a:pt x="416097" y="36831"/>
                  <a:pt x="358241" y="38242"/>
                </a:cubicBezTo>
                <a:cubicBezTo>
                  <a:pt x="300385" y="39653"/>
                  <a:pt x="448199" y="27658"/>
                  <a:pt x="402691" y="27658"/>
                </a:cubicBezTo>
                <a:cubicBezTo>
                  <a:pt x="357183" y="27658"/>
                  <a:pt x="157157" y="33303"/>
                  <a:pt x="85191" y="38242"/>
                </a:cubicBezTo>
                <a:cubicBezTo>
                  <a:pt x="13225" y="43181"/>
                  <a:pt x="-3356" y="49178"/>
                  <a:pt x="525" y="48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09BBC10F-CE3E-72DF-60F5-0FAF10F215E8}"/>
              </a:ext>
            </a:extLst>
          </p:cNvPr>
          <p:cNvSpPr/>
          <p:nvPr/>
        </p:nvSpPr>
        <p:spPr>
          <a:xfrm>
            <a:off x="142312" y="11298473"/>
            <a:ext cx="990108" cy="99833"/>
          </a:xfrm>
          <a:custGeom>
            <a:avLst/>
            <a:gdLst>
              <a:gd name="connsiteX0" fmla="*/ 14321 w 990108"/>
              <a:gd name="connsiteY0" fmla="*/ 68027 h 99833"/>
              <a:gd name="connsiteX1" fmla="*/ 615455 w 990108"/>
              <a:gd name="connsiteY1" fmla="*/ 15110 h 99833"/>
              <a:gd name="connsiteX2" fmla="*/ 983755 w 990108"/>
              <a:gd name="connsiteY2" fmla="*/ 99777 h 99833"/>
              <a:gd name="connsiteX3" fmla="*/ 820771 w 990108"/>
              <a:gd name="connsiteY3" fmla="*/ 27810 h 99833"/>
              <a:gd name="connsiteX4" fmla="*/ 467288 w 990108"/>
              <a:gd name="connsiteY4" fmla="*/ 294 h 99833"/>
              <a:gd name="connsiteX5" fmla="*/ 213288 w 990108"/>
              <a:gd name="connsiteY5" fmla="*/ 42627 h 99833"/>
              <a:gd name="connsiteX6" fmla="*/ 14321 w 990108"/>
              <a:gd name="connsiteY6" fmla="*/ 68027 h 9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108" h="99833">
                <a:moveTo>
                  <a:pt x="14321" y="68027"/>
                </a:moveTo>
                <a:cubicBezTo>
                  <a:pt x="81349" y="63441"/>
                  <a:pt x="453883" y="9818"/>
                  <a:pt x="615455" y="15110"/>
                </a:cubicBezTo>
                <a:cubicBezTo>
                  <a:pt x="777027" y="20402"/>
                  <a:pt x="949536" y="97660"/>
                  <a:pt x="983755" y="99777"/>
                </a:cubicBezTo>
                <a:cubicBezTo>
                  <a:pt x="1017974" y="101894"/>
                  <a:pt x="906849" y="44390"/>
                  <a:pt x="820771" y="27810"/>
                </a:cubicBezTo>
                <a:cubicBezTo>
                  <a:pt x="734693" y="11230"/>
                  <a:pt x="568535" y="-2175"/>
                  <a:pt x="467288" y="294"/>
                </a:cubicBezTo>
                <a:cubicBezTo>
                  <a:pt x="366041" y="2763"/>
                  <a:pt x="293721" y="32397"/>
                  <a:pt x="213288" y="42627"/>
                </a:cubicBezTo>
                <a:cubicBezTo>
                  <a:pt x="132855" y="52857"/>
                  <a:pt x="-52707" y="72613"/>
                  <a:pt x="14321" y="68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D7D8B4D8-6EC4-9B09-12EC-EC07087143AC}"/>
              </a:ext>
            </a:extLst>
          </p:cNvPr>
          <p:cNvSpPr/>
          <p:nvPr/>
        </p:nvSpPr>
        <p:spPr>
          <a:xfrm>
            <a:off x="91338" y="11372848"/>
            <a:ext cx="1046947" cy="83245"/>
          </a:xfrm>
          <a:custGeom>
            <a:avLst/>
            <a:gdLst>
              <a:gd name="connsiteX0" fmla="*/ 6029 w 1046947"/>
              <a:gd name="connsiteY0" fmla="*/ 46569 h 83245"/>
              <a:gd name="connsiteX1" fmla="*/ 518262 w 1046947"/>
              <a:gd name="connsiteY1" fmla="*/ 2 h 83245"/>
              <a:gd name="connsiteX2" fmla="*/ 687595 w 1046947"/>
              <a:gd name="connsiteY2" fmla="*/ 44452 h 83245"/>
              <a:gd name="connsiteX3" fmla="*/ 573295 w 1046947"/>
              <a:gd name="connsiteY3" fmla="*/ 44452 h 83245"/>
              <a:gd name="connsiteX4" fmla="*/ 700295 w 1046947"/>
              <a:gd name="connsiteY4" fmla="*/ 12702 h 83245"/>
              <a:gd name="connsiteX5" fmla="*/ 1045312 w 1046947"/>
              <a:gd name="connsiteY5" fmla="*/ 82552 h 83245"/>
              <a:gd name="connsiteX6" fmla="*/ 806129 w 1046947"/>
              <a:gd name="connsiteY6" fmla="*/ 46569 h 83245"/>
              <a:gd name="connsiteX7" fmla="*/ 272729 w 1046947"/>
              <a:gd name="connsiteY7" fmla="*/ 14819 h 83245"/>
              <a:gd name="connsiteX8" fmla="*/ 6029 w 1046947"/>
              <a:gd name="connsiteY8" fmla="*/ 46569 h 8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947" h="83245">
                <a:moveTo>
                  <a:pt x="6029" y="46569"/>
                </a:moveTo>
                <a:cubicBezTo>
                  <a:pt x="46951" y="44100"/>
                  <a:pt x="404668" y="355"/>
                  <a:pt x="518262" y="2"/>
                </a:cubicBezTo>
                <a:cubicBezTo>
                  <a:pt x="631856" y="-351"/>
                  <a:pt x="678423" y="37044"/>
                  <a:pt x="687595" y="44452"/>
                </a:cubicBezTo>
                <a:cubicBezTo>
                  <a:pt x="696767" y="51860"/>
                  <a:pt x="571178" y="49744"/>
                  <a:pt x="573295" y="44452"/>
                </a:cubicBezTo>
                <a:cubicBezTo>
                  <a:pt x="575412" y="39160"/>
                  <a:pt x="621626" y="6352"/>
                  <a:pt x="700295" y="12702"/>
                </a:cubicBezTo>
                <a:cubicBezTo>
                  <a:pt x="778964" y="19052"/>
                  <a:pt x="1027673" y="76907"/>
                  <a:pt x="1045312" y="82552"/>
                </a:cubicBezTo>
                <a:cubicBezTo>
                  <a:pt x="1062951" y="88197"/>
                  <a:pt x="934893" y="57858"/>
                  <a:pt x="806129" y="46569"/>
                </a:cubicBezTo>
                <a:cubicBezTo>
                  <a:pt x="677365" y="35280"/>
                  <a:pt x="404315" y="12702"/>
                  <a:pt x="272729" y="14819"/>
                </a:cubicBezTo>
                <a:cubicBezTo>
                  <a:pt x="141143" y="16936"/>
                  <a:pt x="-34893" y="49038"/>
                  <a:pt x="6029" y="46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3B2F6338-4B9E-3832-82E7-7F7742BB6112}"/>
              </a:ext>
            </a:extLst>
          </p:cNvPr>
          <p:cNvSpPr/>
          <p:nvPr/>
        </p:nvSpPr>
        <p:spPr>
          <a:xfrm>
            <a:off x="74028" y="11423505"/>
            <a:ext cx="1026621" cy="58749"/>
          </a:xfrm>
          <a:custGeom>
            <a:avLst/>
            <a:gdLst>
              <a:gd name="connsiteX0" fmla="*/ 6405 w 1026621"/>
              <a:gd name="connsiteY0" fmla="*/ 19195 h 58749"/>
              <a:gd name="connsiteX1" fmla="*/ 61439 w 1026621"/>
              <a:gd name="connsiteY1" fmla="*/ 19195 h 58749"/>
              <a:gd name="connsiteX2" fmla="*/ 503822 w 1026621"/>
              <a:gd name="connsiteY2" fmla="*/ 27662 h 58749"/>
              <a:gd name="connsiteX3" fmla="*/ 1013939 w 1026621"/>
              <a:gd name="connsiteY3" fmla="*/ 145 h 58749"/>
              <a:gd name="connsiteX4" fmla="*/ 880589 w 1026621"/>
              <a:gd name="connsiteY4" fmla="*/ 17078 h 58749"/>
              <a:gd name="connsiteX5" fmla="*/ 980072 w 1026621"/>
              <a:gd name="connsiteY5" fmla="*/ 23428 h 58749"/>
              <a:gd name="connsiteX6" fmla="*/ 599072 w 1026621"/>
              <a:gd name="connsiteY6" fmla="*/ 57295 h 58749"/>
              <a:gd name="connsiteX7" fmla="*/ 241355 w 1026621"/>
              <a:gd name="connsiteY7" fmla="*/ 50945 h 58749"/>
              <a:gd name="connsiteX8" fmla="*/ 6405 w 1026621"/>
              <a:gd name="connsiteY8" fmla="*/ 19195 h 5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6621" h="58749">
                <a:moveTo>
                  <a:pt x="6405" y="19195"/>
                </a:moveTo>
                <a:cubicBezTo>
                  <a:pt x="-23581" y="13903"/>
                  <a:pt x="61439" y="19195"/>
                  <a:pt x="61439" y="19195"/>
                </a:cubicBezTo>
                <a:cubicBezTo>
                  <a:pt x="144342" y="20606"/>
                  <a:pt x="345072" y="30837"/>
                  <a:pt x="503822" y="27662"/>
                </a:cubicBezTo>
                <a:cubicBezTo>
                  <a:pt x="662572" y="24487"/>
                  <a:pt x="951145" y="1909"/>
                  <a:pt x="1013939" y="145"/>
                </a:cubicBezTo>
                <a:cubicBezTo>
                  <a:pt x="1076733" y="-1619"/>
                  <a:pt x="886233" y="13198"/>
                  <a:pt x="880589" y="17078"/>
                </a:cubicBezTo>
                <a:cubicBezTo>
                  <a:pt x="874945" y="20958"/>
                  <a:pt x="1026991" y="16725"/>
                  <a:pt x="980072" y="23428"/>
                </a:cubicBezTo>
                <a:cubicBezTo>
                  <a:pt x="933153" y="30131"/>
                  <a:pt x="722191" y="52709"/>
                  <a:pt x="599072" y="57295"/>
                </a:cubicBezTo>
                <a:cubicBezTo>
                  <a:pt x="475953" y="61881"/>
                  <a:pt x="341544" y="54473"/>
                  <a:pt x="241355" y="50945"/>
                </a:cubicBezTo>
                <a:cubicBezTo>
                  <a:pt x="141166" y="47417"/>
                  <a:pt x="36391" y="24487"/>
                  <a:pt x="6405" y="1919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6474A26E-D3C1-2B66-EC8B-7FA37DD10849}"/>
              </a:ext>
            </a:extLst>
          </p:cNvPr>
          <p:cNvSpPr/>
          <p:nvPr/>
        </p:nvSpPr>
        <p:spPr>
          <a:xfrm>
            <a:off x="121868" y="11497733"/>
            <a:ext cx="894930" cy="59163"/>
          </a:xfrm>
          <a:custGeom>
            <a:avLst/>
            <a:gdLst>
              <a:gd name="connsiteX0" fmla="*/ 3015 w 894930"/>
              <a:gd name="connsiteY0" fmla="*/ 12700 h 59163"/>
              <a:gd name="connsiteX1" fmla="*/ 487732 w 894930"/>
              <a:gd name="connsiteY1" fmla="*/ 31750 h 59163"/>
              <a:gd name="connsiteX2" fmla="*/ 889899 w 894930"/>
              <a:gd name="connsiteY2" fmla="*/ 0 h 59163"/>
              <a:gd name="connsiteX3" fmla="*/ 722682 w 894930"/>
              <a:gd name="connsiteY3" fmla="*/ 31750 h 59163"/>
              <a:gd name="connsiteX4" fmla="*/ 864499 w 894930"/>
              <a:gd name="connsiteY4" fmla="*/ 35984 h 59163"/>
              <a:gd name="connsiteX5" fmla="*/ 614732 w 894930"/>
              <a:gd name="connsiteY5" fmla="*/ 44450 h 59163"/>
              <a:gd name="connsiteX6" fmla="*/ 297232 w 894930"/>
              <a:gd name="connsiteY6" fmla="*/ 57150 h 59163"/>
              <a:gd name="connsiteX7" fmla="*/ 3015 w 894930"/>
              <a:gd name="connsiteY7" fmla="*/ 12700 h 5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4930" h="59163">
                <a:moveTo>
                  <a:pt x="3015" y="12700"/>
                </a:moveTo>
                <a:cubicBezTo>
                  <a:pt x="34765" y="8467"/>
                  <a:pt x="339918" y="33867"/>
                  <a:pt x="487732" y="31750"/>
                </a:cubicBezTo>
                <a:cubicBezTo>
                  <a:pt x="635546" y="29633"/>
                  <a:pt x="850741" y="0"/>
                  <a:pt x="889899" y="0"/>
                </a:cubicBezTo>
                <a:cubicBezTo>
                  <a:pt x="929057" y="0"/>
                  <a:pt x="726915" y="25753"/>
                  <a:pt x="722682" y="31750"/>
                </a:cubicBezTo>
                <a:cubicBezTo>
                  <a:pt x="718449" y="37747"/>
                  <a:pt x="882491" y="33867"/>
                  <a:pt x="864499" y="35984"/>
                </a:cubicBezTo>
                <a:cubicBezTo>
                  <a:pt x="846507" y="38101"/>
                  <a:pt x="614732" y="44450"/>
                  <a:pt x="614732" y="44450"/>
                </a:cubicBezTo>
                <a:cubicBezTo>
                  <a:pt x="520188" y="47978"/>
                  <a:pt x="396010" y="64911"/>
                  <a:pt x="297232" y="57150"/>
                </a:cubicBezTo>
                <a:cubicBezTo>
                  <a:pt x="198454" y="49389"/>
                  <a:pt x="-28735" y="16933"/>
                  <a:pt x="3015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BE336B31-8CFE-8899-EA30-218A692C2146}"/>
              </a:ext>
            </a:extLst>
          </p:cNvPr>
          <p:cNvSpPr/>
          <p:nvPr/>
        </p:nvSpPr>
        <p:spPr>
          <a:xfrm>
            <a:off x="226483" y="11567423"/>
            <a:ext cx="769684" cy="55407"/>
          </a:xfrm>
          <a:custGeom>
            <a:avLst/>
            <a:gdLst>
              <a:gd name="connsiteX0" fmla="*/ 0 w 769684"/>
              <a:gd name="connsiteY0" fmla="*/ 21327 h 55407"/>
              <a:gd name="connsiteX1" fmla="*/ 510117 w 769684"/>
              <a:gd name="connsiteY1" fmla="*/ 36144 h 55407"/>
              <a:gd name="connsiteX2" fmla="*/ 768350 w 769684"/>
              <a:gd name="connsiteY2" fmla="*/ 160 h 55407"/>
              <a:gd name="connsiteX3" fmla="*/ 603250 w 769684"/>
              <a:gd name="connsiteY3" fmla="*/ 53077 h 55407"/>
              <a:gd name="connsiteX4" fmla="*/ 427567 w 769684"/>
              <a:gd name="connsiteY4" fmla="*/ 46727 h 55407"/>
              <a:gd name="connsiteX5" fmla="*/ 0 w 769684"/>
              <a:gd name="connsiteY5" fmla="*/ 21327 h 5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684" h="55407">
                <a:moveTo>
                  <a:pt x="0" y="21327"/>
                </a:moveTo>
                <a:cubicBezTo>
                  <a:pt x="191029" y="30499"/>
                  <a:pt x="382059" y="39672"/>
                  <a:pt x="510117" y="36144"/>
                </a:cubicBezTo>
                <a:cubicBezTo>
                  <a:pt x="638175" y="32616"/>
                  <a:pt x="752828" y="-2662"/>
                  <a:pt x="768350" y="160"/>
                </a:cubicBezTo>
                <a:cubicBezTo>
                  <a:pt x="783872" y="2982"/>
                  <a:pt x="660047" y="45316"/>
                  <a:pt x="603250" y="53077"/>
                </a:cubicBezTo>
                <a:cubicBezTo>
                  <a:pt x="546453" y="60838"/>
                  <a:pt x="427567" y="46727"/>
                  <a:pt x="427567" y="46727"/>
                </a:cubicBezTo>
                <a:lnTo>
                  <a:pt x="0" y="213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A4EC1129-241D-4E17-2274-568DB23C14F5}"/>
              </a:ext>
            </a:extLst>
          </p:cNvPr>
          <p:cNvSpPr/>
          <p:nvPr/>
        </p:nvSpPr>
        <p:spPr>
          <a:xfrm>
            <a:off x="238642" y="11616266"/>
            <a:ext cx="711534" cy="86165"/>
          </a:xfrm>
          <a:custGeom>
            <a:avLst/>
            <a:gdLst>
              <a:gd name="connsiteX0" fmla="*/ 4775 w 711534"/>
              <a:gd name="connsiteY0" fmla="*/ 21167 h 86165"/>
              <a:gd name="connsiteX1" fmla="*/ 381541 w 711534"/>
              <a:gd name="connsiteY1" fmla="*/ 74084 h 86165"/>
              <a:gd name="connsiteX2" fmla="*/ 709625 w 711534"/>
              <a:gd name="connsiteY2" fmla="*/ 1 h 86165"/>
              <a:gd name="connsiteX3" fmla="*/ 508541 w 711534"/>
              <a:gd name="connsiteY3" fmla="*/ 71967 h 86165"/>
              <a:gd name="connsiteX4" fmla="*/ 339208 w 711534"/>
              <a:gd name="connsiteY4" fmla="*/ 84667 h 86165"/>
              <a:gd name="connsiteX5" fmla="*/ 178341 w 711534"/>
              <a:gd name="connsiteY5" fmla="*/ 50801 h 86165"/>
              <a:gd name="connsiteX6" fmla="*/ 4775 w 711534"/>
              <a:gd name="connsiteY6" fmla="*/ 21167 h 8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534" h="86165">
                <a:moveTo>
                  <a:pt x="4775" y="21167"/>
                </a:moveTo>
                <a:cubicBezTo>
                  <a:pt x="38642" y="25048"/>
                  <a:pt x="264066" y="77612"/>
                  <a:pt x="381541" y="74084"/>
                </a:cubicBezTo>
                <a:cubicBezTo>
                  <a:pt x="499016" y="70556"/>
                  <a:pt x="688458" y="354"/>
                  <a:pt x="709625" y="1"/>
                </a:cubicBezTo>
                <a:cubicBezTo>
                  <a:pt x="730792" y="-352"/>
                  <a:pt x="570277" y="57856"/>
                  <a:pt x="508541" y="71967"/>
                </a:cubicBezTo>
                <a:cubicBezTo>
                  <a:pt x="446805" y="86078"/>
                  <a:pt x="394241" y="88195"/>
                  <a:pt x="339208" y="84667"/>
                </a:cubicBezTo>
                <a:cubicBezTo>
                  <a:pt x="284175" y="81139"/>
                  <a:pt x="230199" y="56798"/>
                  <a:pt x="178341" y="50801"/>
                </a:cubicBezTo>
                <a:cubicBezTo>
                  <a:pt x="126483" y="44804"/>
                  <a:pt x="-29092" y="17286"/>
                  <a:pt x="4775" y="2116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: 図形 1475">
            <a:extLst>
              <a:ext uri="{FF2B5EF4-FFF2-40B4-BE49-F238E27FC236}">
                <a16:creationId xmlns:a16="http://schemas.microsoft.com/office/drawing/2014/main" id="{4F288D03-D770-9D4E-5473-6873AB397D85}"/>
              </a:ext>
            </a:extLst>
          </p:cNvPr>
          <p:cNvSpPr/>
          <p:nvPr/>
        </p:nvSpPr>
        <p:spPr>
          <a:xfrm>
            <a:off x="230446" y="11685504"/>
            <a:ext cx="675579" cy="69537"/>
          </a:xfrm>
          <a:custGeom>
            <a:avLst/>
            <a:gdLst>
              <a:gd name="connsiteX0" fmla="*/ 23554 w 675579"/>
              <a:gd name="connsiteY0" fmla="*/ 2729 h 69537"/>
              <a:gd name="connsiteX1" fmla="*/ 442654 w 675579"/>
              <a:gd name="connsiteY1" fmla="*/ 59879 h 69537"/>
              <a:gd name="connsiteX2" fmla="*/ 675487 w 675579"/>
              <a:gd name="connsiteY2" fmla="*/ 9079 h 69537"/>
              <a:gd name="connsiteX3" fmla="*/ 468054 w 675579"/>
              <a:gd name="connsiteY3" fmla="*/ 64113 h 69537"/>
              <a:gd name="connsiteX4" fmla="*/ 258504 w 675579"/>
              <a:gd name="connsiteY4" fmla="*/ 61996 h 69537"/>
              <a:gd name="connsiteX5" fmla="*/ 72237 w 675579"/>
              <a:gd name="connsiteY5" fmla="*/ 15429 h 69537"/>
              <a:gd name="connsiteX6" fmla="*/ 23554 w 675579"/>
              <a:gd name="connsiteY6" fmla="*/ 2729 h 6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5579" h="69537">
                <a:moveTo>
                  <a:pt x="23554" y="2729"/>
                </a:moveTo>
                <a:cubicBezTo>
                  <a:pt x="85290" y="10137"/>
                  <a:pt x="333999" y="58821"/>
                  <a:pt x="442654" y="59879"/>
                </a:cubicBezTo>
                <a:cubicBezTo>
                  <a:pt x="551309" y="60937"/>
                  <a:pt x="671254" y="8373"/>
                  <a:pt x="675487" y="9079"/>
                </a:cubicBezTo>
                <a:cubicBezTo>
                  <a:pt x="679720" y="9785"/>
                  <a:pt x="537551" y="55294"/>
                  <a:pt x="468054" y="64113"/>
                </a:cubicBezTo>
                <a:cubicBezTo>
                  <a:pt x="398557" y="72933"/>
                  <a:pt x="324473" y="70110"/>
                  <a:pt x="258504" y="61996"/>
                </a:cubicBezTo>
                <a:cubicBezTo>
                  <a:pt x="192535" y="53882"/>
                  <a:pt x="107515" y="26718"/>
                  <a:pt x="72237" y="15429"/>
                </a:cubicBezTo>
                <a:cubicBezTo>
                  <a:pt x="36959" y="4140"/>
                  <a:pt x="-38182" y="-4679"/>
                  <a:pt x="23554" y="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1FD88C68-2862-488F-31F0-186E42179639}"/>
              </a:ext>
            </a:extLst>
          </p:cNvPr>
          <p:cNvSpPr/>
          <p:nvPr/>
        </p:nvSpPr>
        <p:spPr>
          <a:xfrm>
            <a:off x="141615" y="10965975"/>
            <a:ext cx="205764" cy="764957"/>
          </a:xfrm>
          <a:custGeom>
            <a:avLst/>
            <a:gdLst>
              <a:gd name="connsiteX0" fmla="*/ 205518 w 205764"/>
              <a:gd name="connsiteY0" fmla="*/ 475 h 764957"/>
              <a:gd name="connsiteX1" fmla="*/ 67935 w 205764"/>
              <a:gd name="connsiteY1" fmla="*/ 322208 h 764957"/>
              <a:gd name="connsiteX2" fmla="*/ 31952 w 205764"/>
              <a:gd name="connsiteY2" fmla="*/ 387825 h 764957"/>
              <a:gd name="connsiteX3" fmla="*/ 178002 w 205764"/>
              <a:gd name="connsiteY3" fmla="*/ 751892 h 764957"/>
              <a:gd name="connsiteX4" fmla="*/ 127202 w 205764"/>
              <a:gd name="connsiteY4" fmla="*/ 652408 h 764957"/>
              <a:gd name="connsiteX5" fmla="*/ 202 w 205764"/>
              <a:gd name="connsiteY5" fmla="*/ 347608 h 764957"/>
              <a:gd name="connsiteX6" fmla="*/ 99685 w 205764"/>
              <a:gd name="connsiteY6" fmla="*/ 252358 h 764957"/>
              <a:gd name="connsiteX7" fmla="*/ 205518 w 205764"/>
              <a:gd name="connsiteY7" fmla="*/ 475 h 76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764" h="764957">
                <a:moveTo>
                  <a:pt x="205518" y="475"/>
                </a:moveTo>
                <a:cubicBezTo>
                  <a:pt x="200226" y="12117"/>
                  <a:pt x="96863" y="257650"/>
                  <a:pt x="67935" y="322208"/>
                </a:cubicBezTo>
                <a:cubicBezTo>
                  <a:pt x="39007" y="386766"/>
                  <a:pt x="13608" y="316211"/>
                  <a:pt x="31952" y="387825"/>
                </a:cubicBezTo>
                <a:cubicBezTo>
                  <a:pt x="50296" y="459439"/>
                  <a:pt x="162127" y="707795"/>
                  <a:pt x="178002" y="751892"/>
                </a:cubicBezTo>
                <a:cubicBezTo>
                  <a:pt x="193877" y="795989"/>
                  <a:pt x="156835" y="719789"/>
                  <a:pt x="127202" y="652408"/>
                </a:cubicBezTo>
                <a:cubicBezTo>
                  <a:pt x="97569" y="585027"/>
                  <a:pt x="4788" y="414283"/>
                  <a:pt x="202" y="347608"/>
                </a:cubicBezTo>
                <a:cubicBezTo>
                  <a:pt x="-4384" y="280933"/>
                  <a:pt x="70052" y="310566"/>
                  <a:pt x="99685" y="252358"/>
                </a:cubicBezTo>
                <a:cubicBezTo>
                  <a:pt x="129318" y="194150"/>
                  <a:pt x="210810" y="-11167"/>
                  <a:pt x="205518" y="47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F70EB6FC-7DF1-5EC1-5920-9D821E61B07A}"/>
              </a:ext>
            </a:extLst>
          </p:cNvPr>
          <p:cNvSpPr/>
          <p:nvPr/>
        </p:nvSpPr>
        <p:spPr>
          <a:xfrm>
            <a:off x="694230" y="10907168"/>
            <a:ext cx="382539" cy="875177"/>
          </a:xfrm>
          <a:custGeom>
            <a:avLst/>
            <a:gdLst>
              <a:gd name="connsiteX0" fmla="*/ 37 w 382539"/>
              <a:gd name="connsiteY0" fmla="*/ 15 h 875177"/>
              <a:gd name="connsiteX1" fmla="*/ 349287 w 382539"/>
              <a:gd name="connsiteY1" fmla="*/ 319632 h 875177"/>
              <a:gd name="connsiteX2" fmla="*/ 326003 w 382539"/>
              <a:gd name="connsiteY2" fmla="*/ 620199 h 875177"/>
              <a:gd name="connsiteX3" fmla="*/ 182070 w 382539"/>
              <a:gd name="connsiteY3" fmla="*/ 872082 h 875177"/>
              <a:gd name="connsiteX4" fmla="*/ 266737 w 382539"/>
              <a:gd name="connsiteY4" fmla="*/ 732382 h 875177"/>
              <a:gd name="connsiteX5" fmla="*/ 372570 w 382539"/>
              <a:gd name="connsiteY5" fmla="*/ 332332 h 875177"/>
              <a:gd name="connsiteX6" fmla="*/ 37 w 382539"/>
              <a:gd name="connsiteY6" fmla="*/ 15 h 87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539" h="875177">
                <a:moveTo>
                  <a:pt x="37" y="15"/>
                </a:moveTo>
                <a:cubicBezTo>
                  <a:pt x="-3843" y="-2102"/>
                  <a:pt x="294959" y="216268"/>
                  <a:pt x="349287" y="319632"/>
                </a:cubicBezTo>
                <a:cubicBezTo>
                  <a:pt x="403615" y="422996"/>
                  <a:pt x="353873" y="528124"/>
                  <a:pt x="326003" y="620199"/>
                </a:cubicBezTo>
                <a:cubicBezTo>
                  <a:pt x="298134" y="712274"/>
                  <a:pt x="191948" y="853385"/>
                  <a:pt x="182070" y="872082"/>
                </a:cubicBezTo>
                <a:cubicBezTo>
                  <a:pt x="172192" y="890779"/>
                  <a:pt x="234987" y="822340"/>
                  <a:pt x="266737" y="732382"/>
                </a:cubicBezTo>
                <a:cubicBezTo>
                  <a:pt x="298487" y="642424"/>
                  <a:pt x="417373" y="449454"/>
                  <a:pt x="372570" y="332332"/>
                </a:cubicBezTo>
                <a:cubicBezTo>
                  <a:pt x="327767" y="215210"/>
                  <a:pt x="3917" y="2132"/>
                  <a:pt x="37" y="1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ABF5636E-1B1D-BB19-F489-A2BE71EC1CA2}"/>
              </a:ext>
            </a:extLst>
          </p:cNvPr>
          <p:cNvSpPr/>
          <p:nvPr/>
        </p:nvSpPr>
        <p:spPr>
          <a:xfrm>
            <a:off x="188933" y="10942999"/>
            <a:ext cx="282800" cy="787632"/>
          </a:xfrm>
          <a:custGeom>
            <a:avLst/>
            <a:gdLst>
              <a:gd name="connsiteX0" fmla="*/ 280967 w 282800"/>
              <a:gd name="connsiteY0" fmla="*/ 168 h 787632"/>
              <a:gd name="connsiteX1" fmla="*/ 202650 w 282800"/>
              <a:gd name="connsiteY1" fmla="*/ 216068 h 787632"/>
              <a:gd name="connsiteX2" fmla="*/ 37550 w 282800"/>
              <a:gd name="connsiteY2" fmla="*/ 360001 h 787632"/>
              <a:gd name="connsiteX3" fmla="*/ 84117 w 282800"/>
              <a:gd name="connsiteY3" fmla="*/ 410801 h 787632"/>
              <a:gd name="connsiteX4" fmla="*/ 65067 w 282800"/>
              <a:gd name="connsiteY4" fmla="*/ 457368 h 787632"/>
              <a:gd name="connsiteX5" fmla="*/ 225934 w 282800"/>
              <a:gd name="connsiteY5" fmla="*/ 781218 h 787632"/>
              <a:gd name="connsiteX6" fmla="*/ 137034 w 282800"/>
              <a:gd name="connsiteY6" fmla="*/ 652101 h 787632"/>
              <a:gd name="connsiteX7" fmla="*/ 1567 w 282800"/>
              <a:gd name="connsiteY7" fmla="*/ 400218 h 787632"/>
              <a:gd name="connsiteX8" fmla="*/ 234400 w 282800"/>
              <a:gd name="connsiteY8" fmla="*/ 184318 h 787632"/>
              <a:gd name="connsiteX9" fmla="*/ 280967 w 282800"/>
              <a:gd name="connsiteY9" fmla="*/ 168 h 78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2800" h="787632">
                <a:moveTo>
                  <a:pt x="280967" y="168"/>
                </a:moveTo>
                <a:cubicBezTo>
                  <a:pt x="275675" y="5460"/>
                  <a:pt x="243219" y="156096"/>
                  <a:pt x="202650" y="216068"/>
                </a:cubicBezTo>
                <a:cubicBezTo>
                  <a:pt x="162080" y="276040"/>
                  <a:pt x="57305" y="327546"/>
                  <a:pt x="37550" y="360001"/>
                </a:cubicBezTo>
                <a:cubicBezTo>
                  <a:pt x="17795" y="392456"/>
                  <a:pt x="79531" y="394573"/>
                  <a:pt x="84117" y="410801"/>
                </a:cubicBezTo>
                <a:cubicBezTo>
                  <a:pt x="88703" y="427029"/>
                  <a:pt x="41431" y="395632"/>
                  <a:pt x="65067" y="457368"/>
                </a:cubicBezTo>
                <a:cubicBezTo>
                  <a:pt x="88703" y="519104"/>
                  <a:pt x="213939" y="748763"/>
                  <a:pt x="225934" y="781218"/>
                </a:cubicBezTo>
                <a:cubicBezTo>
                  <a:pt x="237928" y="813674"/>
                  <a:pt x="174428" y="715601"/>
                  <a:pt x="137034" y="652101"/>
                </a:cubicBezTo>
                <a:cubicBezTo>
                  <a:pt x="99640" y="588601"/>
                  <a:pt x="-14661" y="478182"/>
                  <a:pt x="1567" y="400218"/>
                </a:cubicBezTo>
                <a:cubicBezTo>
                  <a:pt x="17795" y="322254"/>
                  <a:pt x="186070" y="253462"/>
                  <a:pt x="234400" y="184318"/>
                </a:cubicBezTo>
                <a:cubicBezTo>
                  <a:pt x="282730" y="115174"/>
                  <a:pt x="286259" y="-5124"/>
                  <a:pt x="280967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: 図形 1479">
            <a:extLst>
              <a:ext uri="{FF2B5EF4-FFF2-40B4-BE49-F238E27FC236}">
                <a16:creationId xmlns:a16="http://schemas.microsoft.com/office/drawing/2014/main" id="{40B7BF7B-E525-1852-B69E-459668462F87}"/>
              </a:ext>
            </a:extLst>
          </p:cNvPr>
          <p:cNvSpPr/>
          <p:nvPr/>
        </p:nvSpPr>
        <p:spPr>
          <a:xfrm>
            <a:off x="672939" y="10934491"/>
            <a:ext cx="333847" cy="850601"/>
          </a:xfrm>
          <a:custGeom>
            <a:avLst/>
            <a:gdLst>
              <a:gd name="connsiteX0" fmla="*/ 161 w 333847"/>
              <a:gd name="connsiteY0" fmla="*/ 209 h 850601"/>
              <a:gd name="connsiteX1" fmla="*/ 330361 w 333847"/>
              <a:gd name="connsiteY1" fmla="*/ 455292 h 850601"/>
              <a:gd name="connsiteX2" fmla="*/ 177961 w 333847"/>
              <a:gd name="connsiteY2" fmla="*/ 840526 h 850601"/>
              <a:gd name="connsiteX3" fmla="*/ 249928 w 333847"/>
              <a:gd name="connsiteY3" fmla="*/ 709292 h 850601"/>
              <a:gd name="connsiteX4" fmla="*/ 285911 w 333847"/>
              <a:gd name="connsiteY4" fmla="*/ 400259 h 850601"/>
              <a:gd name="connsiteX5" fmla="*/ 161 w 333847"/>
              <a:gd name="connsiteY5" fmla="*/ 209 h 85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847" h="850601">
                <a:moveTo>
                  <a:pt x="161" y="209"/>
                </a:moveTo>
                <a:cubicBezTo>
                  <a:pt x="7569" y="9381"/>
                  <a:pt x="300728" y="315239"/>
                  <a:pt x="330361" y="455292"/>
                </a:cubicBezTo>
                <a:cubicBezTo>
                  <a:pt x="359994" y="595345"/>
                  <a:pt x="191366" y="798193"/>
                  <a:pt x="177961" y="840526"/>
                </a:cubicBezTo>
                <a:cubicBezTo>
                  <a:pt x="164556" y="882859"/>
                  <a:pt x="231936" y="782670"/>
                  <a:pt x="249928" y="709292"/>
                </a:cubicBezTo>
                <a:cubicBezTo>
                  <a:pt x="267920" y="635914"/>
                  <a:pt x="329655" y="514559"/>
                  <a:pt x="285911" y="400259"/>
                </a:cubicBezTo>
                <a:cubicBezTo>
                  <a:pt x="242167" y="285959"/>
                  <a:pt x="-7247" y="-8963"/>
                  <a:pt x="161" y="20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: 図形 1480">
            <a:extLst>
              <a:ext uri="{FF2B5EF4-FFF2-40B4-BE49-F238E27FC236}">
                <a16:creationId xmlns:a16="http://schemas.microsoft.com/office/drawing/2014/main" id="{C61D4CC1-4856-C454-6018-825B9976E676}"/>
              </a:ext>
            </a:extLst>
          </p:cNvPr>
          <p:cNvSpPr/>
          <p:nvPr/>
        </p:nvSpPr>
        <p:spPr>
          <a:xfrm>
            <a:off x="290531" y="10975632"/>
            <a:ext cx="264899" cy="822859"/>
          </a:xfrm>
          <a:custGeom>
            <a:avLst/>
            <a:gdLst>
              <a:gd name="connsiteX0" fmla="*/ 251336 w 264899"/>
              <a:gd name="connsiteY0" fmla="*/ 1401 h 822859"/>
              <a:gd name="connsiteX1" fmla="*/ 251336 w 264899"/>
              <a:gd name="connsiteY1" fmla="*/ 119935 h 822859"/>
              <a:gd name="connsiteX2" fmla="*/ 101052 w 264899"/>
              <a:gd name="connsiteY2" fmla="*/ 304085 h 822859"/>
              <a:gd name="connsiteX3" fmla="*/ 39669 w 264899"/>
              <a:gd name="connsiteY3" fmla="*/ 384518 h 822859"/>
              <a:gd name="connsiteX4" fmla="*/ 111636 w 264899"/>
              <a:gd name="connsiteY4" fmla="*/ 562318 h 822859"/>
              <a:gd name="connsiteX5" fmla="*/ 225936 w 264899"/>
              <a:gd name="connsiteY5" fmla="*/ 822668 h 822859"/>
              <a:gd name="connsiteX6" fmla="*/ 109519 w 264899"/>
              <a:gd name="connsiteY6" fmla="*/ 600418 h 822859"/>
              <a:gd name="connsiteX7" fmla="*/ 1569 w 264899"/>
              <a:gd name="connsiteY7" fmla="*/ 369701 h 822859"/>
              <a:gd name="connsiteX8" fmla="*/ 194186 w 264899"/>
              <a:gd name="connsiteY8" fmla="*/ 198251 h 822859"/>
              <a:gd name="connsiteX9" fmla="*/ 251336 w 264899"/>
              <a:gd name="connsiteY9" fmla="*/ 1401 h 82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899" h="822859">
                <a:moveTo>
                  <a:pt x="251336" y="1401"/>
                </a:moveTo>
                <a:cubicBezTo>
                  <a:pt x="260861" y="-11652"/>
                  <a:pt x="276383" y="69488"/>
                  <a:pt x="251336" y="119935"/>
                </a:cubicBezTo>
                <a:cubicBezTo>
                  <a:pt x="226289" y="170382"/>
                  <a:pt x="136330" y="259988"/>
                  <a:pt x="101052" y="304085"/>
                </a:cubicBezTo>
                <a:cubicBezTo>
                  <a:pt x="65774" y="348182"/>
                  <a:pt x="37905" y="341479"/>
                  <a:pt x="39669" y="384518"/>
                </a:cubicBezTo>
                <a:cubicBezTo>
                  <a:pt x="41433" y="427557"/>
                  <a:pt x="80591" y="489293"/>
                  <a:pt x="111636" y="562318"/>
                </a:cubicBezTo>
                <a:cubicBezTo>
                  <a:pt x="142680" y="635343"/>
                  <a:pt x="226289" y="816318"/>
                  <a:pt x="225936" y="822668"/>
                </a:cubicBezTo>
                <a:cubicBezTo>
                  <a:pt x="225583" y="829018"/>
                  <a:pt x="146913" y="675913"/>
                  <a:pt x="109519" y="600418"/>
                </a:cubicBezTo>
                <a:cubicBezTo>
                  <a:pt x="72124" y="524924"/>
                  <a:pt x="-12542" y="436729"/>
                  <a:pt x="1569" y="369701"/>
                </a:cubicBezTo>
                <a:cubicBezTo>
                  <a:pt x="15680" y="302673"/>
                  <a:pt x="149736" y="257870"/>
                  <a:pt x="194186" y="198251"/>
                </a:cubicBezTo>
                <a:cubicBezTo>
                  <a:pt x="238636" y="138632"/>
                  <a:pt x="241811" y="14454"/>
                  <a:pt x="251336" y="140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: 図形 1481">
            <a:extLst>
              <a:ext uri="{FF2B5EF4-FFF2-40B4-BE49-F238E27FC236}">
                <a16:creationId xmlns:a16="http://schemas.microsoft.com/office/drawing/2014/main" id="{DEBD1552-35E9-CC26-0204-558D977F7912}"/>
              </a:ext>
            </a:extLst>
          </p:cNvPr>
          <p:cNvSpPr/>
          <p:nvPr/>
        </p:nvSpPr>
        <p:spPr>
          <a:xfrm>
            <a:off x="657385" y="10945875"/>
            <a:ext cx="305233" cy="817531"/>
          </a:xfrm>
          <a:custGeom>
            <a:avLst/>
            <a:gdLst>
              <a:gd name="connsiteX0" fmla="*/ 898 w 305233"/>
              <a:gd name="connsiteY0" fmla="*/ 1525 h 817531"/>
              <a:gd name="connsiteX1" fmla="*/ 208332 w 305233"/>
              <a:gd name="connsiteY1" fmla="*/ 352892 h 817531"/>
              <a:gd name="connsiteX2" fmla="*/ 248548 w 305233"/>
              <a:gd name="connsiteY2" fmla="*/ 566675 h 817531"/>
              <a:gd name="connsiteX3" fmla="*/ 19948 w 305233"/>
              <a:gd name="connsiteY3" fmla="*/ 816442 h 817531"/>
              <a:gd name="connsiteX4" fmla="*/ 170232 w 305233"/>
              <a:gd name="connsiteY4" fmla="*/ 651342 h 817531"/>
              <a:gd name="connsiteX5" fmla="*/ 299348 w 305233"/>
              <a:gd name="connsiteY5" fmla="*/ 501058 h 817531"/>
              <a:gd name="connsiteX6" fmla="*/ 898 w 305233"/>
              <a:gd name="connsiteY6" fmla="*/ 1525 h 81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233" h="817531">
                <a:moveTo>
                  <a:pt x="898" y="1525"/>
                </a:moveTo>
                <a:cubicBezTo>
                  <a:pt x="-14271" y="-23169"/>
                  <a:pt x="167057" y="258700"/>
                  <a:pt x="208332" y="352892"/>
                </a:cubicBezTo>
                <a:cubicBezTo>
                  <a:pt x="249607" y="447084"/>
                  <a:pt x="279945" y="489417"/>
                  <a:pt x="248548" y="566675"/>
                </a:cubicBezTo>
                <a:cubicBezTo>
                  <a:pt x="217151" y="643933"/>
                  <a:pt x="33001" y="802331"/>
                  <a:pt x="19948" y="816442"/>
                </a:cubicBezTo>
                <a:cubicBezTo>
                  <a:pt x="6895" y="830553"/>
                  <a:pt x="123665" y="703906"/>
                  <a:pt x="170232" y="651342"/>
                </a:cubicBezTo>
                <a:cubicBezTo>
                  <a:pt x="216799" y="598778"/>
                  <a:pt x="332509" y="609361"/>
                  <a:pt x="299348" y="501058"/>
                </a:cubicBezTo>
                <a:cubicBezTo>
                  <a:pt x="266187" y="392755"/>
                  <a:pt x="16067" y="26219"/>
                  <a:pt x="898" y="1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: 図形 1482">
            <a:extLst>
              <a:ext uri="{FF2B5EF4-FFF2-40B4-BE49-F238E27FC236}">
                <a16:creationId xmlns:a16="http://schemas.microsoft.com/office/drawing/2014/main" id="{5290D3CC-CA78-2BF9-AEF2-8E5DA6AFBFA2}"/>
              </a:ext>
            </a:extLst>
          </p:cNvPr>
          <p:cNvSpPr/>
          <p:nvPr/>
        </p:nvSpPr>
        <p:spPr>
          <a:xfrm>
            <a:off x="355894" y="10935883"/>
            <a:ext cx="314651" cy="850052"/>
          </a:xfrm>
          <a:custGeom>
            <a:avLst/>
            <a:gdLst>
              <a:gd name="connsiteX0" fmla="*/ 247356 w 314651"/>
              <a:gd name="connsiteY0" fmla="*/ 3050 h 850052"/>
              <a:gd name="connsiteX1" fmla="*/ 308739 w 314651"/>
              <a:gd name="connsiteY1" fmla="*/ 229534 h 850052"/>
              <a:gd name="connsiteX2" fmla="*/ 71673 w 314651"/>
              <a:gd name="connsiteY2" fmla="*/ 394634 h 850052"/>
              <a:gd name="connsiteX3" fmla="*/ 118239 w 314651"/>
              <a:gd name="connsiteY3" fmla="*/ 369234 h 850052"/>
              <a:gd name="connsiteX4" fmla="*/ 46273 w 314651"/>
              <a:gd name="connsiteY4" fmla="*/ 462367 h 850052"/>
              <a:gd name="connsiteX5" fmla="*/ 145756 w 314651"/>
              <a:gd name="connsiteY5" fmla="*/ 570317 h 850052"/>
              <a:gd name="connsiteX6" fmla="*/ 209256 w 314651"/>
              <a:gd name="connsiteY6" fmla="*/ 790450 h 850052"/>
              <a:gd name="connsiteX7" fmla="*/ 224073 w 314651"/>
              <a:gd name="connsiteY7" fmla="*/ 839134 h 850052"/>
              <a:gd name="connsiteX8" fmla="*/ 145756 w 314651"/>
              <a:gd name="connsiteY8" fmla="*/ 616884 h 850052"/>
              <a:gd name="connsiteX9" fmla="*/ 1823 w 314651"/>
              <a:gd name="connsiteY9" fmla="*/ 432734 h 850052"/>
              <a:gd name="connsiteX10" fmla="*/ 255823 w 314651"/>
              <a:gd name="connsiteY10" fmla="*/ 248584 h 850052"/>
              <a:gd name="connsiteX11" fmla="*/ 298156 w 314651"/>
              <a:gd name="connsiteY11" fmla="*/ 106767 h 850052"/>
              <a:gd name="connsiteX12" fmla="*/ 247356 w 314651"/>
              <a:gd name="connsiteY12" fmla="*/ 3050 h 85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651" h="850052">
                <a:moveTo>
                  <a:pt x="247356" y="3050"/>
                </a:moveTo>
                <a:cubicBezTo>
                  <a:pt x="249120" y="23511"/>
                  <a:pt x="338020" y="164270"/>
                  <a:pt x="308739" y="229534"/>
                </a:cubicBezTo>
                <a:cubicBezTo>
                  <a:pt x="279458" y="294798"/>
                  <a:pt x="103423" y="371351"/>
                  <a:pt x="71673" y="394634"/>
                </a:cubicBezTo>
                <a:cubicBezTo>
                  <a:pt x="39923" y="417917"/>
                  <a:pt x="122472" y="357945"/>
                  <a:pt x="118239" y="369234"/>
                </a:cubicBezTo>
                <a:cubicBezTo>
                  <a:pt x="114006" y="380523"/>
                  <a:pt x="41687" y="428853"/>
                  <a:pt x="46273" y="462367"/>
                </a:cubicBezTo>
                <a:cubicBezTo>
                  <a:pt x="50859" y="495881"/>
                  <a:pt x="118592" y="515637"/>
                  <a:pt x="145756" y="570317"/>
                </a:cubicBezTo>
                <a:cubicBezTo>
                  <a:pt x="172920" y="624997"/>
                  <a:pt x="196203" y="745647"/>
                  <a:pt x="209256" y="790450"/>
                </a:cubicBezTo>
                <a:cubicBezTo>
                  <a:pt x="222309" y="835253"/>
                  <a:pt x="234656" y="868062"/>
                  <a:pt x="224073" y="839134"/>
                </a:cubicBezTo>
                <a:cubicBezTo>
                  <a:pt x="213490" y="810206"/>
                  <a:pt x="182798" y="684617"/>
                  <a:pt x="145756" y="616884"/>
                </a:cubicBezTo>
                <a:cubicBezTo>
                  <a:pt x="108714" y="549151"/>
                  <a:pt x="-16522" y="494117"/>
                  <a:pt x="1823" y="432734"/>
                </a:cubicBezTo>
                <a:cubicBezTo>
                  <a:pt x="20168" y="371351"/>
                  <a:pt x="206434" y="302912"/>
                  <a:pt x="255823" y="248584"/>
                </a:cubicBezTo>
                <a:cubicBezTo>
                  <a:pt x="305212" y="194256"/>
                  <a:pt x="303095" y="143103"/>
                  <a:pt x="298156" y="106767"/>
                </a:cubicBezTo>
                <a:cubicBezTo>
                  <a:pt x="293217" y="70431"/>
                  <a:pt x="245592" y="-17411"/>
                  <a:pt x="247356" y="3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: 図形 1483">
            <a:extLst>
              <a:ext uri="{FF2B5EF4-FFF2-40B4-BE49-F238E27FC236}">
                <a16:creationId xmlns:a16="http://schemas.microsoft.com/office/drawing/2014/main" id="{D796B83E-6FC0-7535-2886-8A88D6972733}"/>
              </a:ext>
            </a:extLst>
          </p:cNvPr>
          <p:cNvSpPr/>
          <p:nvPr/>
        </p:nvSpPr>
        <p:spPr>
          <a:xfrm>
            <a:off x="586312" y="10851518"/>
            <a:ext cx="320107" cy="923550"/>
          </a:xfrm>
          <a:custGeom>
            <a:avLst/>
            <a:gdLst>
              <a:gd name="connsiteX0" fmla="*/ 4238 w 320107"/>
              <a:gd name="connsiteY0" fmla="*/ 2749 h 923550"/>
              <a:gd name="connsiteX1" fmla="*/ 317505 w 320107"/>
              <a:gd name="connsiteY1" fmla="*/ 487465 h 923550"/>
              <a:gd name="connsiteX2" fmla="*/ 158755 w 320107"/>
              <a:gd name="connsiteY2" fmla="*/ 335065 h 923550"/>
              <a:gd name="connsiteX3" fmla="*/ 251888 w 320107"/>
              <a:gd name="connsiteY3" fmla="*/ 580599 h 923550"/>
              <a:gd name="connsiteX4" fmla="*/ 137588 w 320107"/>
              <a:gd name="connsiteY4" fmla="*/ 923499 h 923550"/>
              <a:gd name="connsiteX5" fmla="*/ 203205 w 320107"/>
              <a:gd name="connsiteY5" fmla="*/ 603882 h 923550"/>
              <a:gd name="connsiteX6" fmla="*/ 110071 w 320107"/>
              <a:gd name="connsiteY6" fmla="*/ 290615 h 923550"/>
              <a:gd name="connsiteX7" fmla="*/ 135471 w 320107"/>
              <a:gd name="connsiteY7" fmla="*/ 288499 h 923550"/>
              <a:gd name="connsiteX8" fmla="*/ 4238 w 320107"/>
              <a:gd name="connsiteY8" fmla="*/ 2749 h 92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107" h="923550">
                <a:moveTo>
                  <a:pt x="4238" y="2749"/>
                </a:moveTo>
                <a:cubicBezTo>
                  <a:pt x="34577" y="35910"/>
                  <a:pt x="291752" y="432079"/>
                  <a:pt x="317505" y="487465"/>
                </a:cubicBezTo>
                <a:cubicBezTo>
                  <a:pt x="343258" y="542851"/>
                  <a:pt x="169691" y="319543"/>
                  <a:pt x="158755" y="335065"/>
                </a:cubicBezTo>
                <a:cubicBezTo>
                  <a:pt x="147819" y="350587"/>
                  <a:pt x="255416" y="482527"/>
                  <a:pt x="251888" y="580599"/>
                </a:cubicBezTo>
                <a:cubicBezTo>
                  <a:pt x="248360" y="678671"/>
                  <a:pt x="145702" y="919619"/>
                  <a:pt x="137588" y="923499"/>
                </a:cubicBezTo>
                <a:cubicBezTo>
                  <a:pt x="129474" y="927379"/>
                  <a:pt x="207791" y="709363"/>
                  <a:pt x="203205" y="603882"/>
                </a:cubicBezTo>
                <a:cubicBezTo>
                  <a:pt x="198619" y="498401"/>
                  <a:pt x="121360" y="343179"/>
                  <a:pt x="110071" y="290615"/>
                </a:cubicBezTo>
                <a:cubicBezTo>
                  <a:pt x="98782" y="238051"/>
                  <a:pt x="155227" y="330480"/>
                  <a:pt x="135471" y="288499"/>
                </a:cubicBezTo>
                <a:cubicBezTo>
                  <a:pt x="115715" y="246518"/>
                  <a:pt x="-26101" y="-30412"/>
                  <a:pt x="4238" y="2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: 図形 1484">
            <a:extLst>
              <a:ext uri="{FF2B5EF4-FFF2-40B4-BE49-F238E27FC236}">
                <a16:creationId xmlns:a16="http://schemas.microsoft.com/office/drawing/2014/main" id="{D8C90D77-3FF5-A2BD-F158-6E28016B55C6}"/>
              </a:ext>
            </a:extLst>
          </p:cNvPr>
          <p:cNvSpPr/>
          <p:nvPr/>
        </p:nvSpPr>
        <p:spPr>
          <a:xfrm>
            <a:off x="450096" y="11228732"/>
            <a:ext cx="229662" cy="548194"/>
          </a:xfrm>
          <a:custGeom>
            <a:avLst/>
            <a:gdLst>
              <a:gd name="connsiteX0" fmla="*/ 225121 w 229662"/>
              <a:gd name="connsiteY0" fmla="*/ 185 h 548194"/>
              <a:gd name="connsiteX1" fmla="*/ 68487 w 229662"/>
              <a:gd name="connsiteY1" fmla="*/ 127185 h 548194"/>
              <a:gd name="connsiteX2" fmla="*/ 26154 w 229662"/>
              <a:gd name="connsiteY2" fmla="*/ 135651 h 548194"/>
              <a:gd name="connsiteX3" fmla="*/ 68487 w 229662"/>
              <a:gd name="connsiteY3" fmla="*/ 192801 h 548194"/>
              <a:gd name="connsiteX4" fmla="*/ 227237 w 229662"/>
              <a:gd name="connsiteY4" fmla="*/ 546285 h 548194"/>
              <a:gd name="connsiteX5" fmla="*/ 153154 w 229662"/>
              <a:gd name="connsiteY5" fmla="*/ 326151 h 548194"/>
              <a:gd name="connsiteX6" fmla="*/ 754 w 229662"/>
              <a:gd name="connsiteY6" fmla="*/ 158935 h 548194"/>
              <a:gd name="connsiteX7" fmla="*/ 225121 w 229662"/>
              <a:gd name="connsiteY7" fmla="*/ 185 h 54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662" h="548194">
                <a:moveTo>
                  <a:pt x="225121" y="185"/>
                </a:moveTo>
                <a:cubicBezTo>
                  <a:pt x="236410" y="-5107"/>
                  <a:pt x="101648" y="104607"/>
                  <a:pt x="68487" y="127185"/>
                </a:cubicBezTo>
                <a:cubicBezTo>
                  <a:pt x="35326" y="149763"/>
                  <a:pt x="26154" y="124715"/>
                  <a:pt x="26154" y="135651"/>
                </a:cubicBezTo>
                <a:cubicBezTo>
                  <a:pt x="26154" y="146587"/>
                  <a:pt x="34973" y="124362"/>
                  <a:pt x="68487" y="192801"/>
                </a:cubicBezTo>
                <a:cubicBezTo>
                  <a:pt x="102001" y="261240"/>
                  <a:pt x="213126" y="524060"/>
                  <a:pt x="227237" y="546285"/>
                </a:cubicBezTo>
                <a:cubicBezTo>
                  <a:pt x="241348" y="568510"/>
                  <a:pt x="190901" y="390709"/>
                  <a:pt x="153154" y="326151"/>
                </a:cubicBezTo>
                <a:cubicBezTo>
                  <a:pt x="115407" y="261593"/>
                  <a:pt x="-10888" y="215732"/>
                  <a:pt x="754" y="158935"/>
                </a:cubicBezTo>
                <a:cubicBezTo>
                  <a:pt x="12396" y="102138"/>
                  <a:pt x="213832" y="5477"/>
                  <a:pt x="225121" y="18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: 図形 1485">
            <a:extLst>
              <a:ext uri="{FF2B5EF4-FFF2-40B4-BE49-F238E27FC236}">
                <a16:creationId xmlns:a16="http://schemas.microsoft.com/office/drawing/2014/main" id="{8B896A6D-9652-D597-3BEF-BC94AA8FE16F}"/>
              </a:ext>
            </a:extLst>
          </p:cNvPr>
          <p:cNvSpPr/>
          <p:nvPr/>
        </p:nvSpPr>
        <p:spPr>
          <a:xfrm>
            <a:off x="640097" y="11239733"/>
            <a:ext cx="138913" cy="522602"/>
          </a:xfrm>
          <a:custGeom>
            <a:avLst/>
            <a:gdLst>
              <a:gd name="connsiteX0" fmla="*/ 1253 w 138913"/>
              <a:gd name="connsiteY0" fmla="*/ 6117 h 522602"/>
              <a:gd name="connsiteX1" fmla="*/ 136720 w 138913"/>
              <a:gd name="connsiteY1" fmla="*/ 255884 h 522602"/>
              <a:gd name="connsiteX2" fmla="*/ 88036 w 138913"/>
              <a:gd name="connsiteY2" fmla="*/ 522584 h 522602"/>
              <a:gd name="connsiteX3" fmla="*/ 128253 w 138913"/>
              <a:gd name="connsiteY3" fmla="*/ 268584 h 522602"/>
              <a:gd name="connsiteX4" fmla="*/ 73220 w 138913"/>
              <a:gd name="connsiteY4" fmla="*/ 92900 h 522602"/>
              <a:gd name="connsiteX5" fmla="*/ 1253 w 138913"/>
              <a:gd name="connsiteY5" fmla="*/ 6117 h 52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913" h="522602">
                <a:moveTo>
                  <a:pt x="1253" y="6117"/>
                </a:moveTo>
                <a:cubicBezTo>
                  <a:pt x="11836" y="33281"/>
                  <a:pt x="122256" y="169806"/>
                  <a:pt x="136720" y="255884"/>
                </a:cubicBezTo>
                <a:cubicBezTo>
                  <a:pt x="151184" y="341962"/>
                  <a:pt x="89447" y="520467"/>
                  <a:pt x="88036" y="522584"/>
                </a:cubicBezTo>
                <a:cubicBezTo>
                  <a:pt x="86625" y="524701"/>
                  <a:pt x="130722" y="340198"/>
                  <a:pt x="128253" y="268584"/>
                </a:cubicBezTo>
                <a:cubicBezTo>
                  <a:pt x="125784" y="196970"/>
                  <a:pt x="96503" y="137350"/>
                  <a:pt x="73220" y="92900"/>
                </a:cubicBezTo>
                <a:cubicBezTo>
                  <a:pt x="49937" y="48450"/>
                  <a:pt x="-9330" y="-21047"/>
                  <a:pt x="1253" y="6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: 図形 1486">
            <a:extLst>
              <a:ext uri="{FF2B5EF4-FFF2-40B4-BE49-F238E27FC236}">
                <a16:creationId xmlns:a16="http://schemas.microsoft.com/office/drawing/2014/main" id="{B8D1094F-7D75-24F9-D708-95F21C56C0D3}"/>
              </a:ext>
            </a:extLst>
          </p:cNvPr>
          <p:cNvSpPr/>
          <p:nvPr/>
        </p:nvSpPr>
        <p:spPr>
          <a:xfrm>
            <a:off x="558633" y="11345322"/>
            <a:ext cx="204912" cy="347789"/>
          </a:xfrm>
          <a:custGeom>
            <a:avLst/>
            <a:gdLst>
              <a:gd name="connsiteX0" fmla="*/ 158917 w 204912"/>
              <a:gd name="connsiteY0" fmla="*/ 11 h 347789"/>
              <a:gd name="connsiteX1" fmla="*/ 48850 w 204912"/>
              <a:gd name="connsiteY1" fmla="*/ 88911 h 347789"/>
              <a:gd name="connsiteX2" fmla="*/ 154684 w 204912"/>
              <a:gd name="connsiteY2" fmla="*/ 296345 h 347789"/>
              <a:gd name="connsiteX3" fmla="*/ 197017 w 204912"/>
              <a:gd name="connsiteY3" fmla="*/ 332328 h 347789"/>
              <a:gd name="connsiteX4" fmla="*/ 167 w 204912"/>
              <a:gd name="connsiteY4" fmla="*/ 84678 h 347789"/>
              <a:gd name="connsiteX5" fmla="*/ 158917 w 204912"/>
              <a:gd name="connsiteY5" fmla="*/ 11 h 34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12" h="347789">
                <a:moveTo>
                  <a:pt x="158917" y="11"/>
                </a:moveTo>
                <a:cubicBezTo>
                  <a:pt x="167031" y="717"/>
                  <a:pt x="49555" y="39522"/>
                  <a:pt x="48850" y="88911"/>
                </a:cubicBezTo>
                <a:cubicBezTo>
                  <a:pt x="48144" y="138300"/>
                  <a:pt x="129989" y="255776"/>
                  <a:pt x="154684" y="296345"/>
                </a:cubicBezTo>
                <a:cubicBezTo>
                  <a:pt x="179379" y="336915"/>
                  <a:pt x="222770" y="367606"/>
                  <a:pt x="197017" y="332328"/>
                </a:cubicBezTo>
                <a:cubicBezTo>
                  <a:pt x="171264" y="297050"/>
                  <a:pt x="6164" y="138300"/>
                  <a:pt x="167" y="84678"/>
                </a:cubicBezTo>
                <a:cubicBezTo>
                  <a:pt x="-5830" y="31056"/>
                  <a:pt x="150803" y="-695"/>
                  <a:pt x="15891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3EDBF4A0-BF13-0C45-B317-9292CDE98EA0}"/>
              </a:ext>
            </a:extLst>
          </p:cNvPr>
          <p:cNvSpPr/>
          <p:nvPr/>
        </p:nvSpPr>
        <p:spPr>
          <a:xfrm>
            <a:off x="3133458" y="1274017"/>
            <a:ext cx="1185018" cy="342452"/>
          </a:xfrm>
          <a:custGeom>
            <a:avLst/>
            <a:gdLst>
              <a:gd name="connsiteX0" fmla="*/ 267 w 1185018"/>
              <a:gd name="connsiteY0" fmla="*/ 218233 h 342452"/>
              <a:gd name="connsiteX1" fmla="*/ 441592 w 1185018"/>
              <a:gd name="connsiteY1" fmla="*/ 103933 h 342452"/>
              <a:gd name="connsiteX2" fmla="*/ 276492 w 1185018"/>
              <a:gd name="connsiteY2" fmla="*/ 116633 h 342452"/>
              <a:gd name="connsiteX3" fmla="*/ 533667 w 1185018"/>
              <a:gd name="connsiteY3" fmla="*/ 24558 h 342452"/>
              <a:gd name="connsiteX4" fmla="*/ 673367 w 1185018"/>
              <a:gd name="connsiteY4" fmla="*/ 62658 h 342452"/>
              <a:gd name="connsiteX5" fmla="*/ 593992 w 1185018"/>
              <a:gd name="connsiteY5" fmla="*/ 8683 h 342452"/>
              <a:gd name="connsiteX6" fmla="*/ 1146442 w 1185018"/>
              <a:gd name="connsiteY6" fmla="*/ 278558 h 342452"/>
              <a:gd name="connsiteX7" fmla="*/ 1098817 w 1185018"/>
              <a:gd name="connsiteY7" fmla="*/ 253158 h 342452"/>
              <a:gd name="connsiteX8" fmla="*/ 781317 w 1185018"/>
              <a:gd name="connsiteY8" fmla="*/ 237283 h 342452"/>
              <a:gd name="connsiteX9" fmla="*/ 244742 w 1185018"/>
              <a:gd name="connsiteY9" fmla="*/ 342058 h 342452"/>
              <a:gd name="connsiteX10" fmla="*/ 936892 w 1185018"/>
              <a:gd name="connsiteY10" fmla="*/ 272208 h 342452"/>
              <a:gd name="connsiteX11" fmla="*/ 593992 w 1185018"/>
              <a:gd name="connsiteY11" fmla="*/ 249983 h 342452"/>
              <a:gd name="connsiteX12" fmla="*/ 514617 w 1185018"/>
              <a:gd name="connsiteY12" fmla="*/ 176958 h 342452"/>
              <a:gd name="connsiteX13" fmla="*/ 267 w 1185018"/>
              <a:gd name="connsiteY13" fmla="*/ 218233 h 3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5018" h="342452">
                <a:moveTo>
                  <a:pt x="267" y="218233"/>
                </a:moveTo>
                <a:cubicBezTo>
                  <a:pt x="-11904" y="206062"/>
                  <a:pt x="395555" y="120866"/>
                  <a:pt x="441592" y="103933"/>
                </a:cubicBezTo>
                <a:cubicBezTo>
                  <a:pt x="487629" y="87000"/>
                  <a:pt x="261146" y="129862"/>
                  <a:pt x="276492" y="116633"/>
                </a:cubicBezTo>
                <a:cubicBezTo>
                  <a:pt x="291838" y="103404"/>
                  <a:pt x="467521" y="33554"/>
                  <a:pt x="533667" y="24558"/>
                </a:cubicBezTo>
                <a:cubicBezTo>
                  <a:pt x="599813" y="15562"/>
                  <a:pt x="663313" y="65304"/>
                  <a:pt x="673367" y="62658"/>
                </a:cubicBezTo>
                <a:cubicBezTo>
                  <a:pt x="683421" y="60012"/>
                  <a:pt x="515146" y="-27300"/>
                  <a:pt x="593992" y="8683"/>
                </a:cubicBezTo>
                <a:cubicBezTo>
                  <a:pt x="672838" y="44666"/>
                  <a:pt x="1062304" y="237812"/>
                  <a:pt x="1146442" y="278558"/>
                </a:cubicBezTo>
                <a:cubicBezTo>
                  <a:pt x="1230580" y="319304"/>
                  <a:pt x="1159671" y="260037"/>
                  <a:pt x="1098817" y="253158"/>
                </a:cubicBezTo>
                <a:cubicBezTo>
                  <a:pt x="1037963" y="246279"/>
                  <a:pt x="923663" y="222466"/>
                  <a:pt x="781317" y="237283"/>
                </a:cubicBezTo>
                <a:cubicBezTo>
                  <a:pt x="638971" y="252100"/>
                  <a:pt x="218813" y="336237"/>
                  <a:pt x="244742" y="342058"/>
                </a:cubicBezTo>
                <a:cubicBezTo>
                  <a:pt x="270671" y="347879"/>
                  <a:pt x="878684" y="287554"/>
                  <a:pt x="936892" y="272208"/>
                </a:cubicBezTo>
                <a:cubicBezTo>
                  <a:pt x="995100" y="256862"/>
                  <a:pt x="664371" y="265858"/>
                  <a:pt x="593992" y="249983"/>
                </a:cubicBezTo>
                <a:cubicBezTo>
                  <a:pt x="523613" y="234108"/>
                  <a:pt x="608809" y="185425"/>
                  <a:pt x="514617" y="176958"/>
                </a:cubicBezTo>
                <a:cubicBezTo>
                  <a:pt x="420425" y="168491"/>
                  <a:pt x="12438" y="230404"/>
                  <a:pt x="267" y="2182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08D701D3-30C3-9636-AF63-020D5507623B}"/>
              </a:ext>
            </a:extLst>
          </p:cNvPr>
          <p:cNvSpPr/>
          <p:nvPr/>
        </p:nvSpPr>
        <p:spPr>
          <a:xfrm>
            <a:off x="4021663" y="1098893"/>
            <a:ext cx="1229363" cy="661493"/>
          </a:xfrm>
          <a:custGeom>
            <a:avLst/>
            <a:gdLst>
              <a:gd name="connsiteX0" fmla="*/ 1062 w 1229363"/>
              <a:gd name="connsiteY0" fmla="*/ 342557 h 661493"/>
              <a:gd name="connsiteX1" fmla="*/ 337612 w 1229363"/>
              <a:gd name="connsiteY1" fmla="*/ 82207 h 661493"/>
              <a:gd name="connsiteX2" fmla="*/ 99487 w 1229363"/>
              <a:gd name="connsiteY2" fmla="*/ 174282 h 661493"/>
              <a:gd name="connsiteX3" fmla="*/ 372537 w 1229363"/>
              <a:gd name="connsiteY3" fmla="*/ 28232 h 661493"/>
              <a:gd name="connsiteX4" fmla="*/ 696387 w 1229363"/>
              <a:gd name="connsiteY4" fmla="*/ 2832 h 661493"/>
              <a:gd name="connsiteX5" fmla="*/ 566212 w 1229363"/>
              <a:gd name="connsiteY5" fmla="*/ 28232 h 661493"/>
              <a:gd name="connsiteX6" fmla="*/ 296337 w 1229363"/>
              <a:gd name="connsiteY6" fmla="*/ 247307 h 661493"/>
              <a:gd name="connsiteX7" fmla="*/ 642412 w 1229363"/>
              <a:gd name="connsiteY7" fmla="*/ 142532 h 661493"/>
              <a:gd name="connsiteX8" fmla="*/ 1207562 w 1229363"/>
              <a:gd name="connsiteY8" fmla="*/ 155232 h 661493"/>
              <a:gd name="connsiteX9" fmla="*/ 1083737 w 1229363"/>
              <a:gd name="connsiteY9" fmla="*/ 148882 h 661493"/>
              <a:gd name="connsiteX10" fmla="*/ 807512 w 1229363"/>
              <a:gd name="connsiteY10" fmla="*/ 234607 h 661493"/>
              <a:gd name="connsiteX11" fmla="*/ 1099612 w 1229363"/>
              <a:gd name="connsiteY11" fmla="*/ 199682 h 661493"/>
              <a:gd name="connsiteX12" fmla="*/ 810687 w 1229363"/>
              <a:gd name="connsiteY12" fmla="*/ 285407 h 661493"/>
              <a:gd name="connsiteX13" fmla="*/ 13762 w 1229363"/>
              <a:gd name="connsiteY13" fmla="*/ 653707 h 661493"/>
              <a:gd name="connsiteX14" fmla="*/ 337612 w 1229363"/>
              <a:gd name="connsiteY14" fmla="*/ 520357 h 661493"/>
              <a:gd name="connsiteX15" fmla="*/ 674162 w 1229363"/>
              <a:gd name="connsiteY15" fmla="*/ 329857 h 661493"/>
              <a:gd name="connsiteX16" fmla="*/ 159812 w 1229363"/>
              <a:gd name="connsiteY16" fmla="*/ 479082 h 661493"/>
              <a:gd name="connsiteX17" fmla="*/ 394762 w 1229363"/>
              <a:gd name="connsiteY17" fmla="*/ 323507 h 661493"/>
              <a:gd name="connsiteX18" fmla="*/ 115362 w 1229363"/>
              <a:gd name="connsiteY18" fmla="*/ 390182 h 661493"/>
              <a:gd name="connsiteX19" fmla="*/ 226487 w 1229363"/>
              <a:gd name="connsiteY19" fmla="*/ 256832 h 661493"/>
              <a:gd name="connsiteX20" fmla="*/ 1062 w 1229363"/>
              <a:gd name="connsiteY20" fmla="*/ 342557 h 66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29363" h="661493">
                <a:moveTo>
                  <a:pt x="1062" y="342557"/>
                </a:moveTo>
                <a:cubicBezTo>
                  <a:pt x="19583" y="313453"/>
                  <a:pt x="321208" y="110253"/>
                  <a:pt x="337612" y="82207"/>
                </a:cubicBezTo>
                <a:cubicBezTo>
                  <a:pt x="354016" y="54161"/>
                  <a:pt x="93666" y="183278"/>
                  <a:pt x="99487" y="174282"/>
                </a:cubicBezTo>
                <a:cubicBezTo>
                  <a:pt x="105308" y="165286"/>
                  <a:pt x="273054" y="56807"/>
                  <a:pt x="372537" y="28232"/>
                </a:cubicBezTo>
                <a:cubicBezTo>
                  <a:pt x="472020" y="-343"/>
                  <a:pt x="664108" y="2832"/>
                  <a:pt x="696387" y="2832"/>
                </a:cubicBezTo>
                <a:cubicBezTo>
                  <a:pt x="728666" y="2832"/>
                  <a:pt x="632887" y="-12514"/>
                  <a:pt x="566212" y="28232"/>
                </a:cubicBezTo>
                <a:cubicBezTo>
                  <a:pt x="499537" y="68978"/>
                  <a:pt x="283637" y="228257"/>
                  <a:pt x="296337" y="247307"/>
                </a:cubicBezTo>
                <a:cubicBezTo>
                  <a:pt x="309037" y="266357"/>
                  <a:pt x="490541" y="157878"/>
                  <a:pt x="642412" y="142532"/>
                </a:cubicBezTo>
                <a:cubicBezTo>
                  <a:pt x="794283" y="127186"/>
                  <a:pt x="1134008" y="154174"/>
                  <a:pt x="1207562" y="155232"/>
                </a:cubicBezTo>
                <a:cubicBezTo>
                  <a:pt x="1281116" y="156290"/>
                  <a:pt x="1150412" y="135653"/>
                  <a:pt x="1083737" y="148882"/>
                </a:cubicBezTo>
                <a:cubicBezTo>
                  <a:pt x="1017062" y="162111"/>
                  <a:pt x="804866" y="226140"/>
                  <a:pt x="807512" y="234607"/>
                </a:cubicBezTo>
                <a:cubicBezTo>
                  <a:pt x="810158" y="243074"/>
                  <a:pt x="1099083" y="191215"/>
                  <a:pt x="1099612" y="199682"/>
                </a:cubicBezTo>
                <a:cubicBezTo>
                  <a:pt x="1100141" y="208149"/>
                  <a:pt x="991662" y="209736"/>
                  <a:pt x="810687" y="285407"/>
                </a:cubicBezTo>
                <a:cubicBezTo>
                  <a:pt x="629712" y="361078"/>
                  <a:pt x="92608" y="614549"/>
                  <a:pt x="13762" y="653707"/>
                </a:cubicBezTo>
                <a:cubicBezTo>
                  <a:pt x="-65084" y="692865"/>
                  <a:pt x="227545" y="574332"/>
                  <a:pt x="337612" y="520357"/>
                </a:cubicBezTo>
                <a:cubicBezTo>
                  <a:pt x="447679" y="466382"/>
                  <a:pt x="703795" y="336736"/>
                  <a:pt x="674162" y="329857"/>
                </a:cubicBezTo>
                <a:cubicBezTo>
                  <a:pt x="644529" y="322978"/>
                  <a:pt x="206379" y="480140"/>
                  <a:pt x="159812" y="479082"/>
                </a:cubicBezTo>
                <a:cubicBezTo>
                  <a:pt x="113245" y="478024"/>
                  <a:pt x="402170" y="338324"/>
                  <a:pt x="394762" y="323507"/>
                </a:cubicBezTo>
                <a:cubicBezTo>
                  <a:pt x="387354" y="308690"/>
                  <a:pt x="143408" y="401295"/>
                  <a:pt x="115362" y="390182"/>
                </a:cubicBezTo>
                <a:cubicBezTo>
                  <a:pt x="87316" y="379070"/>
                  <a:pt x="240775" y="269532"/>
                  <a:pt x="226487" y="256832"/>
                </a:cubicBezTo>
                <a:cubicBezTo>
                  <a:pt x="212200" y="244132"/>
                  <a:pt x="-17459" y="371661"/>
                  <a:pt x="1062" y="3425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: 図形 1487">
            <a:extLst>
              <a:ext uri="{FF2B5EF4-FFF2-40B4-BE49-F238E27FC236}">
                <a16:creationId xmlns:a16="http://schemas.microsoft.com/office/drawing/2014/main" id="{F14DCC3A-08BB-0681-9313-28835F90DB66}"/>
              </a:ext>
            </a:extLst>
          </p:cNvPr>
          <p:cNvSpPr/>
          <p:nvPr/>
        </p:nvSpPr>
        <p:spPr>
          <a:xfrm>
            <a:off x="2455644" y="1463667"/>
            <a:ext cx="2067013" cy="1438991"/>
          </a:xfrm>
          <a:custGeom>
            <a:avLst/>
            <a:gdLst>
              <a:gd name="connsiteX0" fmla="*/ 1309906 w 2067013"/>
              <a:gd name="connsiteY0" fmla="*/ 15883 h 1438991"/>
              <a:gd name="connsiteX1" fmla="*/ 786031 w 2067013"/>
              <a:gd name="connsiteY1" fmla="*/ 66683 h 1438991"/>
              <a:gd name="connsiteX2" fmla="*/ 135156 w 2067013"/>
              <a:gd name="connsiteY2" fmla="*/ 641358 h 1438991"/>
              <a:gd name="connsiteX3" fmla="*/ 398681 w 2067013"/>
              <a:gd name="connsiteY3" fmla="*/ 377833 h 1438991"/>
              <a:gd name="connsiteX4" fmla="*/ 274856 w 2067013"/>
              <a:gd name="connsiteY4" fmla="*/ 482608 h 1438991"/>
              <a:gd name="connsiteX5" fmla="*/ 1806 w 2067013"/>
              <a:gd name="connsiteY5" fmla="*/ 1066808 h 1438991"/>
              <a:gd name="connsiteX6" fmla="*/ 154206 w 2067013"/>
              <a:gd name="connsiteY6" fmla="*/ 749308 h 1438991"/>
              <a:gd name="connsiteX7" fmla="*/ 112931 w 2067013"/>
              <a:gd name="connsiteY7" fmla="*/ 1016008 h 1438991"/>
              <a:gd name="connsiteX8" fmla="*/ 312956 w 2067013"/>
              <a:gd name="connsiteY8" fmla="*/ 635008 h 1438991"/>
              <a:gd name="connsiteX9" fmla="*/ 39906 w 2067013"/>
              <a:gd name="connsiteY9" fmla="*/ 1438283 h 1438991"/>
              <a:gd name="connsiteX10" fmla="*/ 398681 w 2067013"/>
              <a:gd name="connsiteY10" fmla="*/ 787408 h 1438991"/>
              <a:gd name="connsiteX11" fmla="*/ 195481 w 2067013"/>
              <a:gd name="connsiteY11" fmla="*/ 1377958 h 1438991"/>
              <a:gd name="connsiteX12" fmla="*/ 246281 w 2067013"/>
              <a:gd name="connsiteY12" fmla="*/ 1260483 h 1438991"/>
              <a:gd name="connsiteX13" fmla="*/ 878106 w 2067013"/>
              <a:gd name="connsiteY13" fmla="*/ 415933 h 1438991"/>
              <a:gd name="connsiteX14" fmla="*/ 817781 w 2067013"/>
              <a:gd name="connsiteY14" fmla="*/ 473083 h 1438991"/>
              <a:gd name="connsiteX15" fmla="*/ 1084481 w 2067013"/>
              <a:gd name="connsiteY15" fmla="*/ 311158 h 1438991"/>
              <a:gd name="connsiteX16" fmla="*/ 2056031 w 2067013"/>
              <a:gd name="connsiteY16" fmla="*/ 31758 h 1438991"/>
              <a:gd name="connsiteX17" fmla="*/ 1576606 w 2067013"/>
              <a:gd name="connsiteY17" fmla="*/ 130183 h 1438991"/>
              <a:gd name="connsiteX18" fmla="*/ 1081306 w 2067013"/>
              <a:gd name="connsiteY18" fmla="*/ 200033 h 1438991"/>
              <a:gd name="connsiteX19" fmla="*/ 1033681 w 2067013"/>
              <a:gd name="connsiteY19" fmla="*/ 215908 h 1438991"/>
              <a:gd name="connsiteX20" fmla="*/ 1617881 w 2067013"/>
              <a:gd name="connsiteY20" fmla="*/ 101608 h 1438991"/>
              <a:gd name="connsiteX21" fmla="*/ 1309906 w 2067013"/>
              <a:gd name="connsiteY21" fmla="*/ 15883 h 14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67013" h="1438991">
                <a:moveTo>
                  <a:pt x="1309906" y="15883"/>
                </a:moveTo>
                <a:cubicBezTo>
                  <a:pt x="1171264" y="10062"/>
                  <a:pt x="981823" y="-37563"/>
                  <a:pt x="786031" y="66683"/>
                </a:cubicBezTo>
                <a:cubicBezTo>
                  <a:pt x="590239" y="170929"/>
                  <a:pt x="199714" y="589500"/>
                  <a:pt x="135156" y="641358"/>
                </a:cubicBezTo>
                <a:cubicBezTo>
                  <a:pt x="70598" y="693216"/>
                  <a:pt x="375398" y="404291"/>
                  <a:pt x="398681" y="377833"/>
                </a:cubicBezTo>
                <a:cubicBezTo>
                  <a:pt x="421964" y="351375"/>
                  <a:pt x="341002" y="367779"/>
                  <a:pt x="274856" y="482608"/>
                </a:cubicBezTo>
                <a:cubicBezTo>
                  <a:pt x="208710" y="597437"/>
                  <a:pt x="21914" y="1022358"/>
                  <a:pt x="1806" y="1066808"/>
                </a:cubicBezTo>
                <a:cubicBezTo>
                  <a:pt x="-18302" y="1111258"/>
                  <a:pt x="135685" y="757775"/>
                  <a:pt x="154206" y="749308"/>
                </a:cubicBezTo>
                <a:cubicBezTo>
                  <a:pt x="172727" y="740841"/>
                  <a:pt x="86473" y="1035058"/>
                  <a:pt x="112931" y="1016008"/>
                </a:cubicBezTo>
                <a:cubicBezTo>
                  <a:pt x="139389" y="996958"/>
                  <a:pt x="325127" y="564629"/>
                  <a:pt x="312956" y="635008"/>
                </a:cubicBezTo>
                <a:cubicBezTo>
                  <a:pt x="300785" y="705387"/>
                  <a:pt x="25619" y="1412883"/>
                  <a:pt x="39906" y="1438283"/>
                </a:cubicBezTo>
                <a:cubicBezTo>
                  <a:pt x="54193" y="1463683"/>
                  <a:pt x="372752" y="797462"/>
                  <a:pt x="398681" y="787408"/>
                </a:cubicBezTo>
                <a:cubicBezTo>
                  <a:pt x="424610" y="777354"/>
                  <a:pt x="220881" y="1299112"/>
                  <a:pt x="195481" y="1377958"/>
                </a:cubicBezTo>
                <a:cubicBezTo>
                  <a:pt x="170081" y="1456804"/>
                  <a:pt x="132510" y="1420820"/>
                  <a:pt x="246281" y="1260483"/>
                </a:cubicBezTo>
                <a:cubicBezTo>
                  <a:pt x="360052" y="1100146"/>
                  <a:pt x="782856" y="547166"/>
                  <a:pt x="878106" y="415933"/>
                </a:cubicBezTo>
                <a:cubicBezTo>
                  <a:pt x="973356" y="284700"/>
                  <a:pt x="783385" y="490545"/>
                  <a:pt x="817781" y="473083"/>
                </a:cubicBezTo>
                <a:cubicBezTo>
                  <a:pt x="852177" y="455621"/>
                  <a:pt x="878106" y="384712"/>
                  <a:pt x="1084481" y="311158"/>
                </a:cubicBezTo>
                <a:cubicBezTo>
                  <a:pt x="1290856" y="237604"/>
                  <a:pt x="1974010" y="61920"/>
                  <a:pt x="2056031" y="31758"/>
                </a:cubicBezTo>
                <a:cubicBezTo>
                  <a:pt x="2138052" y="1596"/>
                  <a:pt x="1739060" y="102137"/>
                  <a:pt x="1576606" y="130183"/>
                </a:cubicBezTo>
                <a:cubicBezTo>
                  <a:pt x="1414152" y="158229"/>
                  <a:pt x="1171793" y="185746"/>
                  <a:pt x="1081306" y="200033"/>
                </a:cubicBezTo>
                <a:cubicBezTo>
                  <a:pt x="990819" y="214320"/>
                  <a:pt x="944252" y="232312"/>
                  <a:pt x="1033681" y="215908"/>
                </a:cubicBezTo>
                <a:cubicBezTo>
                  <a:pt x="1123110" y="199504"/>
                  <a:pt x="1572373" y="137062"/>
                  <a:pt x="1617881" y="101608"/>
                </a:cubicBezTo>
                <a:cubicBezTo>
                  <a:pt x="1663389" y="66154"/>
                  <a:pt x="1448548" y="21704"/>
                  <a:pt x="1309906" y="158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: 図形 1488">
            <a:extLst>
              <a:ext uri="{FF2B5EF4-FFF2-40B4-BE49-F238E27FC236}">
                <a16:creationId xmlns:a16="http://schemas.microsoft.com/office/drawing/2014/main" id="{27872DFF-031C-0631-9E9E-18F12528ECDD}"/>
              </a:ext>
            </a:extLst>
          </p:cNvPr>
          <p:cNvSpPr/>
          <p:nvPr/>
        </p:nvSpPr>
        <p:spPr>
          <a:xfrm>
            <a:off x="3240157" y="1650363"/>
            <a:ext cx="1135043" cy="936268"/>
          </a:xfrm>
          <a:custGeom>
            <a:avLst/>
            <a:gdLst>
              <a:gd name="connsiteX0" fmla="*/ 1134993 w 1135043"/>
              <a:gd name="connsiteY0" fmla="*/ 9104 h 936268"/>
              <a:gd name="connsiteX1" fmla="*/ 724360 w 1135043"/>
              <a:gd name="connsiteY1" fmla="*/ 34504 h 936268"/>
              <a:gd name="connsiteX2" fmla="*/ 802676 w 1135043"/>
              <a:gd name="connsiteY2" fmla="*/ 38737 h 936268"/>
              <a:gd name="connsiteX3" fmla="*/ 328543 w 1135043"/>
              <a:gd name="connsiteY3" fmla="*/ 169970 h 936268"/>
              <a:gd name="connsiteX4" fmla="*/ 411093 w 1135043"/>
              <a:gd name="connsiteY4" fmla="*/ 155154 h 936268"/>
              <a:gd name="connsiteX5" fmla="*/ 44910 w 1135043"/>
              <a:gd name="connsiteY5" fmla="*/ 673737 h 936268"/>
              <a:gd name="connsiteX6" fmla="*/ 110526 w 1135043"/>
              <a:gd name="connsiteY6" fmla="*/ 546737 h 936268"/>
              <a:gd name="connsiteX7" fmla="*/ 460 w 1135043"/>
              <a:gd name="connsiteY7" fmla="*/ 931970 h 936268"/>
              <a:gd name="connsiteX8" fmla="*/ 161326 w 1135043"/>
              <a:gd name="connsiteY8" fmla="*/ 250404 h 936268"/>
              <a:gd name="connsiteX9" fmla="*/ 123226 w 1135043"/>
              <a:gd name="connsiteY9" fmla="*/ 216537 h 936268"/>
              <a:gd name="connsiteX10" fmla="*/ 688376 w 1135043"/>
              <a:gd name="connsiteY10" fmla="*/ 49320 h 936268"/>
              <a:gd name="connsiteX11" fmla="*/ 510576 w 1135043"/>
              <a:gd name="connsiteY11" fmla="*/ 49320 h 936268"/>
              <a:gd name="connsiteX12" fmla="*/ 694726 w 1135043"/>
              <a:gd name="connsiteY12" fmla="*/ 2754 h 936268"/>
              <a:gd name="connsiteX13" fmla="*/ 1134993 w 1135043"/>
              <a:gd name="connsiteY13" fmla="*/ 9104 h 93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5043" h="936268">
                <a:moveTo>
                  <a:pt x="1134993" y="9104"/>
                </a:moveTo>
                <a:cubicBezTo>
                  <a:pt x="1139932" y="14396"/>
                  <a:pt x="779746" y="29565"/>
                  <a:pt x="724360" y="34504"/>
                </a:cubicBezTo>
                <a:cubicBezTo>
                  <a:pt x="668974" y="39443"/>
                  <a:pt x="868645" y="16159"/>
                  <a:pt x="802676" y="38737"/>
                </a:cubicBezTo>
                <a:cubicBezTo>
                  <a:pt x="736707" y="61315"/>
                  <a:pt x="393807" y="150567"/>
                  <a:pt x="328543" y="169970"/>
                </a:cubicBezTo>
                <a:cubicBezTo>
                  <a:pt x="263279" y="189373"/>
                  <a:pt x="458365" y="71193"/>
                  <a:pt x="411093" y="155154"/>
                </a:cubicBezTo>
                <a:cubicBezTo>
                  <a:pt x="363821" y="239115"/>
                  <a:pt x="95004" y="608473"/>
                  <a:pt x="44910" y="673737"/>
                </a:cubicBezTo>
                <a:cubicBezTo>
                  <a:pt x="-5184" y="739001"/>
                  <a:pt x="117934" y="503698"/>
                  <a:pt x="110526" y="546737"/>
                </a:cubicBezTo>
                <a:cubicBezTo>
                  <a:pt x="103118" y="589776"/>
                  <a:pt x="-8007" y="981359"/>
                  <a:pt x="460" y="931970"/>
                </a:cubicBezTo>
                <a:cubicBezTo>
                  <a:pt x="8927" y="882581"/>
                  <a:pt x="140865" y="369643"/>
                  <a:pt x="161326" y="250404"/>
                </a:cubicBezTo>
                <a:cubicBezTo>
                  <a:pt x="181787" y="131165"/>
                  <a:pt x="35384" y="250051"/>
                  <a:pt x="123226" y="216537"/>
                </a:cubicBezTo>
                <a:cubicBezTo>
                  <a:pt x="211068" y="183023"/>
                  <a:pt x="623818" y="77189"/>
                  <a:pt x="688376" y="49320"/>
                </a:cubicBezTo>
                <a:cubicBezTo>
                  <a:pt x="752934" y="21451"/>
                  <a:pt x="509518" y="57081"/>
                  <a:pt x="510576" y="49320"/>
                </a:cubicBezTo>
                <a:cubicBezTo>
                  <a:pt x="511634" y="41559"/>
                  <a:pt x="593126" y="9810"/>
                  <a:pt x="694726" y="2754"/>
                </a:cubicBezTo>
                <a:cubicBezTo>
                  <a:pt x="796326" y="-4302"/>
                  <a:pt x="1130054" y="3812"/>
                  <a:pt x="1134993" y="910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: 図形 1489">
            <a:extLst>
              <a:ext uri="{FF2B5EF4-FFF2-40B4-BE49-F238E27FC236}">
                <a16:creationId xmlns:a16="http://schemas.microsoft.com/office/drawing/2014/main" id="{EFB28421-9322-12F8-2484-1D7FED7A2D47}"/>
              </a:ext>
            </a:extLst>
          </p:cNvPr>
          <p:cNvSpPr/>
          <p:nvPr/>
        </p:nvSpPr>
        <p:spPr>
          <a:xfrm>
            <a:off x="2226329" y="1721794"/>
            <a:ext cx="1993715" cy="1864055"/>
          </a:xfrm>
          <a:custGeom>
            <a:avLst/>
            <a:gdLst>
              <a:gd name="connsiteX0" fmla="*/ 1985838 w 1993715"/>
              <a:gd name="connsiteY0" fmla="*/ 30806 h 1864055"/>
              <a:gd name="connsiteX1" fmla="*/ 1333904 w 1993715"/>
              <a:gd name="connsiteY1" fmla="*/ 534573 h 1864055"/>
              <a:gd name="connsiteX2" fmla="*/ 1181504 w 1993715"/>
              <a:gd name="connsiteY2" fmla="*/ 1364306 h 1864055"/>
              <a:gd name="connsiteX3" fmla="*/ 1240771 w 1993715"/>
              <a:gd name="connsiteY3" fmla="*/ 725073 h 1864055"/>
              <a:gd name="connsiteX4" fmla="*/ 923271 w 1993715"/>
              <a:gd name="connsiteY4" fmla="*/ 1529406 h 1864055"/>
              <a:gd name="connsiteX5" fmla="*/ 999471 w 1993715"/>
              <a:gd name="connsiteY5" fmla="*/ 1110306 h 1864055"/>
              <a:gd name="connsiteX6" fmla="*/ 559204 w 1993715"/>
              <a:gd name="connsiteY6" fmla="*/ 1753773 h 1864055"/>
              <a:gd name="connsiteX7" fmla="*/ 597304 w 1993715"/>
              <a:gd name="connsiteY7" fmla="*/ 1592906 h 1864055"/>
              <a:gd name="connsiteX8" fmla="*/ 491471 w 1993715"/>
              <a:gd name="connsiteY8" fmla="*/ 1859606 h 1864055"/>
              <a:gd name="connsiteX9" fmla="*/ 504171 w 1993715"/>
              <a:gd name="connsiteY9" fmla="*/ 1330439 h 1864055"/>
              <a:gd name="connsiteX10" fmla="*/ 404 w 1993715"/>
              <a:gd name="connsiteY10" fmla="*/ 1741073 h 1864055"/>
              <a:gd name="connsiteX11" fmla="*/ 423738 w 1993715"/>
              <a:gd name="connsiteY11" fmla="*/ 1330439 h 1864055"/>
              <a:gd name="connsiteX12" fmla="*/ 681971 w 1993715"/>
              <a:gd name="connsiteY12" fmla="*/ 750473 h 1864055"/>
              <a:gd name="connsiteX13" fmla="*/ 914804 w 1993715"/>
              <a:gd name="connsiteY13" fmla="*/ 416039 h 1864055"/>
              <a:gd name="connsiteX14" fmla="*/ 1253471 w 1993715"/>
              <a:gd name="connsiteY14" fmla="*/ 238239 h 1864055"/>
              <a:gd name="connsiteX15" fmla="*/ 961371 w 1993715"/>
              <a:gd name="connsiteY15" fmla="*/ 394873 h 1864055"/>
              <a:gd name="connsiteX16" fmla="*/ 1647171 w 1993715"/>
              <a:gd name="connsiteY16" fmla="*/ 90073 h 1864055"/>
              <a:gd name="connsiteX17" fmla="*/ 1985838 w 1993715"/>
              <a:gd name="connsiteY17" fmla="*/ 30806 h 186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93715" h="1864055">
                <a:moveTo>
                  <a:pt x="1985838" y="30806"/>
                </a:moveTo>
                <a:cubicBezTo>
                  <a:pt x="1933627" y="104889"/>
                  <a:pt x="1467960" y="312323"/>
                  <a:pt x="1333904" y="534573"/>
                </a:cubicBezTo>
                <a:cubicBezTo>
                  <a:pt x="1199848" y="756823"/>
                  <a:pt x="1197026" y="1332556"/>
                  <a:pt x="1181504" y="1364306"/>
                </a:cubicBezTo>
                <a:cubicBezTo>
                  <a:pt x="1165982" y="1396056"/>
                  <a:pt x="1283810" y="697556"/>
                  <a:pt x="1240771" y="725073"/>
                </a:cubicBezTo>
                <a:cubicBezTo>
                  <a:pt x="1197732" y="752590"/>
                  <a:pt x="963488" y="1465201"/>
                  <a:pt x="923271" y="1529406"/>
                </a:cubicBezTo>
                <a:cubicBezTo>
                  <a:pt x="883054" y="1593612"/>
                  <a:pt x="1060149" y="1072912"/>
                  <a:pt x="999471" y="1110306"/>
                </a:cubicBezTo>
                <a:cubicBezTo>
                  <a:pt x="938793" y="1147701"/>
                  <a:pt x="626232" y="1673340"/>
                  <a:pt x="559204" y="1753773"/>
                </a:cubicBezTo>
                <a:cubicBezTo>
                  <a:pt x="492176" y="1834206"/>
                  <a:pt x="608593" y="1575267"/>
                  <a:pt x="597304" y="1592906"/>
                </a:cubicBezTo>
                <a:cubicBezTo>
                  <a:pt x="586015" y="1610545"/>
                  <a:pt x="506993" y="1903350"/>
                  <a:pt x="491471" y="1859606"/>
                </a:cubicBezTo>
                <a:cubicBezTo>
                  <a:pt x="475949" y="1815862"/>
                  <a:pt x="586016" y="1350195"/>
                  <a:pt x="504171" y="1330439"/>
                </a:cubicBezTo>
                <a:cubicBezTo>
                  <a:pt x="422326" y="1310683"/>
                  <a:pt x="13809" y="1741073"/>
                  <a:pt x="404" y="1741073"/>
                </a:cubicBezTo>
                <a:cubicBezTo>
                  <a:pt x="-13001" y="1741073"/>
                  <a:pt x="310144" y="1495539"/>
                  <a:pt x="423738" y="1330439"/>
                </a:cubicBezTo>
                <a:cubicBezTo>
                  <a:pt x="537332" y="1165339"/>
                  <a:pt x="600127" y="902873"/>
                  <a:pt x="681971" y="750473"/>
                </a:cubicBezTo>
                <a:cubicBezTo>
                  <a:pt x="763815" y="598073"/>
                  <a:pt x="819554" y="501411"/>
                  <a:pt x="914804" y="416039"/>
                </a:cubicBezTo>
                <a:cubicBezTo>
                  <a:pt x="1010054" y="330667"/>
                  <a:pt x="1245710" y="241767"/>
                  <a:pt x="1253471" y="238239"/>
                </a:cubicBezTo>
                <a:cubicBezTo>
                  <a:pt x="1261232" y="234711"/>
                  <a:pt x="895754" y="419567"/>
                  <a:pt x="961371" y="394873"/>
                </a:cubicBezTo>
                <a:cubicBezTo>
                  <a:pt x="1026988" y="370179"/>
                  <a:pt x="1474310" y="147929"/>
                  <a:pt x="1647171" y="90073"/>
                </a:cubicBezTo>
                <a:cubicBezTo>
                  <a:pt x="1820032" y="32217"/>
                  <a:pt x="2038049" y="-43277"/>
                  <a:pt x="1985838" y="308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: 図形 1490">
            <a:extLst>
              <a:ext uri="{FF2B5EF4-FFF2-40B4-BE49-F238E27FC236}">
                <a16:creationId xmlns:a16="http://schemas.microsoft.com/office/drawing/2014/main" id="{1FA1149D-E87C-32A2-7041-6F264A0A573B}"/>
              </a:ext>
            </a:extLst>
          </p:cNvPr>
          <p:cNvSpPr/>
          <p:nvPr/>
        </p:nvSpPr>
        <p:spPr>
          <a:xfrm>
            <a:off x="3989139" y="1396197"/>
            <a:ext cx="2308159" cy="841496"/>
          </a:xfrm>
          <a:custGeom>
            <a:avLst/>
            <a:gdLst>
              <a:gd name="connsiteX0" fmla="*/ 2894 w 2308159"/>
              <a:gd name="connsiteY0" fmla="*/ 225170 h 841496"/>
              <a:gd name="connsiteX1" fmla="*/ 976561 w 2308159"/>
              <a:gd name="connsiteY1" fmla="*/ 803 h 841496"/>
              <a:gd name="connsiteX2" fmla="*/ 1823228 w 2308159"/>
              <a:gd name="connsiteY2" fmla="*/ 148970 h 841496"/>
              <a:gd name="connsiteX3" fmla="*/ 1463394 w 2308159"/>
              <a:gd name="connsiteY3" fmla="*/ 115103 h 841496"/>
              <a:gd name="connsiteX4" fmla="*/ 1260194 w 2308159"/>
              <a:gd name="connsiteY4" fmla="*/ 127803 h 841496"/>
              <a:gd name="connsiteX5" fmla="*/ 1793594 w 2308159"/>
              <a:gd name="connsiteY5" fmla="*/ 275970 h 841496"/>
              <a:gd name="connsiteX6" fmla="*/ 2301594 w 2308159"/>
              <a:gd name="connsiteY6" fmla="*/ 834770 h 841496"/>
              <a:gd name="connsiteX7" fmla="*/ 2047594 w 2308159"/>
              <a:gd name="connsiteY7" fmla="*/ 568070 h 841496"/>
              <a:gd name="connsiteX8" fmla="*/ 1552294 w 2308159"/>
              <a:gd name="connsiteY8" fmla="*/ 314070 h 841496"/>
              <a:gd name="connsiteX9" fmla="*/ 642128 w 2308159"/>
              <a:gd name="connsiteY9" fmla="*/ 314070 h 841496"/>
              <a:gd name="connsiteX10" fmla="*/ 1302528 w 2308159"/>
              <a:gd name="connsiteY10" fmla="*/ 195536 h 841496"/>
              <a:gd name="connsiteX11" fmla="*/ 2894 w 2308159"/>
              <a:gd name="connsiteY11" fmla="*/ 225170 h 84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8159" h="841496">
                <a:moveTo>
                  <a:pt x="2894" y="225170"/>
                </a:moveTo>
                <a:cubicBezTo>
                  <a:pt x="-51434" y="192715"/>
                  <a:pt x="673172" y="13503"/>
                  <a:pt x="976561" y="803"/>
                </a:cubicBezTo>
                <a:cubicBezTo>
                  <a:pt x="1279950" y="-11897"/>
                  <a:pt x="1742089" y="129920"/>
                  <a:pt x="1823228" y="148970"/>
                </a:cubicBezTo>
                <a:cubicBezTo>
                  <a:pt x="1904367" y="168020"/>
                  <a:pt x="1557233" y="118631"/>
                  <a:pt x="1463394" y="115103"/>
                </a:cubicBezTo>
                <a:cubicBezTo>
                  <a:pt x="1369555" y="111575"/>
                  <a:pt x="1205161" y="100992"/>
                  <a:pt x="1260194" y="127803"/>
                </a:cubicBezTo>
                <a:cubicBezTo>
                  <a:pt x="1315227" y="154614"/>
                  <a:pt x="1620027" y="158142"/>
                  <a:pt x="1793594" y="275970"/>
                </a:cubicBezTo>
                <a:cubicBezTo>
                  <a:pt x="1967161" y="393798"/>
                  <a:pt x="2259261" y="786087"/>
                  <a:pt x="2301594" y="834770"/>
                </a:cubicBezTo>
                <a:cubicBezTo>
                  <a:pt x="2343927" y="883453"/>
                  <a:pt x="2172477" y="654853"/>
                  <a:pt x="2047594" y="568070"/>
                </a:cubicBezTo>
                <a:cubicBezTo>
                  <a:pt x="1922711" y="481287"/>
                  <a:pt x="1786538" y="356403"/>
                  <a:pt x="1552294" y="314070"/>
                </a:cubicBezTo>
                <a:cubicBezTo>
                  <a:pt x="1318050" y="271737"/>
                  <a:pt x="683756" y="333826"/>
                  <a:pt x="642128" y="314070"/>
                </a:cubicBezTo>
                <a:cubicBezTo>
                  <a:pt x="600500" y="294314"/>
                  <a:pt x="1405539" y="210353"/>
                  <a:pt x="1302528" y="195536"/>
                </a:cubicBezTo>
                <a:cubicBezTo>
                  <a:pt x="1199517" y="180719"/>
                  <a:pt x="57222" y="257625"/>
                  <a:pt x="2894" y="2251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: 図形 1491">
            <a:extLst>
              <a:ext uri="{FF2B5EF4-FFF2-40B4-BE49-F238E27FC236}">
                <a16:creationId xmlns:a16="http://schemas.microsoft.com/office/drawing/2014/main" id="{C41CB114-524B-10F9-0181-91481ED4241E}"/>
              </a:ext>
            </a:extLst>
          </p:cNvPr>
          <p:cNvSpPr/>
          <p:nvPr/>
        </p:nvSpPr>
        <p:spPr>
          <a:xfrm>
            <a:off x="3377740" y="1631485"/>
            <a:ext cx="1704220" cy="1327751"/>
          </a:xfrm>
          <a:custGeom>
            <a:avLst/>
            <a:gdLst>
              <a:gd name="connsiteX0" fmla="*/ 1702260 w 1704220"/>
              <a:gd name="connsiteY0" fmla="*/ 116882 h 1327751"/>
              <a:gd name="connsiteX1" fmla="*/ 1109593 w 1704220"/>
              <a:gd name="connsiteY1" fmla="*/ 226948 h 1327751"/>
              <a:gd name="connsiteX2" fmla="*/ 758227 w 1704220"/>
              <a:gd name="connsiteY2" fmla="*/ 667215 h 1327751"/>
              <a:gd name="connsiteX3" fmla="*/ 931793 w 1704220"/>
              <a:gd name="connsiteY3" fmla="*/ 366648 h 1327751"/>
              <a:gd name="connsiteX4" fmla="*/ 241760 w 1704220"/>
              <a:gd name="connsiteY4" fmla="*/ 1060915 h 1327751"/>
              <a:gd name="connsiteX5" fmla="*/ 639693 w 1704220"/>
              <a:gd name="connsiteY5" fmla="*/ 396282 h 1327751"/>
              <a:gd name="connsiteX6" fmla="*/ 13160 w 1704220"/>
              <a:gd name="connsiteY6" fmla="*/ 1327615 h 1327751"/>
              <a:gd name="connsiteX7" fmla="*/ 216360 w 1704220"/>
              <a:gd name="connsiteY7" fmla="*/ 468248 h 1327751"/>
              <a:gd name="connsiteX8" fmla="*/ 250227 w 1704220"/>
              <a:gd name="connsiteY8" fmla="*/ 781515 h 1327751"/>
              <a:gd name="connsiteX9" fmla="*/ 368760 w 1704220"/>
              <a:gd name="connsiteY9" fmla="*/ 430148 h 1327751"/>
              <a:gd name="connsiteX10" fmla="*/ 804793 w 1704220"/>
              <a:gd name="connsiteY10" fmla="*/ 252348 h 1327751"/>
              <a:gd name="connsiteX11" fmla="*/ 538093 w 1704220"/>
              <a:gd name="connsiteY11" fmla="*/ 315848 h 1327751"/>
              <a:gd name="connsiteX12" fmla="*/ 250227 w 1704220"/>
              <a:gd name="connsiteY12" fmla="*/ 265048 h 1327751"/>
              <a:gd name="connsiteX13" fmla="*/ 1007993 w 1704220"/>
              <a:gd name="connsiteY13" fmla="*/ 6815 h 1327751"/>
              <a:gd name="connsiteX14" fmla="*/ 550793 w 1704220"/>
              <a:gd name="connsiteY14" fmla="*/ 74548 h 1327751"/>
              <a:gd name="connsiteX15" fmla="*/ 1274693 w 1704220"/>
              <a:gd name="connsiteY15" fmla="*/ 70315 h 1327751"/>
              <a:gd name="connsiteX16" fmla="*/ 1702260 w 1704220"/>
              <a:gd name="connsiteY16" fmla="*/ 116882 h 132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04220" h="1327751">
                <a:moveTo>
                  <a:pt x="1702260" y="116882"/>
                </a:moveTo>
                <a:cubicBezTo>
                  <a:pt x="1674743" y="142988"/>
                  <a:pt x="1266932" y="135226"/>
                  <a:pt x="1109593" y="226948"/>
                </a:cubicBezTo>
                <a:cubicBezTo>
                  <a:pt x="952254" y="318670"/>
                  <a:pt x="787860" y="643932"/>
                  <a:pt x="758227" y="667215"/>
                </a:cubicBezTo>
                <a:cubicBezTo>
                  <a:pt x="728594" y="690498"/>
                  <a:pt x="1017871" y="301031"/>
                  <a:pt x="931793" y="366648"/>
                </a:cubicBezTo>
                <a:cubicBezTo>
                  <a:pt x="845715" y="432265"/>
                  <a:pt x="290443" y="1055976"/>
                  <a:pt x="241760" y="1060915"/>
                </a:cubicBezTo>
                <a:cubicBezTo>
                  <a:pt x="193077" y="1065854"/>
                  <a:pt x="677793" y="351832"/>
                  <a:pt x="639693" y="396282"/>
                </a:cubicBezTo>
                <a:cubicBezTo>
                  <a:pt x="601593" y="440732"/>
                  <a:pt x="83715" y="1315621"/>
                  <a:pt x="13160" y="1327615"/>
                </a:cubicBezTo>
                <a:cubicBezTo>
                  <a:pt x="-57395" y="1339609"/>
                  <a:pt x="176849" y="559265"/>
                  <a:pt x="216360" y="468248"/>
                </a:cubicBezTo>
                <a:cubicBezTo>
                  <a:pt x="255871" y="377231"/>
                  <a:pt x="224827" y="787865"/>
                  <a:pt x="250227" y="781515"/>
                </a:cubicBezTo>
                <a:cubicBezTo>
                  <a:pt x="275627" y="775165"/>
                  <a:pt x="276332" y="518342"/>
                  <a:pt x="368760" y="430148"/>
                </a:cubicBezTo>
                <a:cubicBezTo>
                  <a:pt x="461188" y="341954"/>
                  <a:pt x="776571" y="271398"/>
                  <a:pt x="804793" y="252348"/>
                </a:cubicBezTo>
                <a:cubicBezTo>
                  <a:pt x="833015" y="233298"/>
                  <a:pt x="630521" y="313731"/>
                  <a:pt x="538093" y="315848"/>
                </a:cubicBezTo>
                <a:cubicBezTo>
                  <a:pt x="445665" y="317965"/>
                  <a:pt x="171910" y="316553"/>
                  <a:pt x="250227" y="265048"/>
                </a:cubicBezTo>
                <a:cubicBezTo>
                  <a:pt x="328544" y="213543"/>
                  <a:pt x="957899" y="38565"/>
                  <a:pt x="1007993" y="6815"/>
                </a:cubicBezTo>
                <a:cubicBezTo>
                  <a:pt x="1058087" y="-24935"/>
                  <a:pt x="506343" y="63965"/>
                  <a:pt x="550793" y="74548"/>
                </a:cubicBezTo>
                <a:cubicBezTo>
                  <a:pt x="595243" y="85131"/>
                  <a:pt x="1087721" y="65376"/>
                  <a:pt x="1274693" y="70315"/>
                </a:cubicBezTo>
                <a:cubicBezTo>
                  <a:pt x="1461665" y="75254"/>
                  <a:pt x="1729777" y="90776"/>
                  <a:pt x="1702260" y="11688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: 図形 1492">
            <a:extLst>
              <a:ext uri="{FF2B5EF4-FFF2-40B4-BE49-F238E27FC236}">
                <a16:creationId xmlns:a16="http://schemas.microsoft.com/office/drawing/2014/main" id="{9086FE0E-578D-C83F-CDE2-D0339DE7E7F7}"/>
              </a:ext>
            </a:extLst>
          </p:cNvPr>
          <p:cNvSpPr/>
          <p:nvPr/>
        </p:nvSpPr>
        <p:spPr>
          <a:xfrm>
            <a:off x="3546074" y="2809162"/>
            <a:ext cx="575499" cy="1346997"/>
          </a:xfrm>
          <a:custGeom>
            <a:avLst/>
            <a:gdLst>
              <a:gd name="connsiteX0" fmla="*/ 573806 w 575499"/>
              <a:gd name="connsiteY0" fmla="*/ 78 h 1346997"/>
              <a:gd name="connsiteX1" fmla="*/ 202966 w 575499"/>
              <a:gd name="connsiteY1" fmla="*/ 396318 h 1346997"/>
              <a:gd name="connsiteX2" fmla="*/ 258846 w 575499"/>
              <a:gd name="connsiteY2" fmla="*/ 950038 h 1346997"/>
              <a:gd name="connsiteX3" fmla="*/ 126766 w 575499"/>
              <a:gd name="connsiteY3" fmla="*/ 675718 h 1346997"/>
              <a:gd name="connsiteX4" fmla="*/ 289326 w 575499"/>
              <a:gd name="connsiteY4" fmla="*/ 1346278 h 1346997"/>
              <a:gd name="connsiteX5" fmla="*/ 106446 w 575499"/>
              <a:gd name="connsiteY5" fmla="*/ 797638 h 1346997"/>
              <a:gd name="connsiteX6" fmla="*/ 30246 w 575499"/>
              <a:gd name="connsiteY6" fmla="*/ 426798 h 1346997"/>
              <a:gd name="connsiteX7" fmla="*/ 573806 w 575499"/>
              <a:gd name="connsiteY7" fmla="*/ 78 h 134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499" h="1346997">
                <a:moveTo>
                  <a:pt x="573806" y="78"/>
                </a:moveTo>
                <a:cubicBezTo>
                  <a:pt x="602593" y="-5002"/>
                  <a:pt x="255459" y="237991"/>
                  <a:pt x="202966" y="396318"/>
                </a:cubicBezTo>
                <a:cubicBezTo>
                  <a:pt x="150473" y="554645"/>
                  <a:pt x="271546" y="903471"/>
                  <a:pt x="258846" y="950038"/>
                </a:cubicBezTo>
                <a:cubicBezTo>
                  <a:pt x="246146" y="996605"/>
                  <a:pt x="121686" y="609678"/>
                  <a:pt x="126766" y="675718"/>
                </a:cubicBezTo>
                <a:cubicBezTo>
                  <a:pt x="131846" y="741758"/>
                  <a:pt x="292713" y="1325958"/>
                  <a:pt x="289326" y="1346278"/>
                </a:cubicBezTo>
                <a:cubicBezTo>
                  <a:pt x="285939" y="1366598"/>
                  <a:pt x="149626" y="950885"/>
                  <a:pt x="106446" y="797638"/>
                </a:cubicBezTo>
                <a:cubicBezTo>
                  <a:pt x="63266" y="644391"/>
                  <a:pt x="-55267" y="560571"/>
                  <a:pt x="30246" y="426798"/>
                </a:cubicBezTo>
                <a:cubicBezTo>
                  <a:pt x="115759" y="293025"/>
                  <a:pt x="545019" y="5158"/>
                  <a:pt x="573806" y="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: 図形 1493">
            <a:extLst>
              <a:ext uri="{FF2B5EF4-FFF2-40B4-BE49-F238E27FC236}">
                <a16:creationId xmlns:a16="http://schemas.microsoft.com/office/drawing/2014/main" id="{C294D88C-0BEE-6D3B-699C-901AF195EB87}"/>
              </a:ext>
            </a:extLst>
          </p:cNvPr>
          <p:cNvSpPr/>
          <p:nvPr/>
        </p:nvSpPr>
        <p:spPr>
          <a:xfrm>
            <a:off x="2113023" y="2814179"/>
            <a:ext cx="770797" cy="2271767"/>
          </a:xfrm>
          <a:custGeom>
            <a:avLst/>
            <a:gdLst>
              <a:gd name="connsiteX0" fmla="*/ 767337 w 770797"/>
              <a:gd name="connsiteY0" fmla="*/ 141 h 2271767"/>
              <a:gd name="connsiteX1" fmla="*/ 548897 w 770797"/>
              <a:gd name="connsiteY1" fmla="*/ 431941 h 2271767"/>
              <a:gd name="connsiteX2" fmla="*/ 604777 w 770797"/>
              <a:gd name="connsiteY2" fmla="*/ 1209181 h 2271767"/>
              <a:gd name="connsiteX3" fmla="*/ 548897 w 770797"/>
              <a:gd name="connsiteY3" fmla="*/ 1005981 h 2271767"/>
              <a:gd name="connsiteX4" fmla="*/ 294897 w 770797"/>
              <a:gd name="connsiteY4" fmla="*/ 1778141 h 2271767"/>
              <a:gd name="connsiteX5" fmla="*/ 259337 w 770797"/>
              <a:gd name="connsiteY5" fmla="*/ 1392061 h 2271767"/>
              <a:gd name="connsiteX6" fmla="*/ 257 w 770797"/>
              <a:gd name="connsiteY6" fmla="*/ 2270901 h 2271767"/>
              <a:gd name="connsiteX7" fmla="*/ 213617 w 770797"/>
              <a:gd name="connsiteY7" fmla="*/ 1204101 h 2271767"/>
              <a:gd name="connsiteX8" fmla="*/ 345697 w 770797"/>
              <a:gd name="connsiteY8" fmla="*/ 472581 h 2271767"/>
              <a:gd name="connsiteX9" fmla="*/ 767337 w 770797"/>
              <a:gd name="connsiteY9" fmla="*/ 141 h 227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0797" h="2271767">
                <a:moveTo>
                  <a:pt x="767337" y="141"/>
                </a:moveTo>
                <a:cubicBezTo>
                  <a:pt x="801204" y="-6632"/>
                  <a:pt x="575990" y="230434"/>
                  <a:pt x="548897" y="431941"/>
                </a:cubicBezTo>
                <a:cubicBezTo>
                  <a:pt x="521804" y="633448"/>
                  <a:pt x="604777" y="1113508"/>
                  <a:pt x="604777" y="1209181"/>
                </a:cubicBezTo>
                <a:cubicBezTo>
                  <a:pt x="604777" y="1304854"/>
                  <a:pt x="600544" y="911154"/>
                  <a:pt x="548897" y="1005981"/>
                </a:cubicBezTo>
                <a:cubicBezTo>
                  <a:pt x="497250" y="1100808"/>
                  <a:pt x="343157" y="1713794"/>
                  <a:pt x="294897" y="1778141"/>
                </a:cubicBezTo>
                <a:cubicBezTo>
                  <a:pt x="246637" y="1842488"/>
                  <a:pt x="308444" y="1309934"/>
                  <a:pt x="259337" y="1392061"/>
                </a:cubicBezTo>
                <a:cubicBezTo>
                  <a:pt x="210230" y="1474188"/>
                  <a:pt x="7877" y="2302228"/>
                  <a:pt x="257" y="2270901"/>
                </a:cubicBezTo>
                <a:cubicBezTo>
                  <a:pt x="-7363" y="2239574"/>
                  <a:pt x="156044" y="1503821"/>
                  <a:pt x="213617" y="1204101"/>
                </a:cubicBezTo>
                <a:cubicBezTo>
                  <a:pt x="271190" y="904381"/>
                  <a:pt x="251717" y="666468"/>
                  <a:pt x="345697" y="472581"/>
                </a:cubicBezTo>
                <a:cubicBezTo>
                  <a:pt x="439677" y="278694"/>
                  <a:pt x="733470" y="6914"/>
                  <a:pt x="767337" y="1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: 図形 1494">
            <a:extLst>
              <a:ext uri="{FF2B5EF4-FFF2-40B4-BE49-F238E27FC236}">
                <a16:creationId xmlns:a16="http://schemas.microsoft.com/office/drawing/2014/main" id="{4A503009-1859-DF14-D77A-CCC69AC22735}"/>
              </a:ext>
            </a:extLst>
          </p:cNvPr>
          <p:cNvSpPr/>
          <p:nvPr/>
        </p:nvSpPr>
        <p:spPr>
          <a:xfrm>
            <a:off x="3248895" y="2767961"/>
            <a:ext cx="647466" cy="2541140"/>
          </a:xfrm>
          <a:custGeom>
            <a:avLst/>
            <a:gdLst>
              <a:gd name="connsiteX0" fmla="*/ 647465 w 647466"/>
              <a:gd name="connsiteY0" fmla="*/ 639 h 2541140"/>
              <a:gd name="connsiteX1" fmla="*/ 139465 w 647466"/>
              <a:gd name="connsiteY1" fmla="*/ 610239 h 2541140"/>
              <a:gd name="connsiteX2" fmla="*/ 291865 w 647466"/>
              <a:gd name="connsiteY2" fmla="*/ 528959 h 2541140"/>
              <a:gd name="connsiteX3" fmla="*/ 98825 w 647466"/>
              <a:gd name="connsiteY3" fmla="*/ 981079 h 2541140"/>
              <a:gd name="connsiteX4" fmla="*/ 2305 w 647466"/>
              <a:gd name="connsiteY4" fmla="*/ 1656719 h 2541140"/>
              <a:gd name="connsiteX5" fmla="*/ 190265 w 647466"/>
              <a:gd name="connsiteY5" fmla="*/ 589919 h 2541140"/>
              <a:gd name="connsiteX6" fmla="*/ 266465 w 647466"/>
              <a:gd name="connsiteY6" fmla="*/ 1204599 h 2541140"/>
              <a:gd name="connsiteX7" fmla="*/ 383305 w 647466"/>
              <a:gd name="connsiteY7" fmla="*/ 818519 h 2541140"/>
              <a:gd name="connsiteX8" fmla="*/ 215665 w 647466"/>
              <a:gd name="connsiteY8" fmla="*/ 1372239 h 2541140"/>
              <a:gd name="connsiteX9" fmla="*/ 464585 w 647466"/>
              <a:gd name="connsiteY9" fmla="*/ 1931039 h 2541140"/>
              <a:gd name="connsiteX10" fmla="*/ 393465 w 647466"/>
              <a:gd name="connsiteY10" fmla="*/ 1824359 h 2541140"/>
              <a:gd name="connsiteX11" fmla="*/ 642385 w 647466"/>
              <a:gd name="connsiteY11" fmla="*/ 2540639 h 2541140"/>
              <a:gd name="connsiteX12" fmla="*/ 429025 w 647466"/>
              <a:gd name="connsiteY12" fmla="*/ 1920879 h 2541140"/>
              <a:gd name="connsiteX13" fmla="*/ 129305 w 647466"/>
              <a:gd name="connsiteY13" fmla="*/ 970919 h 2541140"/>
              <a:gd name="connsiteX14" fmla="*/ 42945 w 647466"/>
              <a:gd name="connsiteY14" fmla="*/ 757559 h 2541140"/>
              <a:gd name="connsiteX15" fmla="*/ 134385 w 647466"/>
              <a:gd name="connsiteY15" fmla="*/ 498479 h 2541140"/>
              <a:gd name="connsiteX16" fmla="*/ 647465 w 647466"/>
              <a:gd name="connsiteY16" fmla="*/ 639 h 254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7466" h="2541140">
                <a:moveTo>
                  <a:pt x="647465" y="639"/>
                </a:moveTo>
                <a:cubicBezTo>
                  <a:pt x="648312" y="19266"/>
                  <a:pt x="198732" y="522186"/>
                  <a:pt x="139465" y="610239"/>
                </a:cubicBezTo>
                <a:cubicBezTo>
                  <a:pt x="80198" y="698292"/>
                  <a:pt x="298638" y="467152"/>
                  <a:pt x="291865" y="528959"/>
                </a:cubicBezTo>
                <a:cubicBezTo>
                  <a:pt x="285092" y="590766"/>
                  <a:pt x="147085" y="793119"/>
                  <a:pt x="98825" y="981079"/>
                </a:cubicBezTo>
                <a:cubicBezTo>
                  <a:pt x="50565" y="1169039"/>
                  <a:pt x="-12935" y="1721912"/>
                  <a:pt x="2305" y="1656719"/>
                </a:cubicBezTo>
                <a:cubicBezTo>
                  <a:pt x="17545" y="1591526"/>
                  <a:pt x="146238" y="665272"/>
                  <a:pt x="190265" y="589919"/>
                </a:cubicBezTo>
                <a:cubicBezTo>
                  <a:pt x="234292" y="514566"/>
                  <a:pt x="234292" y="1166499"/>
                  <a:pt x="266465" y="1204599"/>
                </a:cubicBezTo>
                <a:cubicBezTo>
                  <a:pt x="298638" y="1242699"/>
                  <a:pt x="391772" y="790579"/>
                  <a:pt x="383305" y="818519"/>
                </a:cubicBezTo>
                <a:cubicBezTo>
                  <a:pt x="374838" y="846459"/>
                  <a:pt x="202118" y="1186819"/>
                  <a:pt x="215665" y="1372239"/>
                </a:cubicBezTo>
                <a:cubicBezTo>
                  <a:pt x="229212" y="1557659"/>
                  <a:pt x="434952" y="1855686"/>
                  <a:pt x="464585" y="1931039"/>
                </a:cubicBezTo>
                <a:cubicBezTo>
                  <a:pt x="494218" y="2006392"/>
                  <a:pt x="363832" y="1722759"/>
                  <a:pt x="393465" y="1824359"/>
                </a:cubicBezTo>
                <a:cubicBezTo>
                  <a:pt x="423098" y="1925959"/>
                  <a:pt x="636458" y="2524552"/>
                  <a:pt x="642385" y="2540639"/>
                </a:cubicBezTo>
                <a:cubicBezTo>
                  <a:pt x="648312" y="2556726"/>
                  <a:pt x="514538" y="2182499"/>
                  <a:pt x="429025" y="1920879"/>
                </a:cubicBezTo>
                <a:cubicBezTo>
                  <a:pt x="343512" y="1659259"/>
                  <a:pt x="193652" y="1164806"/>
                  <a:pt x="129305" y="970919"/>
                </a:cubicBezTo>
                <a:cubicBezTo>
                  <a:pt x="64958" y="777032"/>
                  <a:pt x="42098" y="836299"/>
                  <a:pt x="42945" y="757559"/>
                </a:cubicBezTo>
                <a:cubicBezTo>
                  <a:pt x="43792" y="678819"/>
                  <a:pt x="31092" y="621246"/>
                  <a:pt x="134385" y="498479"/>
                </a:cubicBezTo>
                <a:cubicBezTo>
                  <a:pt x="237678" y="375712"/>
                  <a:pt x="646618" y="-17988"/>
                  <a:pt x="647465" y="6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: 図形 1495">
            <a:extLst>
              <a:ext uri="{FF2B5EF4-FFF2-40B4-BE49-F238E27FC236}">
                <a16:creationId xmlns:a16="http://schemas.microsoft.com/office/drawing/2014/main" id="{C4C356B0-0AD5-035C-A471-B0D959BA4562}"/>
              </a:ext>
            </a:extLst>
          </p:cNvPr>
          <p:cNvSpPr/>
          <p:nvPr/>
        </p:nvSpPr>
        <p:spPr>
          <a:xfrm>
            <a:off x="2872326" y="2779839"/>
            <a:ext cx="795581" cy="1686306"/>
          </a:xfrm>
          <a:custGeom>
            <a:avLst/>
            <a:gdLst>
              <a:gd name="connsiteX0" fmla="*/ 795434 w 795581"/>
              <a:gd name="connsiteY0" fmla="*/ 34481 h 1686306"/>
              <a:gd name="connsiteX1" fmla="*/ 267114 w 795581"/>
              <a:gd name="connsiteY1" fmla="*/ 501841 h 1686306"/>
              <a:gd name="connsiteX2" fmla="*/ 180754 w 795581"/>
              <a:gd name="connsiteY2" fmla="*/ 1634681 h 1686306"/>
              <a:gd name="connsiteX3" fmla="*/ 195994 w 795581"/>
              <a:gd name="connsiteY3" fmla="*/ 1355281 h 1686306"/>
              <a:gd name="connsiteX4" fmla="*/ 165514 w 795581"/>
              <a:gd name="connsiteY4" fmla="*/ 278321 h 1686306"/>
              <a:gd name="connsiteX5" fmla="*/ 23274 w 795581"/>
              <a:gd name="connsiteY5" fmla="*/ 1680401 h 1686306"/>
              <a:gd name="connsiteX6" fmla="*/ 38514 w 795581"/>
              <a:gd name="connsiteY6" fmla="*/ 750761 h 1686306"/>
              <a:gd name="connsiteX7" fmla="*/ 389034 w 795581"/>
              <a:gd name="connsiteY7" fmla="*/ 9081 h 1686306"/>
              <a:gd name="connsiteX8" fmla="*/ 211234 w 795581"/>
              <a:gd name="connsiteY8" fmla="*/ 318961 h 1686306"/>
              <a:gd name="connsiteX9" fmla="*/ 795434 w 795581"/>
              <a:gd name="connsiteY9" fmla="*/ 34481 h 168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81" h="1686306">
                <a:moveTo>
                  <a:pt x="795434" y="34481"/>
                </a:moveTo>
                <a:cubicBezTo>
                  <a:pt x="804747" y="64961"/>
                  <a:pt x="369561" y="235141"/>
                  <a:pt x="267114" y="501841"/>
                </a:cubicBezTo>
                <a:cubicBezTo>
                  <a:pt x="164667" y="768541"/>
                  <a:pt x="192607" y="1492441"/>
                  <a:pt x="180754" y="1634681"/>
                </a:cubicBezTo>
                <a:cubicBezTo>
                  <a:pt x="168901" y="1776921"/>
                  <a:pt x="198534" y="1581341"/>
                  <a:pt x="195994" y="1355281"/>
                </a:cubicBezTo>
                <a:cubicBezTo>
                  <a:pt x="193454" y="1129221"/>
                  <a:pt x="194301" y="224134"/>
                  <a:pt x="165514" y="278321"/>
                </a:cubicBezTo>
                <a:cubicBezTo>
                  <a:pt x="136727" y="332508"/>
                  <a:pt x="44441" y="1601661"/>
                  <a:pt x="23274" y="1680401"/>
                </a:cubicBezTo>
                <a:cubicBezTo>
                  <a:pt x="2107" y="1759141"/>
                  <a:pt x="-22446" y="1029314"/>
                  <a:pt x="38514" y="750761"/>
                </a:cubicBezTo>
                <a:cubicBezTo>
                  <a:pt x="99474" y="472208"/>
                  <a:pt x="360247" y="81048"/>
                  <a:pt x="389034" y="9081"/>
                </a:cubicBezTo>
                <a:cubicBezTo>
                  <a:pt x="417821" y="-62886"/>
                  <a:pt x="138421" y="316421"/>
                  <a:pt x="211234" y="318961"/>
                </a:cubicBezTo>
                <a:cubicBezTo>
                  <a:pt x="284047" y="321501"/>
                  <a:pt x="786121" y="4001"/>
                  <a:pt x="795434" y="344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: 図形 1496">
            <a:extLst>
              <a:ext uri="{FF2B5EF4-FFF2-40B4-BE49-F238E27FC236}">
                <a16:creationId xmlns:a16="http://schemas.microsoft.com/office/drawing/2014/main" id="{75AB0C10-E9F7-4CC7-0329-5E169975CAB9}"/>
              </a:ext>
            </a:extLst>
          </p:cNvPr>
          <p:cNvSpPr/>
          <p:nvPr/>
        </p:nvSpPr>
        <p:spPr>
          <a:xfrm>
            <a:off x="2056998" y="3347302"/>
            <a:ext cx="1089067" cy="2730250"/>
          </a:xfrm>
          <a:custGeom>
            <a:avLst/>
            <a:gdLst>
              <a:gd name="connsiteX0" fmla="*/ 635402 w 1089067"/>
              <a:gd name="connsiteY0" fmla="*/ 418 h 2730250"/>
              <a:gd name="connsiteX1" fmla="*/ 797962 w 1089067"/>
              <a:gd name="connsiteY1" fmla="*/ 945298 h 2730250"/>
              <a:gd name="connsiteX2" fmla="*/ 803042 w 1089067"/>
              <a:gd name="connsiteY2" fmla="*/ 676058 h 2730250"/>
              <a:gd name="connsiteX3" fmla="*/ 630322 w 1089067"/>
              <a:gd name="connsiteY3" fmla="*/ 1702218 h 2730250"/>
              <a:gd name="connsiteX4" fmla="*/ 1087522 w 1089067"/>
              <a:gd name="connsiteY4" fmla="*/ 858938 h 2730250"/>
              <a:gd name="connsiteX5" fmla="*/ 787802 w 1089067"/>
              <a:gd name="connsiteY5" fmla="*/ 1346618 h 2730250"/>
              <a:gd name="connsiteX6" fmla="*/ 1031642 w 1089067"/>
              <a:gd name="connsiteY6" fmla="*/ 2708058 h 2730250"/>
              <a:gd name="connsiteX7" fmla="*/ 945282 w 1089067"/>
              <a:gd name="connsiteY7" fmla="*/ 2159418 h 2730250"/>
              <a:gd name="connsiteX8" fmla="*/ 706522 w 1089067"/>
              <a:gd name="connsiteY8" fmla="*/ 1737778 h 2730250"/>
              <a:gd name="connsiteX9" fmla="*/ 396642 w 1089067"/>
              <a:gd name="connsiteY9" fmla="*/ 2560738 h 2730250"/>
              <a:gd name="connsiteX10" fmla="*/ 432202 w 1089067"/>
              <a:gd name="connsiteY10" fmla="*/ 1910498 h 2730250"/>
              <a:gd name="connsiteX11" fmla="*/ 402 w 1089067"/>
              <a:gd name="connsiteY11" fmla="*/ 2464218 h 2730250"/>
              <a:gd name="connsiteX12" fmla="*/ 361082 w 1089067"/>
              <a:gd name="connsiteY12" fmla="*/ 1123098 h 2730250"/>
              <a:gd name="connsiteX13" fmla="*/ 716682 w 1089067"/>
              <a:gd name="connsiteY13" fmla="*/ 828458 h 2730250"/>
              <a:gd name="connsiteX14" fmla="*/ 635402 w 1089067"/>
              <a:gd name="connsiteY14" fmla="*/ 418 h 27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9067" h="2730250">
                <a:moveTo>
                  <a:pt x="635402" y="418"/>
                </a:moveTo>
                <a:cubicBezTo>
                  <a:pt x="648949" y="19891"/>
                  <a:pt x="770022" y="832691"/>
                  <a:pt x="797962" y="945298"/>
                </a:cubicBezTo>
                <a:cubicBezTo>
                  <a:pt x="825902" y="1057905"/>
                  <a:pt x="830982" y="549905"/>
                  <a:pt x="803042" y="676058"/>
                </a:cubicBezTo>
                <a:cubicBezTo>
                  <a:pt x="775102" y="802211"/>
                  <a:pt x="582909" y="1671738"/>
                  <a:pt x="630322" y="1702218"/>
                </a:cubicBezTo>
                <a:cubicBezTo>
                  <a:pt x="677735" y="1732698"/>
                  <a:pt x="1061275" y="918205"/>
                  <a:pt x="1087522" y="858938"/>
                </a:cubicBezTo>
                <a:cubicBezTo>
                  <a:pt x="1113769" y="799671"/>
                  <a:pt x="797115" y="1038431"/>
                  <a:pt x="787802" y="1346618"/>
                </a:cubicBezTo>
                <a:cubicBezTo>
                  <a:pt x="778489" y="1654805"/>
                  <a:pt x="1005395" y="2572591"/>
                  <a:pt x="1031642" y="2708058"/>
                </a:cubicBezTo>
                <a:cubicBezTo>
                  <a:pt x="1057889" y="2843525"/>
                  <a:pt x="999469" y="2321131"/>
                  <a:pt x="945282" y="2159418"/>
                </a:cubicBezTo>
                <a:cubicBezTo>
                  <a:pt x="891095" y="1997705"/>
                  <a:pt x="797962" y="1670891"/>
                  <a:pt x="706522" y="1737778"/>
                </a:cubicBezTo>
                <a:cubicBezTo>
                  <a:pt x="615082" y="1804665"/>
                  <a:pt x="442362" y="2531951"/>
                  <a:pt x="396642" y="2560738"/>
                </a:cubicBezTo>
                <a:cubicBezTo>
                  <a:pt x="350922" y="2589525"/>
                  <a:pt x="498242" y="1926585"/>
                  <a:pt x="432202" y="1910498"/>
                </a:cubicBezTo>
                <a:cubicBezTo>
                  <a:pt x="366162" y="1894411"/>
                  <a:pt x="12255" y="2595451"/>
                  <a:pt x="402" y="2464218"/>
                </a:cubicBezTo>
                <a:cubicBezTo>
                  <a:pt x="-11451" y="2332985"/>
                  <a:pt x="241702" y="1395725"/>
                  <a:pt x="361082" y="1123098"/>
                </a:cubicBezTo>
                <a:cubicBezTo>
                  <a:pt x="480462" y="850471"/>
                  <a:pt x="670115" y="1010491"/>
                  <a:pt x="716682" y="828458"/>
                </a:cubicBezTo>
                <a:cubicBezTo>
                  <a:pt x="763249" y="646425"/>
                  <a:pt x="621855" y="-19055"/>
                  <a:pt x="635402" y="4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: 図形 1497">
            <a:extLst>
              <a:ext uri="{FF2B5EF4-FFF2-40B4-BE49-F238E27FC236}">
                <a16:creationId xmlns:a16="http://schemas.microsoft.com/office/drawing/2014/main" id="{B944790A-AA31-5033-B1D3-46A1B90AA78C}"/>
              </a:ext>
            </a:extLst>
          </p:cNvPr>
          <p:cNvSpPr/>
          <p:nvPr/>
        </p:nvSpPr>
        <p:spPr>
          <a:xfrm>
            <a:off x="2838266" y="2854343"/>
            <a:ext cx="974974" cy="2836351"/>
          </a:xfrm>
          <a:custGeom>
            <a:avLst/>
            <a:gdLst>
              <a:gd name="connsiteX0" fmla="*/ 933634 w 974974"/>
              <a:gd name="connsiteY0" fmla="*/ 3157 h 2836351"/>
              <a:gd name="connsiteX1" fmla="*/ 444684 w 974974"/>
              <a:gd name="connsiteY1" fmla="*/ 530207 h 2836351"/>
              <a:gd name="connsiteX2" fmla="*/ 463734 w 974974"/>
              <a:gd name="connsiteY2" fmla="*/ 1171557 h 2836351"/>
              <a:gd name="connsiteX3" fmla="*/ 501834 w 974974"/>
              <a:gd name="connsiteY3" fmla="*/ 993757 h 2836351"/>
              <a:gd name="connsiteX4" fmla="*/ 851084 w 974974"/>
              <a:gd name="connsiteY4" fmla="*/ 2073257 h 2836351"/>
              <a:gd name="connsiteX5" fmla="*/ 762184 w 974974"/>
              <a:gd name="connsiteY5" fmla="*/ 1914507 h 2836351"/>
              <a:gd name="connsiteX6" fmla="*/ 971734 w 974974"/>
              <a:gd name="connsiteY6" fmla="*/ 2371707 h 2836351"/>
              <a:gd name="connsiteX7" fmla="*/ 889184 w 974974"/>
              <a:gd name="connsiteY7" fmla="*/ 2835257 h 2836351"/>
              <a:gd name="connsiteX8" fmla="*/ 882834 w 974974"/>
              <a:gd name="connsiteY8" fmla="*/ 2479657 h 2836351"/>
              <a:gd name="connsiteX9" fmla="*/ 654234 w 974974"/>
              <a:gd name="connsiteY9" fmla="*/ 1838307 h 2836351"/>
              <a:gd name="connsiteX10" fmla="*/ 50984 w 974974"/>
              <a:gd name="connsiteY10" fmla="*/ 1063607 h 2836351"/>
              <a:gd name="connsiteX11" fmla="*/ 279584 w 974974"/>
              <a:gd name="connsiteY11" fmla="*/ 1533507 h 2836351"/>
              <a:gd name="connsiteX12" fmla="*/ 190684 w 974974"/>
              <a:gd name="connsiteY12" fmla="*/ 2054207 h 2836351"/>
              <a:gd name="connsiteX13" fmla="*/ 292284 w 974974"/>
              <a:gd name="connsiteY13" fmla="*/ 1082657 h 2836351"/>
              <a:gd name="connsiteX14" fmla="*/ 19234 w 974974"/>
              <a:gd name="connsiteY14" fmla="*/ 777857 h 2836351"/>
              <a:gd name="connsiteX15" fmla="*/ 933634 w 974974"/>
              <a:gd name="connsiteY15" fmla="*/ 3157 h 283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4974" h="2836351">
                <a:moveTo>
                  <a:pt x="933634" y="3157"/>
                </a:moveTo>
                <a:cubicBezTo>
                  <a:pt x="1004542" y="-38118"/>
                  <a:pt x="523001" y="335474"/>
                  <a:pt x="444684" y="530207"/>
                </a:cubicBezTo>
                <a:cubicBezTo>
                  <a:pt x="366367" y="724940"/>
                  <a:pt x="454209" y="1094299"/>
                  <a:pt x="463734" y="1171557"/>
                </a:cubicBezTo>
                <a:cubicBezTo>
                  <a:pt x="473259" y="1248815"/>
                  <a:pt x="437276" y="843474"/>
                  <a:pt x="501834" y="993757"/>
                </a:cubicBezTo>
                <a:cubicBezTo>
                  <a:pt x="566392" y="1144040"/>
                  <a:pt x="807692" y="1919799"/>
                  <a:pt x="851084" y="2073257"/>
                </a:cubicBezTo>
                <a:cubicBezTo>
                  <a:pt x="894476" y="2226715"/>
                  <a:pt x="742076" y="1864765"/>
                  <a:pt x="762184" y="1914507"/>
                </a:cubicBezTo>
                <a:cubicBezTo>
                  <a:pt x="782292" y="1964249"/>
                  <a:pt x="950567" y="2218249"/>
                  <a:pt x="971734" y="2371707"/>
                </a:cubicBezTo>
                <a:cubicBezTo>
                  <a:pt x="992901" y="2525165"/>
                  <a:pt x="904001" y="2817265"/>
                  <a:pt x="889184" y="2835257"/>
                </a:cubicBezTo>
                <a:cubicBezTo>
                  <a:pt x="874367" y="2853249"/>
                  <a:pt x="921992" y="2645815"/>
                  <a:pt x="882834" y="2479657"/>
                </a:cubicBezTo>
                <a:cubicBezTo>
                  <a:pt x="843676" y="2313499"/>
                  <a:pt x="792876" y="2074315"/>
                  <a:pt x="654234" y="1838307"/>
                </a:cubicBezTo>
                <a:cubicBezTo>
                  <a:pt x="515592" y="1602299"/>
                  <a:pt x="113426" y="1114407"/>
                  <a:pt x="50984" y="1063607"/>
                </a:cubicBezTo>
                <a:cubicBezTo>
                  <a:pt x="-11458" y="1012807"/>
                  <a:pt x="256301" y="1368407"/>
                  <a:pt x="279584" y="1533507"/>
                </a:cubicBezTo>
                <a:cubicBezTo>
                  <a:pt x="302867" y="1698607"/>
                  <a:pt x="188567" y="2129349"/>
                  <a:pt x="190684" y="2054207"/>
                </a:cubicBezTo>
                <a:cubicBezTo>
                  <a:pt x="192801" y="1979065"/>
                  <a:pt x="320859" y="1295382"/>
                  <a:pt x="292284" y="1082657"/>
                </a:cubicBezTo>
                <a:cubicBezTo>
                  <a:pt x="263709" y="869932"/>
                  <a:pt x="-84483" y="955657"/>
                  <a:pt x="19234" y="777857"/>
                </a:cubicBezTo>
                <a:cubicBezTo>
                  <a:pt x="122951" y="600057"/>
                  <a:pt x="862726" y="44432"/>
                  <a:pt x="933634" y="31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: 図形 1498">
            <a:extLst>
              <a:ext uri="{FF2B5EF4-FFF2-40B4-BE49-F238E27FC236}">
                <a16:creationId xmlns:a16="http://schemas.microsoft.com/office/drawing/2014/main" id="{41B45CD1-DD21-4E93-94FF-DC1B18A77199}"/>
              </a:ext>
            </a:extLst>
          </p:cNvPr>
          <p:cNvSpPr/>
          <p:nvPr/>
        </p:nvSpPr>
        <p:spPr>
          <a:xfrm>
            <a:off x="4482945" y="1545409"/>
            <a:ext cx="2117496" cy="2468198"/>
          </a:xfrm>
          <a:custGeom>
            <a:avLst/>
            <a:gdLst>
              <a:gd name="connsiteX0" fmla="*/ 1054255 w 2117496"/>
              <a:gd name="connsiteY0" fmla="*/ 42091 h 2468198"/>
              <a:gd name="connsiteX1" fmla="*/ 1778155 w 2117496"/>
              <a:gd name="connsiteY1" fmla="*/ 715191 h 2468198"/>
              <a:gd name="connsiteX2" fmla="*/ 1873405 w 2117496"/>
              <a:gd name="connsiteY2" fmla="*/ 1286691 h 2468198"/>
              <a:gd name="connsiteX3" fmla="*/ 1765455 w 2117496"/>
              <a:gd name="connsiteY3" fmla="*/ 1547041 h 2468198"/>
              <a:gd name="connsiteX4" fmla="*/ 2114705 w 2117496"/>
              <a:gd name="connsiteY4" fmla="*/ 2461441 h 2468198"/>
              <a:gd name="connsiteX5" fmla="*/ 1917855 w 2117496"/>
              <a:gd name="connsiteY5" fmla="*/ 1921691 h 2468198"/>
              <a:gd name="connsiteX6" fmla="*/ 1708305 w 2117496"/>
              <a:gd name="connsiteY6" fmla="*/ 1159691 h 2468198"/>
              <a:gd name="connsiteX7" fmla="*/ 1486055 w 2117496"/>
              <a:gd name="connsiteY7" fmla="*/ 981891 h 2468198"/>
              <a:gd name="connsiteX8" fmla="*/ 1670205 w 2117496"/>
              <a:gd name="connsiteY8" fmla="*/ 1674041 h 2468198"/>
              <a:gd name="connsiteX9" fmla="*/ 1536855 w 2117496"/>
              <a:gd name="connsiteY9" fmla="*/ 1204141 h 2468198"/>
              <a:gd name="connsiteX10" fmla="*/ 1536855 w 2117496"/>
              <a:gd name="connsiteY10" fmla="*/ 683441 h 2468198"/>
              <a:gd name="connsiteX11" fmla="*/ 1289205 w 2117496"/>
              <a:gd name="connsiteY11" fmla="*/ 511991 h 2468198"/>
              <a:gd name="connsiteX12" fmla="*/ 155 w 2117496"/>
              <a:gd name="connsiteY12" fmla="*/ 105591 h 2468198"/>
              <a:gd name="connsiteX13" fmla="*/ 1378105 w 2117496"/>
              <a:gd name="connsiteY13" fmla="*/ 562791 h 2468198"/>
              <a:gd name="connsiteX14" fmla="*/ 1295555 w 2117496"/>
              <a:gd name="connsiteY14" fmla="*/ 372291 h 2468198"/>
              <a:gd name="connsiteX15" fmla="*/ 1098705 w 2117496"/>
              <a:gd name="connsiteY15" fmla="*/ 105591 h 2468198"/>
              <a:gd name="connsiteX16" fmla="*/ 1054255 w 2117496"/>
              <a:gd name="connsiteY16" fmla="*/ 42091 h 246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17496" h="2468198">
                <a:moveTo>
                  <a:pt x="1054255" y="42091"/>
                </a:moveTo>
                <a:cubicBezTo>
                  <a:pt x="1167497" y="143691"/>
                  <a:pt x="1641630" y="507758"/>
                  <a:pt x="1778155" y="715191"/>
                </a:cubicBezTo>
                <a:cubicBezTo>
                  <a:pt x="1914680" y="922624"/>
                  <a:pt x="1875522" y="1148049"/>
                  <a:pt x="1873405" y="1286691"/>
                </a:cubicBezTo>
                <a:cubicBezTo>
                  <a:pt x="1871288" y="1425333"/>
                  <a:pt x="1725238" y="1351249"/>
                  <a:pt x="1765455" y="1547041"/>
                </a:cubicBezTo>
                <a:cubicBezTo>
                  <a:pt x="1805672" y="1742833"/>
                  <a:pt x="2089305" y="2398999"/>
                  <a:pt x="2114705" y="2461441"/>
                </a:cubicBezTo>
                <a:cubicBezTo>
                  <a:pt x="2140105" y="2523883"/>
                  <a:pt x="1985588" y="2138649"/>
                  <a:pt x="1917855" y="1921691"/>
                </a:cubicBezTo>
                <a:cubicBezTo>
                  <a:pt x="1850122" y="1704733"/>
                  <a:pt x="1780272" y="1316324"/>
                  <a:pt x="1708305" y="1159691"/>
                </a:cubicBezTo>
                <a:cubicBezTo>
                  <a:pt x="1636338" y="1003058"/>
                  <a:pt x="1492405" y="896166"/>
                  <a:pt x="1486055" y="981891"/>
                </a:cubicBezTo>
                <a:cubicBezTo>
                  <a:pt x="1479705" y="1067616"/>
                  <a:pt x="1661738" y="1636999"/>
                  <a:pt x="1670205" y="1674041"/>
                </a:cubicBezTo>
                <a:cubicBezTo>
                  <a:pt x="1678672" y="1711083"/>
                  <a:pt x="1559080" y="1369241"/>
                  <a:pt x="1536855" y="1204141"/>
                </a:cubicBezTo>
                <a:cubicBezTo>
                  <a:pt x="1514630" y="1039041"/>
                  <a:pt x="1578130" y="798799"/>
                  <a:pt x="1536855" y="683441"/>
                </a:cubicBezTo>
                <a:cubicBezTo>
                  <a:pt x="1495580" y="568083"/>
                  <a:pt x="1545322" y="608299"/>
                  <a:pt x="1289205" y="511991"/>
                </a:cubicBezTo>
                <a:cubicBezTo>
                  <a:pt x="1033088" y="415683"/>
                  <a:pt x="-14662" y="97124"/>
                  <a:pt x="155" y="105591"/>
                </a:cubicBezTo>
                <a:cubicBezTo>
                  <a:pt x="14972" y="114058"/>
                  <a:pt x="1162205" y="518341"/>
                  <a:pt x="1378105" y="562791"/>
                </a:cubicBezTo>
                <a:cubicBezTo>
                  <a:pt x="1594005" y="607241"/>
                  <a:pt x="1342122" y="448491"/>
                  <a:pt x="1295555" y="372291"/>
                </a:cubicBezTo>
                <a:cubicBezTo>
                  <a:pt x="1248988" y="296091"/>
                  <a:pt x="1143155" y="163799"/>
                  <a:pt x="1098705" y="105591"/>
                </a:cubicBezTo>
                <a:cubicBezTo>
                  <a:pt x="1054255" y="47383"/>
                  <a:pt x="941013" y="-59509"/>
                  <a:pt x="1054255" y="420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: 図形 1500">
            <a:extLst>
              <a:ext uri="{FF2B5EF4-FFF2-40B4-BE49-F238E27FC236}">
                <a16:creationId xmlns:a16="http://schemas.microsoft.com/office/drawing/2014/main" id="{92A70E4A-FA5A-8DED-3B35-D55B9511CD60}"/>
              </a:ext>
            </a:extLst>
          </p:cNvPr>
          <p:cNvSpPr/>
          <p:nvPr/>
        </p:nvSpPr>
        <p:spPr>
          <a:xfrm>
            <a:off x="5927632" y="2574301"/>
            <a:ext cx="759758" cy="1721900"/>
          </a:xfrm>
          <a:custGeom>
            <a:avLst/>
            <a:gdLst>
              <a:gd name="connsiteX0" fmla="*/ 215993 w 759758"/>
              <a:gd name="connsiteY0" fmla="*/ 79999 h 1721900"/>
              <a:gd name="connsiteX1" fmla="*/ 441418 w 759758"/>
              <a:gd name="connsiteY1" fmla="*/ 318124 h 1721900"/>
              <a:gd name="connsiteX2" fmla="*/ 377918 w 759758"/>
              <a:gd name="connsiteY2" fmla="*/ 641974 h 1721900"/>
              <a:gd name="connsiteX3" fmla="*/ 682718 w 759758"/>
              <a:gd name="connsiteY3" fmla="*/ 1289674 h 1721900"/>
              <a:gd name="connsiteX4" fmla="*/ 511268 w 759758"/>
              <a:gd name="connsiteY4" fmla="*/ 1061074 h 1721900"/>
              <a:gd name="connsiteX5" fmla="*/ 758918 w 759758"/>
              <a:gd name="connsiteY5" fmla="*/ 1715124 h 1721900"/>
              <a:gd name="connsiteX6" fmla="*/ 577943 w 759758"/>
              <a:gd name="connsiteY6" fmla="*/ 1343649 h 1721900"/>
              <a:gd name="connsiteX7" fmla="*/ 212818 w 759758"/>
              <a:gd name="connsiteY7" fmla="*/ 441949 h 1721900"/>
              <a:gd name="connsiteX8" fmla="*/ 298543 w 759758"/>
              <a:gd name="connsiteY8" fmla="*/ 800724 h 1721900"/>
              <a:gd name="connsiteX9" fmla="*/ 93 w 759758"/>
              <a:gd name="connsiteY9" fmla="*/ 3799 h 1721900"/>
              <a:gd name="connsiteX10" fmla="*/ 333468 w 759758"/>
              <a:gd name="connsiteY10" fmla="*/ 483224 h 1721900"/>
              <a:gd name="connsiteX11" fmla="*/ 215993 w 759758"/>
              <a:gd name="connsiteY11" fmla="*/ 79999 h 172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9758" h="1721900">
                <a:moveTo>
                  <a:pt x="215993" y="79999"/>
                </a:moveTo>
                <a:cubicBezTo>
                  <a:pt x="233985" y="52482"/>
                  <a:pt x="414431" y="224462"/>
                  <a:pt x="441418" y="318124"/>
                </a:cubicBezTo>
                <a:cubicBezTo>
                  <a:pt x="468405" y="411786"/>
                  <a:pt x="337701" y="480049"/>
                  <a:pt x="377918" y="641974"/>
                </a:cubicBezTo>
                <a:cubicBezTo>
                  <a:pt x="418135" y="803899"/>
                  <a:pt x="660493" y="1219824"/>
                  <a:pt x="682718" y="1289674"/>
                </a:cubicBezTo>
                <a:cubicBezTo>
                  <a:pt x="704943" y="1359524"/>
                  <a:pt x="498568" y="990166"/>
                  <a:pt x="511268" y="1061074"/>
                </a:cubicBezTo>
                <a:cubicBezTo>
                  <a:pt x="523968" y="1131982"/>
                  <a:pt x="747806" y="1668028"/>
                  <a:pt x="758918" y="1715124"/>
                </a:cubicBezTo>
                <a:cubicBezTo>
                  <a:pt x="770030" y="1762220"/>
                  <a:pt x="668960" y="1555845"/>
                  <a:pt x="577943" y="1343649"/>
                </a:cubicBezTo>
                <a:cubicBezTo>
                  <a:pt x="486926" y="1131453"/>
                  <a:pt x="259385" y="532437"/>
                  <a:pt x="212818" y="441949"/>
                </a:cubicBezTo>
                <a:cubicBezTo>
                  <a:pt x="166251" y="351461"/>
                  <a:pt x="333997" y="873749"/>
                  <a:pt x="298543" y="800724"/>
                </a:cubicBezTo>
                <a:cubicBezTo>
                  <a:pt x="263089" y="727699"/>
                  <a:pt x="-5728" y="56716"/>
                  <a:pt x="93" y="3799"/>
                </a:cubicBezTo>
                <a:cubicBezTo>
                  <a:pt x="5914" y="-49118"/>
                  <a:pt x="299072" y="467878"/>
                  <a:pt x="333468" y="483224"/>
                </a:cubicBezTo>
                <a:cubicBezTo>
                  <a:pt x="367864" y="498570"/>
                  <a:pt x="198001" y="107516"/>
                  <a:pt x="215993" y="799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: 図形 1501">
            <a:extLst>
              <a:ext uri="{FF2B5EF4-FFF2-40B4-BE49-F238E27FC236}">
                <a16:creationId xmlns:a16="http://schemas.microsoft.com/office/drawing/2014/main" id="{B05A01E8-63CF-A7EB-EA9E-09DF6BE7E649}"/>
              </a:ext>
            </a:extLst>
          </p:cNvPr>
          <p:cNvSpPr/>
          <p:nvPr/>
        </p:nvSpPr>
        <p:spPr>
          <a:xfrm>
            <a:off x="6089162" y="3128683"/>
            <a:ext cx="635372" cy="1643703"/>
          </a:xfrm>
          <a:custGeom>
            <a:avLst/>
            <a:gdLst>
              <a:gd name="connsiteX0" fmla="*/ 178288 w 635372"/>
              <a:gd name="connsiteY0" fmla="*/ 1867 h 1643703"/>
              <a:gd name="connsiteX1" fmla="*/ 244963 w 635372"/>
              <a:gd name="connsiteY1" fmla="*/ 370167 h 1643703"/>
              <a:gd name="connsiteX2" fmla="*/ 521188 w 635372"/>
              <a:gd name="connsiteY2" fmla="*/ 928967 h 1643703"/>
              <a:gd name="connsiteX3" fmla="*/ 603738 w 635372"/>
              <a:gd name="connsiteY3" fmla="*/ 1621117 h 1643703"/>
              <a:gd name="connsiteX4" fmla="*/ 613263 w 635372"/>
              <a:gd name="connsiteY4" fmla="*/ 1468717 h 1643703"/>
              <a:gd name="connsiteX5" fmla="*/ 606913 w 635372"/>
              <a:gd name="connsiteY5" fmla="*/ 1398867 h 1643703"/>
              <a:gd name="connsiteX6" fmla="*/ 254488 w 635372"/>
              <a:gd name="connsiteY6" fmla="*/ 963892 h 1643703"/>
              <a:gd name="connsiteX7" fmla="*/ 346563 w 635372"/>
              <a:gd name="connsiteY7" fmla="*/ 1125817 h 1643703"/>
              <a:gd name="connsiteX8" fmla="*/ 181463 w 635372"/>
              <a:gd name="connsiteY8" fmla="*/ 744817 h 1643703"/>
              <a:gd name="connsiteX9" fmla="*/ 83038 w 635372"/>
              <a:gd name="connsiteY9" fmla="*/ 265392 h 1643703"/>
              <a:gd name="connsiteX10" fmla="*/ 114788 w 635372"/>
              <a:gd name="connsiteY10" fmla="*/ 443192 h 1643703"/>
              <a:gd name="connsiteX11" fmla="*/ 488 w 635372"/>
              <a:gd name="connsiteY11" fmla="*/ 274917 h 1643703"/>
              <a:gd name="connsiteX12" fmla="*/ 76688 w 635372"/>
              <a:gd name="connsiteY12" fmla="*/ 198717 h 1643703"/>
              <a:gd name="connsiteX13" fmla="*/ 152888 w 635372"/>
              <a:gd name="connsiteY13" fmla="*/ 484467 h 1643703"/>
              <a:gd name="connsiteX14" fmla="*/ 108438 w 635372"/>
              <a:gd name="connsiteY14" fmla="*/ 236817 h 1643703"/>
              <a:gd name="connsiteX15" fmla="*/ 178288 w 635372"/>
              <a:gd name="connsiteY15" fmla="*/ 1867 h 164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5372" h="1643703">
                <a:moveTo>
                  <a:pt x="178288" y="1867"/>
                </a:moveTo>
                <a:cubicBezTo>
                  <a:pt x="201042" y="24092"/>
                  <a:pt x="187813" y="215650"/>
                  <a:pt x="244963" y="370167"/>
                </a:cubicBezTo>
                <a:cubicBezTo>
                  <a:pt x="302113" y="524684"/>
                  <a:pt x="461392" y="720475"/>
                  <a:pt x="521188" y="928967"/>
                </a:cubicBezTo>
                <a:cubicBezTo>
                  <a:pt x="580984" y="1137459"/>
                  <a:pt x="588392" y="1531159"/>
                  <a:pt x="603738" y="1621117"/>
                </a:cubicBezTo>
                <a:cubicBezTo>
                  <a:pt x="619084" y="1711075"/>
                  <a:pt x="612734" y="1505759"/>
                  <a:pt x="613263" y="1468717"/>
                </a:cubicBezTo>
                <a:cubicBezTo>
                  <a:pt x="613792" y="1431675"/>
                  <a:pt x="666709" y="1483004"/>
                  <a:pt x="606913" y="1398867"/>
                </a:cubicBezTo>
                <a:cubicBezTo>
                  <a:pt x="547117" y="1314730"/>
                  <a:pt x="297880" y="1009400"/>
                  <a:pt x="254488" y="963892"/>
                </a:cubicBezTo>
                <a:cubicBezTo>
                  <a:pt x="211096" y="918384"/>
                  <a:pt x="358734" y="1162329"/>
                  <a:pt x="346563" y="1125817"/>
                </a:cubicBezTo>
                <a:cubicBezTo>
                  <a:pt x="334392" y="1089305"/>
                  <a:pt x="225384" y="888221"/>
                  <a:pt x="181463" y="744817"/>
                </a:cubicBezTo>
                <a:cubicBezTo>
                  <a:pt x="137542" y="601413"/>
                  <a:pt x="94150" y="315663"/>
                  <a:pt x="83038" y="265392"/>
                </a:cubicBezTo>
                <a:cubicBezTo>
                  <a:pt x="71926" y="215121"/>
                  <a:pt x="128546" y="441605"/>
                  <a:pt x="114788" y="443192"/>
                </a:cubicBezTo>
                <a:cubicBezTo>
                  <a:pt x="101030" y="444779"/>
                  <a:pt x="6838" y="315663"/>
                  <a:pt x="488" y="274917"/>
                </a:cubicBezTo>
                <a:cubicBezTo>
                  <a:pt x="-5862" y="234171"/>
                  <a:pt x="51288" y="163792"/>
                  <a:pt x="76688" y="198717"/>
                </a:cubicBezTo>
                <a:cubicBezTo>
                  <a:pt x="102088" y="233642"/>
                  <a:pt x="147596" y="478117"/>
                  <a:pt x="152888" y="484467"/>
                </a:cubicBezTo>
                <a:cubicBezTo>
                  <a:pt x="158180" y="490817"/>
                  <a:pt x="109496" y="311959"/>
                  <a:pt x="108438" y="236817"/>
                </a:cubicBezTo>
                <a:cubicBezTo>
                  <a:pt x="107380" y="161675"/>
                  <a:pt x="155534" y="-20358"/>
                  <a:pt x="178288" y="18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: 図形 1502">
            <a:extLst>
              <a:ext uri="{FF2B5EF4-FFF2-40B4-BE49-F238E27FC236}">
                <a16:creationId xmlns:a16="http://schemas.microsoft.com/office/drawing/2014/main" id="{04A84037-C39E-0134-2A1B-03C45FE389A2}"/>
              </a:ext>
            </a:extLst>
          </p:cNvPr>
          <p:cNvSpPr/>
          <p:nvPr/>
        </p:nvSpPr>
        <p:spPr>
          <a:xfrm>
            <a:off x="6075269" y="3656455"/>
            <a:ext cx="910358" cy="1920403"/>
          </a:xfrm>
          <a:custGeom>
            <a:avLst/>
            <a:gdLst>
              <a:gd name="connsiteX0" fmla="*/ 166781 w 910358"/>
              <a:gd name="connsiteY0" fmla="*/ 1145 h 1920403"/>
              <a:gd name="connsiteX1" fmla="*/ 198531 w 910358"/>
              <a:gd name="connsiteY1" fmla="*/ 394845 h 1920403"/>
              <a:gd name="connsiteX2" fmla="*/ 897031 w 910358"/>
              <a:gd name="connsiteY2" fmla="*/ 1144145 h 1920403"/>
              <a:gd name="connsiteX3" fmla="*/ 662081 w 910358"/>
              <a:gd name="connsiteY3" fmla="*/ 832995 h 1920403"/>
              <a:gd name="connsiteX4" fmla="*/ 719231 w 910358"/>
              <a:gd name="connsiteY4" fmla="*/ 1086995 h 1920403"/>
              <a:gd name="connsiteX5" fmla="*/ 700181 w 910358"/>
              <a:gd name="connsiteY5" fmla="*/ 1442595 h 1920403"/>
              <a:gd name="connsiteX6" fmla="*/ 801781 w 910358"/>
              <a:gd name="connsiteY6" fmla="*/ 1918845 h 1920403"/>
              <a:gd name="connsiteX7" fmla="*/ 712881 w 910358"/>
              <a:gd name="connsiteY7" fmla="*/ 1582295 h 1920403"/>
              <a:gd name="connsiteX8" fmla="*/ 535081 w 910358"/>
              <a:gd name="connsiteY8" fmla="*/ 1220345 h 1920403"/>
              <a:gd name="connsiteX9" fmla="*/ 71531 w 910358"/>
              <a:gd name="connsiteY9" fmla="*/ 813945 h 1920403"/>
              <a:gd name="connsiteX10" fmla="*/ 452531 w 910358"/>
              <a:gd name="connsiteY10" fmla="*/ 1125095 h 1920403"/>
              <a:gd name="connsiteX11" fmla="*/ 20731 w 910358"/>
              <a:gd name="connsiteY11" fmla="*/ 636145 h 1920403"/>
              <a:gd name="connsiteX12" fmla="*/ 77881 w 910358"/>
              <a:gd name="connsiteY12" fmla="*/ 509145 h 1920403"/>
              <a:gd name="connsiteX13" fmla="*/ 166781 w 910358"/>
              <a:gd name="connsiteY13" fmla="*/ 1145 h 192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0358" h="1920403">
                <a:moveTo>
                  <a:pt x="166781" y="1145"/>
                </a:moveTo>
                <a:cubicBezTo>
                  <a:pt x="186889" y="-17905"/>
                  <a:pt x="76823" y="204345"/>
                  <a:pt x="198531" y="394845"/>
                </a:cubicBezTo>
                <a:cubicBezTo>
                  <a:pt x="320239" y="585345"/>
                  <a:pt x="819773" y="1071120"/>
                  <a:pt x="897031" y="1144145"/>
                </a:cubicBezTo>
                <a:cubicBezTo>
                  <a:pt x="974289" y="1217170"/>
                  <a:pt x="691714" y="842520"/>
                  <a:pt x="662081" y="832995"/>
                </a:cubicBezTo>
                <a:cubicBezTo>
                  <a:pt x="632448" y="823470"/>
                  <a:pt x="712881" y="985395"/>
                  <a:pt x="719231" y="1086995"/>
                </a:cubicBezTo>
                <a:cubicBezTo>
                  <a:pt x="725581" y="1188595"/>
                  <a:pt x="686423" y="1303953"/>
                  <a:pt x="700181" y="1442595"/>
                </a:cubicBezTo>
                <a:cubicBezTo>
                  <a:pt x="713939" y="1581237"/>
                  <a:pt x="799664" y="1895562"/>
                  <a:pt x="801781" y="1918845"/>
                </a:cubicBezTo>
                <a:cubicBezTo>
                  <a:pt x="803898" y="1942128"/>
                  <a:pt x="757331" y="1698712"/>
                  <a:pt x="712881" y="1582295"/>
                </a:cubicBezTo>
                <a:cubicBezTo>
                  <a:pt x="668431" y="1465878"/>
                  <a:pt x="641973" y="1348403"/>
                  <a:pt x="535081" y="1220345"/>
                </a:cubicBezTo>
                <a:cubicBezTo>
                  <a:pt x="428189" y="1092287"/>
                  <a:pt x="85289" y="829820"/>
                  <a:pt x="71531" y="813945"/>
                </a:cubicBezTo>
                <a:cubicBezTo>
                  <a:pt x="57773" y="798070"/>
                  <a:pt x="460998" y="1154728"/>
                  <a:pt x="452531" y="1125095"/>
                </a:cubicBezTo>
                <a:cubicBezTo>
                  <a:pt x="444064" y="1095462"/>
                  <a:pt x="83173" y="738803"/>
                  <a:pt x="20731" y="636145"/>
                </a:cubicBezTo>
                <a:cubicBezTo>
                  <a:pt x="-41711" y="533487"/>
                  <a:pt x="54598" y="610745"/>
                  <a:pt x="77881" y="509145"/>
                </a:cubicBezTo>
                <a:cubicBezTo>
                  <a:pt x="101164" y="407545"/>
                  <a:pt x="146673" y="20195"/>
                  <a:pt x="166781" y="11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: 図形 1503">
            <a:extLst>
              <a:ext uri="{FF2B5EF4-FFF2-40B4-BE49-F238E27FC236}">
                <a16:creationId xmlns:a16="http://schemas.microsoft.com/office/drawing/2014/main" id="{DA21FA46-947A-460F-C29E-2D8A8E16EAC1}"/>
              </a:ext>
            </a:extLst>
          </p:cNvPr>
          <p:cNvSpPr/>
          <p:nvPr/>
        </p:nvSpPr>
        <p:spPr>
          <a:xfrm>
            <a:off x="6086397" y="4153179"/>
            <a:ext cx="917856" cy="2511585"/>
          </a:xfrm>
          <a:custGeom>
            <a:avLst/>
            <a:gdLst>
              <a:gd name="connsiteX0" fmla="*/ 35003 w 917856"/>
              <a:gd name="connsiteY0" fmla="*/ 56871 h 2511585"/>
              <a:gd name="connsiteX1" fmla="*/ 650953 w 917856"/>
              <a:gd name="connsiteY1" fmla="*/ 933171 h 2511585"/>
              <a:gd name="connsiteX2" fmla="*/ 663653 w 917856"/>
              <a:gd name="connsiteY2" fmla="*/ 1060171 h 2511585"/>
              <a:gd name="connsiteX3" fmla="*/ 460453 w 917856"/>
              <a:gd name="connsiteY3" fmla="*/ 647421 h 2511585"/>
              <a:gd name="connsiteX4" fmla="*/ 904953 w 917856"/>
              <a:gd name="connsiteY4" fmla="*/ 1568171 h 2511585"/>
              <a:gd name="connsiteX5" fmla="*/ 676353 w 917856"/>
              <a:gd name="connsiteY5" fmla="*/ 2469871 h 2511585"/>
              <a:gd name="connsiteX6" fmla="*/ 771603 w 917856"/>
              <a:gd name="connsiteY6" fmla="*/ 2298421 h 2511585"/>
              <a:gd name="connsiteX7" fmla="*/ 917653 w 917856"/>
              <a:gd name="connsiteY7" fmla="*/ 1739621 h 2511585"/>
              <a:gd name="connsiteX8" fmla="*/ 797003 w 917856"/>
              <a:gd name="connsiteY8" fmla="*/ 1714221 h 2511585"/>
              <a:gd name="connsiteX9" fmla="*/ 543003 w 917856"/>
              <a:gd name="connsiteY9" fmla="*/ 2355571 h 2511585"/>
              <a:gd name="connsiteX10" fmla="*/ 689053 w 917856"/>
              <a:gd name="connsiteY10" fmla="*/ 1663421 h 2511585"/>
              <a:gd name="connsiteX11" fmla="*/ 523953 w 917856"/>
              <a:gd name="connsiteY11" fmla="*/ 1218921 h 2511585"/>
              <a:gd name="connsiteX12" fmla="*/ 60403 w 917856"/>
              <a:gd name="connsiteY12" fmla="*/ 406121 h 2511585"/>
              <a:gd name="connsiteX13" fmla="*/ 289003 w 917856"/>
              <a:gd name="connsiteY13" fmla="*/ 806171 h 2511585"/>
              <a:gd name="connsiteX14" fmla="*/ 123903 w 917856"/>
              <a:gd name="connsiteY14" fmla="*/ 355321 h 2511585"/>
              <a:gd name="connsiteX15" fmla="*/ 79453 w 917856"/>
              <a:gd name="connsiteY15" fmla="*/ 114021 h 2511585"/>
              <a:gd name="connsiteX16" fmla="*/ 35003 w 917856"/>
              <a:gd name="connsiteY16" fmla="*/ 56871 h 251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7856" h="2511585">
                <a:moveTo>
                  <a:pt x="35003" y="56871"/>
                </a:moveTo>
                <a:cubicBezTo>
                  <a:pt x="130253" y="193396"/>
                  <a:pt x="546178" y="765954"/>
                  <a:pt x="650953" y="933171"/>
                </a:cubicBezTo>
                <a:cubicBezTo>
                  <a:pt x="755728" y="1100388"/>
                  <a:pt x="695403" y="1107796"/>
                  <a:pt x="663653" y="1060171"/>
                </a:cubicBezTo>
                <a:cubicBezTo>
                  <a:pt x="631903" y="1012546"/>
                  <a:pt x="420236" y="562754"/>
                  <a:pt x="460453" y="647421"/>
                </a:cubicBezTo>
                <a:cubicBezTo>
                  <a:pt x="500670" y="732088"/>
                  <a:pt x="868970" y="1264429"/>
                  <a:pt x="904953" y="1568171"/>
                </a:cubicBezTo>
                <a:cubicBezTo>
                  <a:pt x="940936" y="1871913"/>
                  <a:pt x="698578" y="2348163"/>
                  <a:pt x="676353" y="2469871"/>
                </a:cubicBezTo>
                <a:cubicBezTo>
                  <a:pt x="654128" y="2591579"/>
                  <a:pt x="731386" y="2420129"/>
                  <a:pt x="771603" y="2298421"/>
                </a:cubicBezTo>
                <a:cubicBezTo>
                  <a:pt x="811820" y="2176713"/>
                  <a:pt x="913420" y="1836988"/>
                  <a:pt x="917653" y="1739621"/>
                </a:cubicBezTo>
                <a:cubicBezTo>
                  <a:pt x="921886" y="1642254"/>
                  <a:pt x="859445" y="1611563"/>
                  <a:pt x="797003" y="1714221"/>
                </a:cubicBezTo>
                <a:cubicBezTo>
                  <a:pt x="734561" y="1816879"/>
                  <a:pt x="560995" y="2364038"/>
                  <a:pt x="543003" y="2355571"/>
                </a:cubicBezTo>
                <a:cubicBezTo>
                  <a:pt x="525011" y="2347104"/>
                  <a:pt x="692228" y="1852863"/>
                  <a:pt x="689053" y="1663421"/>
                </a:cubicBezTo>
                <a:cubicBezTo>
                  <a:pt x="685878" y="1473979"/>
                  <a:pt x="628728" y="1428471"/>
                  <a:pt x="523953" y="1218921"/>
                </a:cubicBezTo>
                <a:cubicBezTo>
                  <a:pt x="419178" y="1009371"/>
                  <a:pt x="99561" y="474913"/>
                  <a:pt x="60403" y="406121"/>
                </a:cubicBezTo>
                <a:cubicBezTo>
                  <a:pt x="21245" y="337329"/>
                  <a:pt x="278420" y="814638"/>
                  <a:pt x="289003" y="806171"/>
                </a:cubicBezTo>
                <a:cubicBezTo>
                  <a:pt x="299586" y="797704"/>
                  <a:pt x="158828" y="470679"/>
                  <a:pt x="123903" y="355321"/>
                </a:cubicBezTo>
                <a:cubicBezTo>
                  <a:pt x="88978" y="239963"/>
                  <a:pt x="91095" y="161646"/>
                  <a:pt x="79453" y="114021"/>
                </a:cubicBezTo>
                <a:cubicBezTo>
                  <a:pt x="67811" y="66396"/>
                  <a:pt x="-60247" y="-79654"/>
                  <a:pt x="35003" y="568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: 図形 1504">
            <a:extLst>
              <a:ext uri="{FF2B5EF4-FFF2-40B4-BE49-F238E27FC236}">
                <a16:creationId xmlns:a16="http://schemas.microsoft.com/office/drawing/2014/main" id="{DDBBBE61-027D-8EF9-3DD4-2863B639E69E}"/>
              </a:ext>
            </a:extLst>
          </p:cNvPr>
          <p:cNvSpPr/>
          <p:nvPr/>
        </p:nvSpPr>
        <p:spPr>
          <a:xfrm>
            <a:off x="5991430" y="4323643"/>
            <a:ext cx="945466" cy="2737137"/>
          </a:xfrm>
          <a:custGeom>
            <a:avLst/>
            <a:gdLst>
              <a:gd name="connsiteX0" fmla="*/ 269670 w 945466"/>
              <a:gd name="connsiteY0" fmla="*/ 707 h 2737137"/>
              <a:gd name="connsiteX1" fmla="*/ 409370 w 945466"/>
              <a:gd name="connsiteY1" fmla="*/ 572207 h 2737137"/>
              <a:gd name="connsiteX2" fmla="*/ 517320 w 945466"/>
              <a:gd name="connsiteY2" fmla="*/ 1791407 h 2737137"/>
              <a:gd name="connsiteX3" fmla="*/ 403020 w 945466"/>
              <a:gd name="connsiteY3" fmla="*/ 953207 h 2737137"/>
              <a:gd name="connsiteX4" fmla="*/ 720520 w 945466"/>
              <a:gd name="connsiteY4" fmla="*/ 1721557 h 2737137"/>
              <a:gd name="connsiteX5" fmla="*/ 587170 w 945466"/>
              <a:gd name="connsiteY5" fmla="*/ 1016707 h 2737137"/>
              <a:gd name="connsiteX6" fmla="*/ 917370 w 945466"/>
              <a:gd name="connsiteY6" fmla="*/ 1613607 h 2737137"/>
              <a:gd name="connsiteX7" fmla="*/ 917370 w 945466"/>
              <a:gd name="connsiteY7" fmla="*/ 1664407 h 2737137"/>
              <a:gd name="connsiteX8" fmla="*/ 828470 w 945466"/>
              <a:gd name="connsiteY8" fmla="*/ 2705807 h 2737137"/>
              <a:gd name="connsiteX9" fmla="*/ 809420 w 945466"/>
              <a:gd name="connsiteY9" fmla="*/ 2381957 h 2737137"/>
              <a:gd name="connsiteX10" fmla="*/ 549070 w 945466"/>
              <a:gd name="connsiteY10" fmla="*/ 1531057 h 2737137"/>
              <a:gd name="connsiteX11" fmla="*/ 9320 w 945466"/>
              <a:gd name="connsiteY11" fmla="*/ 508707 h 2737137"/>
              <a:gd name="connsiteX12" fmla="*/ 199820 w 945466"/>
              <a:gd name="connsiteY12" fmla="*/ 845257 h 2737137"/>
              <a:gd name="connsiteX13" fmla="*/ 104570 w 945466"/>
              <a:gd name="connsiteY13" fmla="*/ 356307 h 2737137"/>
              <a:gd name="connsiteX14" fmla="*/ 136320 w 945466"/>
              <a:gd name="connsiteY14" fmla="*/ 242007 h 2737137"/>
              <a:gd name="connsiteX15" fmla="*/ 295070 w 945466"/>
              <a:gd name="connsiteY15" fmla="*/ 673807 h 2737137"/>
              <a:gd name="connsiteX16" fmla="*/ 269670 w 945466"/>
              <a:gd name="connsiteY16" fmla="*/ 707 h 273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5466" h="2737137">
                <a:moveTo>
                  <a:pt x="269670" y="707"/>
                </a:moveTo>
                <a:cubicBezTo>
                  <a:pt x="288720" y="-16226"/>
                  <a:pt x="368095" y="273757"/>
                  <a:pt x="409370" y="572207"/>
                </a:cubicBezTo>
                <a:cubicBezTo>
                  <a:pt x="450645" y="870657"/>
                  <a:pt x="518378" y="1727907"/>
                  <a:pt x="517320" y="1791407"/>
                </a:cubicBezTo>
                <a:cubicBezTo>
                  <a:pt x="516262" y="1854907"/>
                  <a:pt x="369153" y="964849"/>
                  <a:pt x="403020" y="953207"/>
                </a:cubicBezTo>
                <a:cubicBezTo>
                  <a:pt x="436887" y="941565"/>
                  <a:pt x="689828" y="1710974"/>
                  <a:pt x="720520" y="1721557"/>
                </a:cubicBezTo>
                <a:cubicBezTo>
                  <a:pt x="751212" y="1732140"/>
                  <a:pt x="554362" y="1034699"/>
                  <a:pt x="587170" y="1016707"/>
                </a:cubicBezTo>
                <a:cubicBezTo>
                  <a:pt x="619978" y="998715"/>
                  <a:pt x="862337" y="1505657"/>
                  <a:pt x="917370" y="1613607"/>
                </a:cubicBezTo>
                <a:cubicBezTo>
                  <a:pt x="972403" y="1721557"/>
                  <a:pt x="932187" y="1482374"/>
                  <a:pt x="917370" y="1664407"/>
                </a:cubicBezTo>
                <a:cubicBezTo>
                  <a:pt x="902553" y="1846440"/>
                  <a:pt x="846462" y="2586215"/>
                  <a:pt x="828470" y="2705807"/>
                </a:cubicBezTo>
                <a:cubicBezTo>
                  <a:pt x="810478" y="2825399"/>
                  <a:pt x="855987" y="2577749"/>
                  <a:pt x="809420" y="2381957"/>
                </a:cubicBezTo>
                <a:cubicBezTo>
                  <a:pt x="762853" y="2186165"/>
                  <a:pt x="682420" y="1843265"/>
                  <a:pt x="549070" y="1531057"/>
                </a:cubicBezTo>
                <a:cubicBezTo>
                  <a:pt x="415720" y="1218849"/>
                  <a:pt x="67528" y="623007"/>
                  <a:pt x="9320" y="508707"/>
                </a:cubicBezTo>
                <a:cubicBezTo>
                  <a:pt x="-48888" y="394407"/>
                  <a:pt x="183945" y="870657"/>
                  <a:pt x="199820" y="845257"/>
                </a:cubicBezTo>
                <a:cubicBezTo>
                  <a:pt x="215695" y="819857"/>
                  <a:pt x="115153" y="456849"/>
                  <a:pt x="104570" y="356307"/>
                </a:cubicBezTo>
                <a:cubicBezTo>
                  <a:pt x="93987" y="255765"/>
                  <a:pt x="104570" y="189090"/>
                  <a:pt x="136320" y="242007"/>
                </a:cubicBezTo>
                <a:cubicBezTo>
                  <a:pt x="168070" y="294924"/>
                  <a:pt x="272845" y="716140"/>
                  <a:pt x="295070" y="673807"/>
                </a:cubicBezTo>
                <a:cubicBezTo>
                  <a:pt x="317295" y="631474"/>
                  <a:pt x="250620" y="17640"/>
                  <a:pt x="269670" y="7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: 図形 1505">
            <a:extLst>
              <a:ext uri="{FF2B5EF4-FFF2-40B4-BE49-F238E27FC236}">
                <a16:creationId xmlns:a16="http://schemas.microsoft.com/office/drawing/2014/main" id="{6C695767-2C2F-684A-2439-200234E5EA26}"/>
              </a:ext>
            </a:extLst>
          </p:cNvPr>
          <p:cNvSpPr/>
          <p:nvPr/>
        </p:nvSpPr>
        <p:spPr>
          <a:xfrm>
            <a:off x="3412947" y="4397278"/>
            <a:ext cx="638385" cy="2685964"/>
          </a:xfrm>
          <a:custGeom>
            <a:avLst/>
            <a:gdLst>
              <a:gd name="connsiteX0" fmla="*/ 35103 w 638385"/>
              <a:gd name="connsiteY0" fmla="*/ 79472 h 2685964"/>
              <a:gd name="connsiteX1" fmla="*/ 47803 w 638385"/>
              <a:gd name="connsiteY1" fmla="*/ 136622 h 2685964"/>
              <a:gd name="connsiteX2" fmla="*/ 517703 w 638385"/>
              <a:gd name="connsiteY2" fmla="*/ 847822 h 2685964"/>
              <a:gd name="connsiteX3" fmla="*/ 308153 w 638385"/>
              <a:gd name="connsiteY3" fmla="*/ 1095472 h 2685964"/>
              <a:gd name="connsiteX4" fmla="*/ 365303 w 638385"/>
              <a:gd name="connsiteY4" fmla="*/ 1476472 h 2685964"/>
              <a:gd name="connsiteX5" fmla="*/ 638353 w 638385"/>
              <a:gd name="connsiteY5" fmla="*/ 2003522 h 2685964"/>
              <a:gd name="connsiteX6" fmla="*/ 384353 w 638385"/>
              <a:gd name="connsiteY6" fmla="*/ 1692372 h 2685964"/>
              <a:gd name="connsiteX7" fmla="*/ 473253 w 638385"/>
              <a:gd name="connsiteY7" fmla="*/ 2682972 h 2685964"/>
              <a:gd name="connsiteX8" fmla="*/ 384353 w 638385"/>
              <a:gd name="connsiteY8" fmla="*/ 1946372 h 2685964"/>
              <a:gd name="connsiteX9" fmla="*/ 54153 w 638385"/>
              <a:gd name="connsiteY9" fmla="*/ 498572 h 2685964"/>
              <a:gd name="connsiteX10" fmla="*/ 219253 w 638385"/>
              <a:gd name="connsiteY10" fmla="*/ 1006572 h 2685964"/>
              <a:gd name="connsiteX11" fmla="*/ 35103 w 638385"/>
              <a:gd name="connsiteY11" fmla="*/ 79472 h 268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8385" h="2685964">
                <a:moveTo>
                  <a:pt x="35103" y="79472"/>
                </a:moveTo>
                <a:cubicBezTo>
                  <a:pt x="6528" y="-65520"/>
                  <a:pt x="-32630" y="8564"/>
                  <a:pt x="47803" y="136622"/>
                </a:cubicBezTo>
                <a:cubicBezTo>
                  <a:pt x="128236" y="264680"/>
                  <a:pt x="474311" y="688014"/>
                  <a:pt x="517703" y="847822"/>
                </a:cubicBezTo>
                <a:cubicBezTo>
                  <a:pt x="561095" y="1007630"/>
                  <a:pt x="333553" y="990697"/>
                  <a:pt x="308153" y="1095472"/>
                </a:cubicBezTo>
                <a:cubicBezTo>
                  <a:pt x="282753" y="1200247"/>
                  <a:pt x="310270" y="1325130"/>
                  <a:pt x="365303" y="1476472"/>
                </a:cubicBezTo>
                <a:cubicBezTo>
                  <a:pt x="420336" y="1627814"/>
                  <a:pt x="635178" y="1967539"/>
                  <a:pt x="638353" y="2003522"/>
                </a:cubicBezTo>
                <a:cubicBezTo>
                  <a:pt x="641528" y="2039505"/>
                  <a:pt x="411870" y="1579130"/>
                  <a:pt x="384353" y="1692372"/>
                </a:cubicBezTo>
                <a:cubicBezTo>
                  <a:pt x="356836" y="1805614"/>
                  <a:pt x="473253" y="2640639"/>
                  <a:pt x="473253" y="2682972"/>
                </a:cubicBezTo>
                <a:cubicBezTo>
                  <a:pt x="473253" y="2725305"/>
                  <a:pt x="454203" y="2310439"/>
                  <a:pt x="384353" y="1946372"/>
                </a:cubicBezTo>
                <a:cubicBezTo>
                  <a:pt x="314503" y="1582305"/>
                  <a:pt x="81670" y="655205"/>
                  <a:pt x="54153" y="498572"/>
                </a:cubicBezTo>
                <a:cubicBezTo>
                  <a:pt x="26636" y="341939"/>
                  <a:pt x="225603" y="1077480"/>
                  <a:pt x="219253" y="1006572"/>
                </a:cubicBezTo>
                <a:cubicBezTo>
                  <a:pt x="212903" y="935664"/>
                  <a:pt x="63678" y="224464"/>
                  <a:pt x="35103" y="794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: 図形 1506">
            <a:extLst>
              <a:ext uri="{FF2B5EF4-FFF2-40B4-BE49-F238E27FC236}">
                <a16:creationId xmlns:a16="http://schemas.microsoft.com/office/drawing/2014/main" id="{E0B72723-3542-B859-280E-A80C88738F93}"/>
              </a:ext>
            </a:extLst>
          </p:cNvPr>
          <p:cNvSpPr/>
          <p:nvPr/>
        </p:nvSpPr>
        <p:spPr>
          <a:xfrm>
            <a:off x="3210811" y="4197638"/>
            <a:ext cx="1256340" cy="3172909"/>
          </a:xfrm>
          <a:custGeom>
            <a:avLst/>
            <a:gdLst>
              <a:gd name="connsiteX0" fmla="*/ 2289 w 1256340"/>
              <a:gd name="connsiteY0" fmla="*/ 6062 h 3172909"/>
              <a:gd name="connsiteX1" fmla="*/ 427739 w 1256340"/>
              <a:gd name="connsiteY1" fmla="*/ 1536412 h 3172909"/>
              <a:gd name="connsiteX2" fmla="*/ 332489 w 1256340"/>
              <a:gd name="connsiteY2" fmla="*/ 1460212 h 3172909"/>
              <a:gd name="connsiteX3" fmla="*/ 497589 w 1256340"/>
              <a:gd name="connsiteY3" fmla="*/ 1898362 h 3172909"/>
              <a:gd name="connsiteX4" fmla="*/ 440439 w 1256340"/>
              <a:gd name="connsiteY4" fmla="*/ 1930112 h 3172909"/>
              <a:gd name="connsiteX5" fmla="*/ 491239 w 1256340"/>
              <a:gd name="connsiteY5" fmla="*/ 2260312 h 3172909"/>
              <a:gd name="connsiteX6" fmla="*/ 738889 w 1256340"/>
              <a:gd name="connsiteY6" fmla="*/ 2977862 h 3172909"/>
              <a:gd name="connsiteX7" fmla="*/ 1240539 w 1256340"/>
              <a:gd name="connsiteY7" fmla="*/ 3168362 h 3172909"/>
              <a:gd name="connsiteX8" fmla="*/ 1056389 w 1256340"/>
              <a:gd name="connsiteY8" fmla="*/ 3098512 h 3172909"/>
              <a:gd name="connsiteX9" fmla="*/ 326139 w 1256340"/>
              <a:gd name="connsiteY9" fmla="*/ 2933412 h 3172909"/>
              <a:gd name="connsiteX10" fmla="*/ 846839 w 1256340"/>
              <a:gd name="connsiteY10" fmla="*/ 3009612 h 3172909"/>
              <a:gd name="connsiteX11" fmla="*/ 65789 w 1256340"/>
              <a:gd name="connsiteY11" fmla="*/ 1879312 h 3172909"/>
              <a:gd name="connsiteX12" fmla="*/ 205489 w 1256340"/>
              <a:gd name="connsiteY12" fmla="*/ 1923762 h 3172909"/>
              <a:gd name="connsiteX13" fmla="*/ 230889 w 1256340"/>
              <a:gd name="connsiteY13" fmla="*/ 1371312 h 3172909"/>
              <a:gd name="connsiteX14" fmla="*/ 256289 w 1256340"/>
              <a:gd name="connsiteY14" fmla="*/ 1015712 h 3172909"/>
              <a:gd name="connsiteX15" fmla="*/ 2289 w 1256340"/>
              <a:gd name="connsiteY15" fmla="*/ 6062 h 317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56340" h="3172909">
                <a:moveTo>
                  <a:pt x="2289" y="6062"/>
                </a:moveTo>
                <a:cubicBezTo>
                  <a:pt x="30864" y="92845"/>
                  <a:pt x="372706" y="1294054"/>
                  <a:pt x="427739" y="1536412"/>
                </a:cubicBezTo>
                <a:cubicBezTo>
                  <a:pt x="482772" y="1778770"/>
                  <a:pt x="320847" y="1399887"/>
                  <a:pt x="332489" y="1460212"/>
                </a:cubicBezTo>
                <a:cubicBezTo>
                  <a:pt x="344131" y="1520537"/>
                  <a:pt x="479597" y="1820045"/>
                  <a:pt x="497589" y="1898362"/>
                </a:cubicBezTo>
                <a:cubicBezTo>
                  <a:pt x="515581" y="1976679"/>
                  <a:pt x="441497" y="1869787"/>
                  <a:pt x="440439" y="1930112"/>
                </a:cubicBezTo>
                <a:cubicBezTo>
                  <a:pt x="439381" y="1990437"/>
                  <a:pt x="441497" y="2085687"/>
                  <a:pt x="491239" y="2260312"/>
                </a:cubicBezTo>
                <a:cubicBezTo>
                  <a:pt x="540981" y="2434937"/>
                  <a:pt x="614006" y="2826520"/>
                  <a:pt x="738889" y="2977862"/>
                </a:cubicBezTo>
                <a:cubicBezTo>
                  <a:pt x="863772" y="3129204"/>
                  <a:pt x="1187622" y="3148254"/>
                  <a:pt x="1240539" y="3168362"/>
                </a:cubicBezTo>
                <a:cubicBezTo>
                  <a:pt x="1293456" y="3188470"/>
                  <a:pt x="1208789" y="3137670"/>
                  <a:pt x="1056389" y="3098512"/>
                </a:cubicBezTo>
                <a:cubicBezTo>
                  <a:pt x="903989" y="3059354"/>
                  <a:pt x="361064" y="2948229"/>
                  <a:pt x="326139" y="2933412"/>
                </a:cubicBezTo>
                <a:cubicBezTo>
                  <a:pt x="291214" y="2918595"/>
                  <a:pt x="890231" y="3185295"/>
                  <a:pt x="846839" y="3009612"/>
                </a:cubicBezTo>
                <a:cubicBezTo>
                  <a:pt x="803447" y="2833929"/>
                  <a:pt x="172681" y="2060287"/>
                  <a:pt x="65789" y="1879312"/>
                </a:cubicBezTo>
                <a:cubicBezTo>
                  <a:pt x="-41103" y="1698337"/>
                  <a:pt x="177972" y="2008429"/>
                  <a:pt x="205489" y="1923762"/>
                </a:cubicBezTo>
                <a:cubicBezTo>
                  <a:pt x="233006" y="1839095"/>
                  <a:pt x="222422" y="1522654"/>
                  <a:pt x="230889" y="1371312"/>
                </a:cubicBezTo>
                <a:cubicBezTo>
                  <a:pt x="239356" y="1219970"/>
                  <a:pt x="291214" y="1242195"/>
                  <a:pt x="256289" y="1015712"/>
                </a:cubicBezTo>
                <a:cubicBezTo>
                  <a:pt x="221364" y="789229"/>
                  <a:pt x="-26286" y="-80721"/>
                  <a:pt x="2289" y="60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: 図形 1507">
            <a:extLst>
              <a:ext uri="{FF2B5EF4-FFF2-40B4-BE49-F238E27FC236}">
                <a16:creationId xmlns:a16="http://schemas.microsoft.com/office/drawing/2014/main" id="{F1ACC85B-123E-C20C-C78F-94072BD7648E}"/>
              </a:ext>
            </a:extLst>
          </p:cNvPr>
          <p:cNvSpPr/>
          <p:nvPr/>
        </p:nvSpPr>
        <p:spPr>
          <a:xfrm>
            <a:off x="3041279" y="4004703"/>
            <a:ext cx="518838" cy="2607078"/>
          </a:xfrm>
          <a:custGeom>
            <a:avLst/>
            <a:gdLst>
              <a:gd name="connsiteX0" fmla="*/ 57521 w 518838"/>
              <a:gd name="connsiteY0" fmla="*/ 21197 h 2607078"/>
              <a:gd name="connsiteX1" fmla="*/ 476621 w 518838"/>
              <a:gd name="connsiteY1" fmla="*/ 1214997 h 2607078"/>
              <a:gd name="connsiteX2" fmla="*/ 451221 w 518838"/>
              <a:gd name="connsiteY2" fmla="*/ 960997 h 2607078"/>
              <a:gd name="connsiteX3" fmla="*/ 6721 w 518838"/>
              <a:gd name="connsiteY3" fmla="*/ 2573897 h 2607078"/>
              <a:gd name="connsiteX4" fmla="*/ 171821 w 518838"/>
              <a:gd name="connsiteY4" fmla="*/ 1957947 h 2607078"/>
              <a:gd name="connsiteX5" fmla="*/ 13071 w 518838"/>
              <a:gd name="connsiteY5" fmla="*/ 865747 h 2607078"/>
              <a:gd name="connsiteX6" fmla="*/ 216271 w 518838"/>
              <a:gd name="connsiteY6" fmla="*/ 1494397 h 2607078"/>
              <a:gd name="connsiteX7" fmla="*/ 197221 w 518838"/>
              <a:gd name="connsiteY7" fmla="*/ 827647 h 2607078"/>
              <a:gd name="connsiteX8" fmla="*/ 165471 w 518838"/>
              <a:gd name="connsiteY8" fmla="*/ 999097 h 2607078"/>
              <a:gd name="connsiteX9" fmla="*/ 108321 w 518838"/>
              <a:gd name="connsiteY9" fmla="*/ 491097 h 2607078"/>
              <a:gd name="connsiteX10" fmla="*/ 57521 w 518838"/>
              <a:gd name="connsiteY10" fmla="*/ 21197 h 260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8838" h="2607078">
                <a:moveTo>
                  <a:pt x="57521" y="21197"/>
                </a:moveTo>
                <a:cubicBezTo>
                  <a:pt x="118904" y="141847"/>
                  <a:pt x="411004" y="1058364"/>
                  <a:pt x="476621" y="1214997"/>
                </a:cubicBezTo>
                <a:cubicBezTo>
                  <a:pt x="542238" y="1371630"/>
                  <a:pt x="529538" y="734514"/>
                  <a:pt x="451221" y="960997"/>
                </a:cubicBezTo>
                <a:cubicBezTo>
                  <a:pt x="372904" y="1187480"/>
                  <a:pt x="53288" y="2407739"/>
                  <a:pt x="6721" y="2573897"/>
                </a:cubicBezTo>
                <a:cubicBezTo>
                  <a:pt x="-39846" y="2740055"/>
                  <a:pt x="170763" y="2242639"/>
                  <a:pt x="171821" y="1957947"/>
                </a:cubicBezTo>
                <a:cubicBezTo>
                  <a:pt x="172879" y="1673255"/>
                  <a:pt x="5663" y="943005"/>
                  <a:pt x="13071" y="865747"/>
                </a:cubicBezTo>
                <a:cubicBezTo>
                  <a:pt x="20479" y="788489"/>
                  <a:pt x="185579" y="1500747"/>
                  <a:pt x="216271" y="1494397"/>
                </a:cubicBezTo>
                <a:cubicBezTo>
                  <a:pt x="246963" y="1488047"/>
                  <a:pt x="205688" y="910197"/>
                  <a:pt x="197221" y="827647"/>
                </a:cubicBezTo>
                <a:cubicBezTo>
                  <a:pt x="188754" y="745097"/>
                  <a:pt x="180288" y="1055189"/>
                  <a:pt x="165471" y="999097"/>
                </a:cubicBezTo>
                <a:cubicBezTo>
                  <a:pt x="150654" y="943005"/>
                  <a:pt x="129488" y="655139"/>
                  <a:pt x="108321" y="491097"/>
                </a:cubicBezTo>
                <a:cubicBezTo>
                  <a:pt x="87154" y="327055"/>
                  <a:pt x="-3862" y="-99453"/>
                  <a:pt x="57521" y="211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: 図形 1508">
            <a:extLst>
              <a:ext uri="{FF2B5EF4-FFF2-40B4-BE49-F238E27FC236}">
                <a16:creationId xmlns:a16="http://schemas.microsoft.com/office/drawing/2014/main" id="{CFE4E282-0D5A-1251-021E-B6E27FAE3558}"/>
              </a:ext>
            </a:extLst>
          </p:cNvPr>
          <p:cNvSpPr/>
          <p:nvPr/>
        </p:nvSpPr>
        <p:spPr>
          <a:xfrm>
            <a:off x="2850677" y="4151566"/>
            <a:ext cx="470801" cy="2627998"/>
          </a:xfrm>
          <a:custGeom>
            <a:avLst/>
            <a:gdLst>
              <a:gd name="connsiteX0" fmla="*/ 457673 w 470801"/>
              <a:gd name="connsiteY0" fmla="*/ 7684 h 2627998"/>
              <a:gd name="connsiteX1" fmla="*/ 473 w 470801"/>
              <a:gd name="connsiteY1" fmla="*/ 725234 h 2627998"/>
              <a:gd name="connsiteX2" fmla="*/ 368773 w 470801"/>
              <a:gd name="connsiteY2" fmla="*/ 2560384 h 2627998"/>
              <a:gd name="connsiteX3" fmla="*/ 273523 w 470801"/>
              <a:gd name="connsiteY3" fmla="*/ 2103184 h 2627998"/>
              <a:gd name="connsiteX4" fmla="*/ 108423 w 470801"/>
              <a:gd name="connsiteY4" fmla="*/ 877634 h 2627998"/>
              <a:gd name="connsiteX5" fmla="*/ 444973 w 470801"/>
              <a:gd name="connsiteY5" fmla="*/ 2103184 h 2627998"/>
              <a:gd name="connsiteX6" fmla="*/ 349723 w 470801"/>
              <a:gd name="connsiteY6" fmla="*/ 439484 h 2627998"/>
              <a:gd name="connsiteX7" fmla="*/ 349723 w 470801"/>
              <a:gd name="connsiteY7" fmla="*/ 350584 h 2627998"/>
              <a:gd name="connsiteX8" fmla="*/ 457673 w 470801"/>
              <a:gd name="connsiteY8" fmla="*/ 7684 h 262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801" h="2627998">
                <a:moveTo>
                  <a:pt x="457673" y="7684"/>
                </a:moveTo>
                <a:cubicBezTo>
                  <a:pt x="399465" y="70126"/>
                  <a:pt x="15290" y="299784"/>
                  <a:pt x="473" y="725234"/>
                </a:cubicBezTo>
                <a:cubicBezTo>
                  <a:pt x="-14344" y="1150684"/>
                  <a:pt x="323265" y="2330726"/>
                  <a:pt x="368773" y="2560384"/>
                </a:cubicBezTo>
                <a:cubicBezTo>
                  <a:pt x="414281" y="2790042"/>
                  <a:pt x="316915" y="2383642"/>
                  <a:pt x="273523" y="2103184"/>
                </a:cubicBezTo>
                <a:cubicBezTo>
                  <a:pt x="230131" y="1822726"/>
                  <a:pt x="79848" y="877634"/>
                  <a:pt x="108423" y="877634"/>
                </a:cubicBezTo>
                <a:cubicBezTo>
                  <a:pt x="136998" y="877634"/>
                  <a:pt x="404756" y="2176209"/>
                  <a:pt x="444973" y="2103184"/>
                </a:cubicBezTo>
                <a:cubicBezTo>
                  <a:pt x="485190" y="2030159"/>
                  <a:pt x="365598" y="731584"/>
                  <a:pt x="349723" y="439484"/>
                </a:cubicBezTo>
                <a:cubicBezTo>
                  <a:pt x="333848" y="147384"/>
                  <a:pt x="337023" y="419376"/>
                  <a:pt x="349723" y="350584"/>
                </a:cubicBezTo>
                <a:cubicBezTo>
                  <a:pt x="362423" y="281792"/>
                  <a:pt x="515881" y="-54758"/>
                  <a:pt x="457673" y="76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: 図形 1509">
            <a:extLst>
              <a:ext uri="{FF2B5EF4-FFF2-40B4-BE49-F238E27FC236}">
                <a16:creationId xmlns:a16="http://schemas.microsoft.com/office/drawing/2014/main" id="{D37961B3-C1D3-76DA-910B-03F9C774D7BD}"/>
              </a:ext>
            </a:extLst>
          </p:cNvPr>
          <p:cNvSpPr/>
          <p:nvPr/>
        </p:nvSpPr>
        <p:spPr>
          <a:xfrm>
            <a:off x="3455879" y="6514026"/>
            <a:ext cx="1435146" cy="1477804"/>
          </a:xfrm>
          <a:custGeom>
            <a:avLst/>
            <a:gdLst>
              <a:gd name="connsiteX0" fmla="*/ 220771 w 1435146"/>
              <a:gd name="connsiteY0" fmla="*/ 1074 h 1477804"/>
              <a:gd name="connsiteX1" fmla="*/ 417621 w 1435146"/>
              <a:gd name="connsiteY1" fmla="*/ 483674 h 1477804"/>
              <a:gd name="connsiteX2" fmla="*/ 1363771 w 1435146"/>
              <a:gd name="connsiteY2" fmla="*/ 1061524 h 1477804"/>
              <a:gd name="connsiteX3" fmla="*/ 1039921 w 1435146"/>
              <a:gd name="connsiteY3" fmla="*/ 934524 h 1477804"/>
              <a:gd name="connsiteX4" fmla="*/ 1433621 w 1435146"/>
              <a:gd name="connsiteY4" fmla="*/ 1474274 h 1477804"/>
              <a:gd name="connsiteX5" fmla="*/ 862121 w 1435146"/>
              <a:gd name="connsiteY5" fmla="*/ 1156774 h 1477804"/>
              <a:gd name="connsiteX6" fmla="*/ 36621 w 1435146"/>
              <a:gd name="connsiteY6" fmla="*/ 934524 h 1477804"/>
              <a:gd name="connsiteX7" fmla="*/ 449371 w 1435146"/>
              <a:gd name="connsiteY7" fmla="*/ 1004374 h 1477804"/>
              <a:gd name="connsiteX8" fmla="*/ 4871 w 1435146"/>
              <a:gd name="connsiteY8" fmla="*/ 617024 h 1477804"/>
              <a:gd name="connsiteX9" fmla="*/ 220771 w 1435146"/>
              <a:gd name="connsiteY9" fmla="*/ 1074 h 147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5146" h="1477804">
                <a:moveTo>
                  <a:pt x="220771" y="1074"/>
                </a:moveTo>
                <a:cubicBezTo>
                  <a:pt x="289562" y="-21151"/>
                  <a:pt x="227121" y="306932"/>
                  <a:pt x="417621" y="483674"/>
                </a:cubicBezTo>
                <a:cubicBezTo>
                  <a:pt x="608121" y="660416"/>
                  <a:pt x="1260054" y="986382"/>
                  <a:pt x="1363771" y="1061524"/>
                </a:cubicBezTo>
                <a:cubicBezTo>
                  <a:pt x="1467488" y="1136666"/>
                  <a:pt x="1028279" y="865732"/>
                  <a:pt x="1039921" y="934524"/>
                </a:cubicBezTo>
                <a:cubicBezTo>
                  <a:pt x="1051563" y="1003316"/>
                  <a:pt x="1463254" y="1437232"/>
                  <a:pt x="1433621" y="1474274"/>
                </a:cubicBezTo>
                <a:cubicBezTo>
                  <a:pt x="1403988" y="1511316"/>
                  <a:pt x="1094954" y="1246732"/>
                  <a:pt x="862121" y="1156774"/>
                </a:cubicBezTo>
                <a:cubicBezTo>
                  <a:pt x="629288" y="1066816"/>
                  <a:pt x="105413" y="959924"/>
                  <a:pt x="36621" y="934524"/>
                </a:cubicBezTo>
                <a:cubicBezTo>
                  <a:pt x="-32171" y="909124"/>
                  <a:pt x="454663" y="1057291"/>
                  <a:pt x="449371" y="1004374"/>
                </a:cubicBezTo>
                <a:cubicBezTo>
                  <a:pt x="444079" y="951457"/>
                  <a:pt x="41913" y="786357"/>
                  <a:pt x="4871" y="617024"/>
                </a:cubicBezTo>
                <a:cubicBezTo>
                  <a:pt x="-32171" y="447691"/>
                  <a:pt x="151980" y="23299"/>
                  <a:pt x="220771" y="10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: 図形 1510">
            <a:extLst>
              <a:ext uri="{FF2B5EF4-FFF2-40B4-BE49-F238E27FC236}">
                <a16:creationId xmlns:a16="http://schemas.microsoft.com/office/drawing/2014/main" id="{A2FDCDAD-0183-2617-9CC9-EBB1D5826224}"/>
              </a:ext>
            </a:extLst>
          </p:cNvPr>
          <p:cNvSpPr/>
          <p:nvPr/>
        </p:nvSpPr>
        <p:spPr>
          <a:xfrm>
            <a:off x="1925677" y="5234187"/>
            <a:ext cx="2017675" cy="2273533"/>
          </a:xfrm>
          <a:custGeom>
            <a:avLst/>
            <a:gdLst>
              <a:gd name="connsiteX0" fmla="*/ 639723 w 2017675"/>
              <a:gd name="connsiteY0" fmla="*/ 4563 h 2273533"/>
              <a:gd name="connsiteX1" fmla="*/ 468273 w 2017675"/>
              <a:gd name="connsiteY1" fmla="*/ 817363 h 2273533"/>
              <a:gd name="connsiteX2" fmla="*/ 665123 w 2017675"/>
              <a:gd name="connsiteY2" fmla="*/ 1471413 h 2273533"/>
              <a:gd name="connsiteX3" fmla="*/ 487323 w 2017675"/>
              <a:gd name="connsiteY3" fmla="*/ 982463 h 2273533"/>
              <a:gd name="connsiteX4" fmla="*/ 1566823 w 2017675"/>
              <a:gd name="connsiteY4" fmla="*/ 2214363 h 2273533"/>
              <a:gd name="connsiteX5" fmla="*/ 1465223 w 2017675"/>
              <a:gd name="connsiteY5" fmla="*/ 2093713 h 2273533"/>
              <a:gd name="connsiteX6" fmla="*/ 2017673 w 2017675"/>
              <a:gd name="connsiteY6" fmla="*/ 2233413 h 2273533"/>
              <a:gd name="connsiteX7" fmla="*/ 1471573 w 2017675"/>
              <a:gd name="connsiteY7" fmla="*/ 2214363 h 2273533"/>
              <a:gd name="connsiteX8" fmla="*/ 1141373 w 2017675"/>
              <a:gd name="connsiteY8" fmla="*/ 2214363 h 2273533"/>
              <a:gd name="connsiteX9" fmla="*/ 1484273 w 2017675"/>
              <a:gd name="connsiteY9" fmla="*/ 2163563 h 2273533"/>
              <a:gd name="connsiteX10" fmla="*/ 169823 w 2017675"/>
              <a:gd name="connsiteY10" fmla="*/ 1928613 h 2273533"/>
              <a:gd name="connsiteX11" fmla="*/ 754023 w 2017675"/>
              <a:gd name="connsiteY11" fmla="*/ 1763513 h 2273533"/>
              <a:gd name="connsiteX12" fmla="*/ 468273 w 2017675"/>
              <a:gd name="connsiteY12" fmla="*/ 1407913 h 2273533"/>
              <a:gd name="connsiteX13" fmla="*/ 277773 w 2017675"/>
              <a:gd name="connsiteY13" fmla="*/ 880863 h 2273533"/>
              <a:gd name="connsiteX14" fmla="*/ 430173 w 2017675"/>
              <a:gd name="connsiteY14" fmla="*/ 963413 h 2273533"/>
              <a:gd name="connsiteX15" fmla="*/ 125373 w 2017675"/>
              <a:gd name="connsiteY15" fmla="*/ 709413 h 2273533"/>
              <a:gd name="connsiteX16" fmla="*/ 404773 w 2017675"/>
              <a:gd name="connsiteY16" fmla="*/ 722113 h 2273533"/>
              <a:gd name="connsiteX17" fmla="*/ 271423 w 2017675"/>
              <a:gd name="connsiteY17" fmla="*/ 455413 h 2273533"/>
              <a:gd name="connsiteX18" fmla="*/ 11073 w 2017675"/>
              <a:gd name="connsiteY18" fmla="*/ 487163 h 2273533"/>
              <a:gd name="connsiteX19" fmla="*/ 639723 w 2017675"/>
              <a:gd name="connsiteY19" fmla="*/ 4563 h 227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17675" h="2273533">
                <a:moveTo>
                  <a:pt x="639723" y="4563"/>
                </a:moveTo>
                <a:cubicBezTo>
                  <a:pt x="715923" y="59596"/>
                  <a:pt x="464040" y="572888"/>
                  <a:pt x="468273" y="817363"/>
                </a:cubicBezTo>
                <a:cubicBezTo>
                  <a:pt x="472506" y="1061838"/>
                  <a:pt x="661948" y="1443896"/>
                  <a:pt x="665123" y="1471413"/>
                </a:cubicBezTo>
                <a:cubicBezTo>
                  <a:pt x="668298" y="1498930"/>
                  <a:pt x="337040" y="858638"/>
                  <a:pt x="487323" y="982463"/>
                </a:cubicBezTo>
                <a:cubicBezTo>
                  <a:pt x="637606" y="1106288"/>
                  <a:pt x="1403840" y="2029155"/>
                  <a:pt x="1566823" y="2214363"/>
                </a:cubicBezTo>
                <a:cubicBezTo>
                  <a:pt x="1729806" y="2399571"/>
                  <a:pt x="1390081" y="2090538"/>
                  <a:pt x="1465223" y="2093713"/>
                </a:cubicBezTo>
                <a:cubicBezTo>
                  <a:pt x="1540365" y="2096888"/>
                  <a:pt x="2016615" y="2213305"/>
                  <a:pt x="2017673" y="2233413"/>
                </a:cubicBezTo>
                <a:cubicBezTo>
                  <a:pt x="2018731" y="2253521"/>
                  <a:pt x="1617623" y="2217538"/>
                  <a:pt x="1471573" y="2214363"/>
                </a:cubicBezTo>
                <a:cubicBezTo>
                  <a:pt x="1325523" y="2211188"/>
                  <a:pt x="1139256" y="2222830"/>
                  <a:pt x="1141373" y="2214363"/>
                </a:cubicBezTo>
                <a:cubicBezTo>
                  <a:pt x="1143490" y="2205896"/>
                  <a:pt x="1646198" y="2211188"/>
                  <a:pt x="1484273" y="2163563"/>
                </a:cubicBezTo>
                <a:cubicBezTo>
                  <a:pt x="1322348" y="2115938"/>
                  <a:pt x="291531" y="1995288"/>
                  <a:pt x="169823" y="1928613"/>
                </a:cubicBezTo>
                <a:cubicBezTo>
                  <a:pt x="48115" y="1861938"/>
                  <a:pt x="704281" y="1850296"/>
                  <a:pt x="754023" y="1763513"/>
                </a:cubicBezTo>
                <a:cubicBezTo>
                  <a:pt x="803765" y="1676730"/>
                  <a:pt x="547648" y="1555021"/>
                  <a:pt x="468273" y="1407913"/>
                </a:cubicBezTo>
                <a:cubicBezTo>
                  <a:pt x="388898" y="1260805"/>
                  <a:pt x="284123" y="954946"/>
                  <a:pt x="277773" y="880863"/>
                </a:cubicBezTo>
                <a:cubicBezTo>
                  <a:pt x="271423" y="806780"/>
                  <a:pt x="455573" y="991988"/>
                  <a:pt x="430173" y="963413"/>
                </a:cubicBezTo>
                <a:cubicBezTo>
                  <a:pt x="404773" y="934838"/>
                  <a:pt x="129606" y="749630"/>
                  <a:pt x="125373" y="709413"/>
                </a:cubicBezTo>
                <a:cubicBezTo>
                  <a:pt x="121140" y="669196"/>
                  <a:pt x="380431" y="764446"/>
                  <a:pt x="404773" y="722113"/>
                </a:cubicBezTo>
                <a:cubicBezTo>
                  <a:pt x="429115" y="679780"/>
                  <a:pt x="337040" y="494571"/>
                  <a:pt x="271423" y="455413"/>
                </a:cubicBezTo>
                <a:cubicBezTo>
                  <a:pt x="205806" y="416255"/>
                  <a:pt x="-56660" y="565480"/>
                  <a:pt x="11073" y="487163"/>
                </a:cubicBezTo>
                <a:cubicBezTo>
                  <a:pt x="78806" y="408846"/>
                  <a:pt x="563523" y="-50470"/>
                  <a:pt x="639723" y="45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: 図形 1511">
            <a:extLst>
              <a:ext uri="{FF2B5EF4-FFF2-40B4-BE49-F238E27FC236}">
                <a16:creationId xmlns:a16="http://schemas.microsoft.com/office/drawing/2014/main" id="{C3F670AF-32CD-8D78-2EDB-BD413A96FE9F}"/>
              </a:ext>
            </a:extLst>
          </p:cNvPr>
          <p:cNvSpPr/>
          <p:nvPr/>
        </p:nvSpPr>
        <p:spPr>
          <a:xfrm>
            <a:off x="2348080" y="4932702"/>
            <a:ext cx="1918723" cy="2952551"/>
          </a:xfrm>
          <a:custGeom>
            <a:avLst/>
            <a:gdLst>
              <a:gd name="connsiteX0" fmla="*/ 630070 w 1918723"/>
              <a:gd name="connsiteY0" fmla="*/ 1248 h 2952551"/>
              <a:gd name="connsiteX1" fmla="*/ 820570 w 1918723"/>
              <a:gd name="connsiteY1" fmla="*/ 947398 h 2952551"/>
              <a:gd name="connsiteX2" fmla="*/ 1049170 w 1918723"/>
              <a:gd name="connsiteY2" fmla="*/ 1131548 h 2952551"/>
              <a:gd name="connsiteX3" fmla="*/ 1138070 w 1918723"/>
              <a:gd name="connsiteY3" fmla="*/ 915648 h 2952551"/>
              <a:gd name="connsiteX4" fmla="*/ 998370 w 1918723"/>
              <a:gd name="connsiteY4" fmla="*/ 1398248 h 2952551"/>
              <a:gd name="connsiteX5" fmla="*/ 1322220 w 1918723"/>
              <a:gd name="connsiteY5" fmla="*/ 1957048 h 2952551"/>
              <a:gd name="connsiteX6" fmla="*/ 947570 w 1918723"/>
              <a:gd name="connsiteY6" fmla="*/ 1410948 h 2952551"/>
              <a:gd name="connsiteX7" fmla="*/ 1861970 w 1918723"/>
              <a:gd name="connsiteY7" fmla="*/ 2496798 h 2952551"/>
              <a:gd name="connsiteX8" fmla="*/ 731670 w 1918723"/>
              <a:gd name="connsiteY8" fmla="*/ 1429998 h 2952551"/>
              <a:gd name="connsiteX9" fmla="*/ 1912770 w 1918723"/>
              <a:gd name="connsiteY9" fmla="*/ 2877798 h 2952551"/>
              <a:gd name="connsiteX10" fmla="*/ 1138070 w 1918723"/>
              <a:gd name="connsiteY10" fmla="*/ 2528548 h 2952551"/>
              <a:gd name="connsiteX11" fmla="*/ 14120 w 1918723"/>
              <a:gd name="connsiteY11" fmla="*/ 687048 h 2952551"/>
              <a:gd name="connsiteX12" fmla="*/ 477670 w 1918723"/>
              <a:gd name="connsiteY12" fmla="*/ 2077698 h 2952551"/>
              <a:gd name="connsiteX13" fmla="*/ 39520 w 1918723"/>
              <a:gd name="connsiteY13" fmla="*/ 369548 h 2952551"/>
              <a:gd name="connsiteX14" fmla="*/ 407820 w 1918723"/>
              <a:gd name="connsiteY14" fmla="*/ 871198 h 2952551"/>
              <a:gd name="connsiteX15" fmla="*/ 433220 w 1918723"/>
              <a:gd name="connsiteY15" fmla="*/ 191748 h 2952551"/>
              <a:gd name="connsiteX16" fmla="*/ 522120 w 1918723"/>
              <a:gd name="connsiteY16" fmla="*/ 1137898 h 2952551"/>
              <a:gd name="connsiteX17" fmla="*/ 388770 w 1918723"/>
              <a:gd name="connsiteY17" fmla="*/ 401298 h 2952551"/>
              <a:gd name="connsiteX18" fmla="*/ 153820 w 1918723"/>
              <a:gd name="connsiteY18" fmla="*/ 737848 h 2952551"/>
              <a:gd name="connsiteX19" fmla="*/ 630070 w 1918723"/>
              <a:gd name="connsiteY19" fmla="*/ 1248 h 295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18723" h="2952551">
                <a:moveTo>
                  <a:pt x="630070" y="1248"/>
                </a:moveTo>
                <a:cubicBezTo>
                  <a:pt x="741195" y="36173"/>
                  <a:pt x="750720" y="759015"/>
                  <a:pt x="820570" y="947398"/>
                </a:cubicBezTo>
                <a:cubicBezTo>
                  <a:pt x="890420" y="1135781"/>
                  <a:pt x="996253" y="1136840"/>
                  <a:pt x="1049170" y="1131548"/>
                </a:cubicBezTo>
                <a:cubicBezTo>
                  <a:pt x="1102087" y="1126256"/>
                  <a:pt x="1146537" y="871198"/>
                  <a:pt x="1138070" y="915648"/>
                </a:cubicBezTo>
                <a:cubicBezTo>
                  <a:pt x="1129603" y="960098"/>
                  <a:pt x="967678" y="1224681"/>
                  <a:pt x="998370" y="1398248"/>
                </a:cubicBezTo>
                <a:cubicBezTo>
                  <a:pt x="1029062" y="1571815"/>
                  <a:pt x="1330687" y="1954931"/>
                  <a:pt x="1322220" y="1957048"/>
                </a:cubicBezTo>
                <a:cubicBezTo>
                  <a:pt x="1313753" y="1959165"/>
                  <a:pt x="857612" y="1320990"/>
                  <a:pt x="947570" y="1410948"/>
                </a:cubicBezTo>
                <a:cubicBezTo>
                  <a:pt x="1037528" y="1500906"/>
                  <a:pt x="1897953" y="2493623"/>
                  <a:pt x="1861970" y="2496798"/>
                </a:cubicBezTo>
                <a:cubicBezTo>
                  <a:pt x="1825987" y="2499973"/>
                  <a:pt x="723203" y="1366498"/>
                  <a:pt x="731670" y="1429998"/>
                </a:cubicBezTo>
                <a:cubicBezTo>
                  <a:pt x="740137" y="1493498"/>
                  <a:pt x="1845037" y="2694706"/>
                  <a:pt x="1912770" y="2877798"/>
                </a:cubicBezTo>
                <a:cubicBezTo>
                  <a:pt x="1980503" y="3060890"/>
                  <a:pt x="1454512" y="2893673"/>
                  <a:pt x="1138070" y="2528548"/>
                </a:cubicBezTo>
                <a:cubicBezTo>
                  <a:pt x="821628" y="2163423"/>
                  <a:pt x="124187" y="762190"/>
                  <a:pt x="14120" y="687048"/>
                </a:cubicBezTo>
                <a:cubicBezTo>
                  <a:pt x="-95947" y="611906"/>
                  <a:pt x="473437" y="2130615"/>
                  <a:pt x="477670" y="2077698"/>
                </a:cubicBezTo>
                <a:cubicBezTo>
                  <a:pt x="481903" y="2024781"/>
                  <a:pt x="51162" y="570631"/>
                  <a:pt x="39520" y="369548"/>
                </a:cubicBezTo>
                <a:cubicBezTo>
                  <a:pt x="27878" y="168465"/>
                  <a:pt x="342203" y="900831"/>
                  <a:pt x="407820" y="871198"/>
                </a:cubicBezTo>
                <a:cubicBezTo>
                  <a:pt x="473437" y="841565"/>
                  <a:pt x="414170" y="147298"/>
                  <a:pt x="433220" y="191748"/>
                </a:cubicBezTo>
                <a:cubicBezTo>
                  <a:pt x="452270" y="236198"/>
                  <a:pt x="529528" y="1102973"/>
                  <a:pt x="522120" y="1137898"/>
                </a:cubicBezTo>
                <a:cubicBezTo>
                  <a:pt x="514712" y="1172823"/>
                  <a:pt x="450153" y="467973"/>
                  <a:pt x="388770" y="401298"/>
                </a:cubicBezTo>
                <a:cubicBezTo>
                  <a:pt x="327387" y="334623"/>
                  <a:pt x="113603" y="800290"/>
                  <a:pt x="153820" y="737848"/>
                </a:cubicBezTo>
                <a:cubicBezTo>
                  <a:pt x="194037" y="675406"/>
                  <a:pt x="518945" y="-33677"/>
                  <a:pt x="630070" y="12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2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後藤久美子、『男はつらいよ』シリーズ50作目で23年ぶり女優復帰 – ニッポン放送 NEWS ONLINE" hidden="1">
            <a:extLst>
              <a:ext uri="{FF2B5EF4-FFF2-40B4-BE49-F238E27FC236}">
                <a16:creationId xmlns:a16="http://schemas.microsoft.com/office/drawing/2014/main" id="{6E6761E3-E9CA-900F-C9A8-09F7F9EC96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0" t="24667"/>
          <a:stretch/>
        </p:blipFill>
        <p:spPr bwMode="auto">
          <a:xfrm>
            <a:off x="0" y="400049"/>
            <a:ext cx="9601200" cy="1200150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A00BCCD-1303-C678-8992-A70C4E547898}"/>
              </a:ext>
            </a:extLst>
          </p:cNvPr>
          <p:cNvSpPr/>
          <p:nvPr/>
        </p:nvSpPr>
        <p:spPr>
          <a:xfrm>
            <a:off x="4540378" y="3250875"/>
            <a:ext cx="327243" cy="135259"/>
          </a:xfrm>
          <a:custGeom>
            <a:avLst/>
            <a:gdLst>
              <a:gd name="connsiteX0" fmla="*/ 3047 w 327243"/>
              <a:gd name="connsiteY0" fmla="*/ 132088 h 135259"/>
              <a:gd name="connsiteX1" fmla="*/ 220535 w 327243"/>
              <a:gd name="connsiteY1" fmla="*/ 25725 h 135259"/>
              <a:gd name="connsiteX2" fmla="*/ 326897 w 327243"/>
              <a:gd name="connsiteY2" fmla="*/ 325 h 135259"/>
              <a:gd name="connsiteX3" fmla="*/ 249110 w 327243"/>
              <a:gd name="connsiteY3" fmla="*/ 17788 h 135259"/>
              <a:gd name="connsiteX4" fmla="*/ 103060 w 327243"/>
              <a:gd name="connsiteY4" fmla="*/ 100338 h 135259"/>
              <a:gd name="connsiteX5" fmla="*/ 3047 w 327243"/>
              <a:gd name="connsiteY5" fmla="*/ 132088 h 13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243" h="135259">
                <a:moveTo>
                  <a:pt x="3047" y="132088"/>
                </a:moveTo>
                <a:cubicBezTo>
                  <a:pt x="22626" y="119652"/>
                  <a:pt x="166560" y="47686"/>
                  <a:pt x="220535" y="25725"/>
                </a:cubicBezTo>
                <a:cubicBezTo>
                  <a:pt x="274510" y="3764"/>
                  <a:pt x="322135" y="1648"/>
                  <a:pt x="326897" y="325"/>
                </a:cubicBezTo>
                <a:cubicBezTo>
                  <a:pt x="331659" y="-998"/>
                  <a:pt x="286416" y="1119"/>
                  <a:pt x="249110" y="17788"/>
                </a:cubicBezTo>
                <a:cubicBezTo>
                  <a:pt x="211804" y="34457"/>
                  <a:pt x="143012" y="83140"/>
                  <a:pt x="103060" y="100338"/>
                </a:cubicBezTo>
                <a:cubicBezTo>
                  <a:pt x="63108" y="117536"/>
                  <a:pt x="-16532" y="144524"/>
                  <a:pt x="3047" y="132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AEDB43A-CD66-8797-A8B1-521B8D056F4D}"/>
              </a:ext>
            </a:extLst>
          </p:cNvPr>
          <p:cNvSpPr/>
          <p:nvPr/>
        </p:nvSpPr>
        <p:spPr>
          <a:xfrm>
            <a:off x="4717710" y="3238977"/>
            <a:ext cx="444110" cy="146351"/>
          </a:xfrm>
          <a:custGeom>
            <a:avLst/>
            <a:gdLst>
              <a:gd name="connsiteX0" fmla="*/ 340 w 444110"/>
              <a:gd name="connsiteY0" fmla="*/ 70961 h 146351"/>
              <a:gd name="connsiteX1" fmla="*/ 211478 w 444110"/>
              <a:gd name="connsiteY1" fmla="*/ 20161 h 146351"/>
              <a:gd name="connsiteX2" fmla="*/ 340065 w 444110"/>
              <a:gd name="connsiteY2" fmla="*/ 59848 h 146351"/>
              <a:gd name="connsiteX3" fmla="*/ 401978 w 444110"/>
              <a:gd name="connsiteY3" fmla="*/ 121761 h 146351"/>
              <a:gd name="connsiteX4" fmla="*/ 443253 w 444110"/>
              <a:gd name="connsiteY4" fmla="*/ 145573 h 146351"/>
              <a:gd name="connsiteX5" fmla="*/ 363878 w 444110"/>
              <a:gd name="connsiteY5" fmla="*/ 96361 h 146351"/>
              <a:gd name="connsiteX6" fmla="*/ 363878 w 444110"/>
              <a:gd name="connsiteY6" fmla="*/ 53498 h 146351"/>
              <a:gd name="connsiteX7" fmla="*/ 309903 w 444110"/>
              <a:gd name="connsiteY7" fmla="*/ 7461 h 146351"/>
              <a:gd name="connsiteX8" fmla="*/ 165440 w 444110"/>
              <a:gd name="connsiteY8" fmla="*/ 5873 h 146351"/>
              <a:gd name="connsiteX9" fmla="*/ 340 w 444110"/>
              <a:gd name="connsiteY9" fmla="*/ 70961 h 14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4110" h="146351">
                <a:moveTo>
                  <a:pt x="340" y="70961"/>
                </a:moveTo>
                <a:cubicBezTo>
                  <a:pt x="8013" y="73342"/>
                  <a:pt x="154857" y="22013"/>
                  <a:pt x="211478" y="20161"/>
                </a:cubicBezTo>
                <a:cubicBezTo>
                  <a:pt x="268099" y="18309"/>
                  <a:pt x="308315" y="42915"/>
                  <a:pt x="340065" y="59848"/>
                </a:cubicBezTo>
                <a:cubicBezTo>
                  <a:pt x="371815" y="76781"/>
                  <a:pt x="384780" y="107474"/>
                  <a:pt x="401978" y="121761"/>
                </a:cubicBezTo>
                <a:cubicBezTo>
                  <a:pt x="419176" y="136048"/>
                  <a:pt x="449603" y="149806"/>
                  <a:pt x="443253" y="145573"/>
                </a:cubicBezTo>
                <a:cubicBezTo>
                  <a:pt x="436903" y="141340"/>
                  <a:pt x="377107" y="111707"/>
                  <a:pt x="363878" y="96361"/>
                </a:cubicBezTo>
                <a:cubicBezTo>
                  <a:pt x="350649" y="81015"/>
                  <a:pt x="372874" y="68315"/>
                  <a:pt x="363878" y="53498"/>
                </a:cubicBezTo>
                <a:cubicBezTo>
                  <a:pt x="354882" y="38681"/>
                  <a:pt x="342976" y="15398"/>
                  <a:pt x="309903" y="7461"/>
                </a:cubicBezTo>
                <a:cubicBezTo>
                  <a:pt x="276830" y="-476"/>
                  <a:pt x="214123" y="-3652"/>
                  <a:pt x="165440" y="5873"/>
                </a:cubicBezTo>
                <a:cubicBezTo>
                  <a:pt x="116757" y="15398"/>
                  <a:pt x="-7333" y="68580"/>
                  <a:pt x="340" y="70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DB4C9F5-691A-6E9A-5B0D-798C9747B9BB}"/>
              </a:ext>
            </a:extLst>
          </p:cNvPr>
          <p:cNvSpPr/>
          <p:nvPr/>
        </p:nvSpPr>
        <p:spPr>
          <a:xfrm>
            <a:off x="4462313" y="3293731"/>
            <a:ext cx="320883" cy="181654"/>
          </a:xfrm>
          <a:custGeom>
            <a:avLst/>
            <a:gdLst>
              <a:gd name="connsiteX0" fmla="*/ 316062 w 320883"/>
              <a:gd name="connsiteY0" fmla="*/ 3507 h 181654"/>
              <a:gd name="connsiteX1" fmla="*/ 146200 w 320883"/>
              <a:gd name="connsiteY1" fmla="*/ 100344 h 181654"/>
              <a:gd name="connsiteX2" fmla="*/ 81112 w 320883"/>
              <a:gd name="connsiteY2" fmla="*/ 147969 h 181654"/>
              <a:gd name="connsiteX3" fmla="*/ 1737 w 320883"/>
              <a:gd name="connsiteY3" fmla="*/ 179719 h 181654"/>
              <a:gd name="connsiteX4" fmla="*/ 162075 w 320883"/>
              <a:gd name="connsiteY4" fmla="*/ 90819 h 181654"/>
              <a:gd name="connsiteX5" fmla="*/ 70000 w 320883"/>
              <a:gd name="connsiteY5" fmla="*/ 106694 h 181654"/>
              <a:gd name="connsiteX6" fmla="*/ 257325 w 320883"/>
              <a:gd name="connsiteY6" fmla="*/ 28907 h 181654"/>
              <a:gd name="connsiteX7" fmla="*/ 316062 w 320883"/>
              <a:gd name="connsiteY7" fmla="*/ 3507 h 18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883" h="181654">
                <a:moveTo>
                  <a:pt x="316062" y="3507"/>
                </a:moveTo>
                <a:cubicBezTo>
                  <a:pt x="297541" y="15413"/>
                  <a:pt x="185358" y="76267"/>
                  <a:pt x="146200" y="100344"/>
                </a:cubicBezTo>
                <a:cubicBezTo>
                  <a:pt x="107042" y="124421"/>
                  <a:pt x="105189" y="134740"/>
                  <a:pt x="81112" y="147969"/>
                </a:cubicBezTo>
                <a:cubicBezTo>
                  <a:pt x="57035" y="161198"/>
                  <a:pt x="-11757" y="189244"/>
                  <a:pt x="1737" y="179719"/>
                </a:cubicBezTo>
                <a:cubicBezTo>
                  <a:pt x="15231" y="170194"/>
                  <a:pt x="150698" y="102990"/>
                  <a:pt x="162075" y="90819"/>
                </a:cubicBezTo>
                <a:cubicBezTo>
                  <a:pt x="173452" y="78648"/>
                  <a:pt x="54125" y="117013"/>
                  <a:pt x="70000" y="106694"/>
                </a:cubicBezTo>
                <a:cubicBezTo>
                  <a:pt x="85875" y="96375"/>
                  <a:pt x="218167" y="45311"/>
                  <a:pt x="257325" y="28907"/>
                </a:cubicBezTo>
                <a:cubicBezTo>
                  <a:pt x="296483" y="12503"/>
                  <a:pt x="334583" y="-8399"/>
                  <a:pt x="316062" y="3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790488C-5C10-E971-3CF3-0463F9AF298C}"/>
              </a:ext>
            </a:extLst>
          </p:cNvPr>
          <p:cNvSpPr/>
          <p:nvPr/>
        </p:nvSpPr>
        <p:spPr>
          <a:xfrm>
            <a:off x="4487616" y="3206739"/>
            <a:ext cx="554294" cy="268598"/>
          </a:xfrm>
          <a:custGeom>
            <a:avLst/>
            <a:gdLst>
              <a:gd name="connsiteX0" fmla="*/ 36759 w 554294"/>
              <a:gd name="connsiteY0" fmla="*/ 265124 h 268598"/>
              <a:gd name="connsiteX1" fmla="*/ 154234 w 554294"/>
              <a:gd name="connsiteY1" fmla="*/ 260361 h 268598"/>
              <a:gd name="connsiteX2" fmla="*/ 268534 w 554294"/>
              <a:gd name="connsiteY2" fmla="*/ 177811 h 268598"/>
              <a:gd name="connsiteX3" fmla="*/ 339972 w 554294"/>
              <a:gd name="connsiteY3" fmla="*/ 131774 h 268598"/>
              <a:gd name="connsiteX4" fmla="*/ 425697 w 554294"/>
              <a:gd name="connsiteY4" fmla="*/ 117486 h 268598"/>
              <a:gd name="connsiteX5" fmla="*/ 506659 w 554294"/>
              <a:gd name="connsiteY5" fmla="*/ 120661 h 268598"/>
              <a:gd name="connsiteX6" fmla="*/ 554284 w 554294"/>
              <a:gd name="connsiteY6" fmla="*/ 160349 h 268598"/>
              <a:gd name="connsiteX7" fmla="*/ 511422 w 554294"/>
              <a:gd name="connsiteY7" fmla="*/ 90499 h 268598"/>
              <a:gd name="connsiteX8" fmla="*/ 547934 w 554294"/>
              <a:gd name="connsiteY8" fmla="*/ 23824 h 268598"/>
              <a:gd name="connsiteX9" fmla="*/ 479672 w 554294"/>
              <a:gd name="connsiteY9" fmla="*/ 101611 h 268598"/>
              <a:gd name="connsiteX10" fmla="*/ 451097 w 554294"/>
              <a:gd name="connsiteY10" fmla="*/ 93674 h 268598"/>
              <a:gd name="connsiteX11" fmla="*/ 459034 w 554294"/>
              <a:gd name="connsiteY11" fmla="*/ 11 h 268598"/>
              <a:gd name="connsiteX12" fmla="*/ 441572 w 554294"/>
              <a:gd name="connsiteY12" fmla="*/ 87324 h 268598"/>
              <a:gd name="connsiteX13" fmla="*/ 412997 w 554294"/>
              <a:gd name="connsiteY13" fmla="*/ 90499 h 268598"/>
              <a:gd name="connsiteX14" fmla="*/ 344734 w 554294"/>
              <a:gd name="connsiteY14" fmla="*/ 98436 h 268598"/>
              <a:gd name="connsiteX15" fmla="*/ 244722 w 554294"/>
              <a:gd name="connsiteY15" fmla="*/ 158761 h 268598"/>
              <a:gd name="connsiteX16" fmla="*/ 195509 w 554294"/>
              <a:gd name="connsiteY16" fmla="*/ 200036 h 268598"/>
              <a:gd name="connsiteX17" fmla="*/ 127247 w 554294"/>
              <a:gd name="connsiteY17" fmla="*/ 236549 h 268598"/>
              <a:gd name="connsiteX18" fmla="*/ 247 w 554294"/>
              <a:gd name="connsiteY18" fmla="*/ 225436 h 268598"/>
              <a:gd name="connsiteX19" fmla="*/ 93909 w 554294"/>
              <a:gd name="connsiteY19" fmla="*/ 255599 h 268598"/>
              <a:gd name="connsiteX20" fmla="*/ 36759 w 554294"/>
              <a:gd name="connsiteY20" fmla="*/ 265124 h 2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4294" h="268598">
                <a:moveTo>
                  <a:pt x="36759" y="265124"/>
                </a:moveTo>
                <a:cubicBezTo>
                  <a:pt x="46813" y="265918"/>
                  <a:pt x="115605" y="274913"/>
                  <a:pt x="154234" y="260361"/>
                </a:cubicBezTo>
                <a:cubicBezTo>
                  <a:pt x="192863" y="245809"/>
                  <a:pt x="237578" y="199242"/>
                  <a:pt x="268534" y="177811"/>
                </a:cubicBezTo>
                <a:cubicBezTo>
                  <a:pt x="299490" y="156380"/>
                  <a:pt x="313778" y="141828"/>
                  <a:pt x="339972" y="131774"/>
                </a:cubicBezTo>
                <a:cubicBezTo>
                  <a:pt x="366166" y="121720"/>
                  <a:pt x="397916" y="119338"/>
                  <a:pt x="425697" y="117486"/>
                </a:cubicBezTo>
                <a:cubicBezTo>
                  <a:pt x="453478" y="115634"/>
                  <a:pt x="485228" y="113517"/>
                  <a:pt x="506659" y="120661"/>
                </a:cubicBezTo>
                <a:cubicBezTo>
                  <a:pt x="528090" y="127805"/>
                  <a:pt x="553490" y="165376"/>
                  <a:pt x="554284" y="160349"/>
                </a:cubicBezTo>
                <a:cubicBezTo>
                  <a:pt x="555078" y="155322"/>
                  <a:pt x="512480" y="113253"/>
                  <a:pt x="511422" y="90499"/>
                </a:cubicBezTo>
                <a:cubicBezTo>
                  <a:pt x="510364" y="67745"/>
                  <a:pt x="553226" y="21972"/>
                  <a:pt x="547934" y="23824"/>
                </a:cubicBezTo>
                <a:cubicBezTo>
                  <a:pt x="542642" y="25676"/>
                  <a:pt x="495812" y="89969"/>
                  <a:pt x="479672" y="101611"/>
                </a:cubicBezTo>
                <a:cubicBezTo>
                  <a:pt x="463533" y="113253"/>
                  <a:pt x="454537" y="110607"/>
                  <a:pt x="451097" y="93674"/>
                </a:cubicBezTo>
                <a:cubicBezTo>
                  <a:pt x="447657" y="76741"/>
                  <a:pt x="460622" y="1069"/>
                  <a:pt x="459034" y="11"/>
                </a:cubicBezTo>
                <a:cubicBezTo>
                  <a:pt x="457446" y="-1047"/>
                  <a:pt x="449245" y="72243"/>
                  <a:pt x="441572" y="87324"/>
                </a:cubicBezTo>
                <a:cubicBezTo>
                  <a:pt x="433899" y="102405"/>
                  <a:pt x="412997" y="90499"/>
                  <a:pt x="412997" y="90499"/>
                </a:cubicBezTo>
                <a:cubicBezTo>
                  <a:pt x="396857" y="92351"/>
                  <a:pt x="372780" y="87059"/>
                  <a:pt x="344734" y="98436"/>
                </a:cubicBezTo>
                <a:cubicBezTo>
                  <a:pt x="316688" y="109813"/>
                  <a:pt x="269593" y="141828"/>
                  <a:pt x="244722" y="158761"/>
                </a:cubicBezTo>
                <a:cubicBezTo>
                  <a:pt x="219851" y="175694"/>
                  <a:pt x="215088" y="187071"/>
                  <a:pt x="195509" y="200036"/>
                </a:cubicBezTo>
                <a:cubicBezTo>
                  <a:pt x="175930" y="213001"/>
                  <a:pt x="159791" y="232316"/>
                  <a:pt x="127247" y="236549"/>
                </a:cubicBezTo>
                <a:cubicBezTo>
                  <a:pt x="94703" y="240782"/>
                  <a:pt x="5803" y="222261"/>
                  <a:pt x="247" y="225436"/>
                </a:cubicBezTo>
                <a:cubicBezTo>
                  <a:pt x="-5309" y="228611"/>
                  <a:pt x="84384" y="250307"/>
                  <a:pt x="93909" y="255599"/>
                </a:cubicBezTo>
                <a:cubicBezTo>
                  <a:pt x="103434" y="260891"/>
                  <a:pt x="26705" y="264330"/>
                  <a:pt x="36759" y="265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7158078-81D4-2EBD-685A-E2E372D22506}"/>
              </a:ext>
            </a:extLst>
          </p:cNvPr>
          <p:cNvSpPr/>
          <p:nvPr/>
        </p:nvSpPr>
        <p:spPr>
          <a:xfrm>
            <a:off x="5015822" y="3311494"/>
            <a:ext cx="115019" cy="171917"/>
          </a:xfrm>
          <a:custGeom>
            <a:avLst/>
            <a:gdLst>
              <a:gd name="connsiteX0" fmla="*/ 2266 w 115019"/>
              <a:gd name="connsiteY0" fmla="*/ 31 h 171917"/>
              <a:gd name="connsiteX1" fmla="*/ 59416 w 115019"/>
              <a:gd name="connsiteY1" fmla="*/ 85756 h 171917"/>
              <a:gd name="connsiteX2" fmla="*/ 113391 w 115019"/>
              <a:gd name="connsiteY2" fmla="*/ 103219 h 171917"/>
              <a:gd name="connsiteX3" fmla="*/ 67353 w 115019"/>
              <a:gd name="connsiteY3" fmla="*/ 150844 h 171917"/>
              <a:gd name="connsiteX4" fmla="*/ 678 w 115019"/>
              <a:gd name="connsiteY4" fmla="*/ 171481 h 171917"/>
              <a:gd name="connsiteX5" fmla="*/ 111803 w 115019"/>
              <a:gd name="connsiteY5" fmla="*/ 133381 h 171917"/>
              <a:gd name="connsiteX6" fmla="*/ 80053 w 115019"/>
              <a:gd name="connsiteY6" fmla="*/ 76231 h 171917"/>
              <a:gd name="connsiteX7" fmla="*/ 2266 w 115019"/>
              <a:gd name="connsiteY7" fmla="*/ 31 h 17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19" h="171917">
                <a:moveTo>
                  <a:pt x="2266" y="31"/>
                </a:moveTo>
                <a:cubicBezTo>
                  <a:pt x="-1173" y="1618"/>
                  <a:pt x="40895" y="68558"/>
                  <a:pt x="59416" y="85756"/>
                </a:cubicBezTo>
                <a:cubicBezTo>
                  <a:pt x="77937" y="102954"/>
                  <a:pt x="112068" y="92371"/>
                  <a:pt x="113391" y="103219"/>
                </a:cubicBezTo>
                <a:cubicBezTo>
                  <a:pt x="114714" y="114067"/>
                  <a:pt x="86138" y="139467"/>
                  <a:pt x="67353" y="150844"/>
                </a:cubicBezTo>
                <a:cubicBezTo>
                  <a:pt x="48568" y="162221"/>
                  <a:pt x="-6730" y="174392"/>
                  <a:pt x="678" y="171481"/>
                </a:cubicBezTo>
                <a:cubicBezTo>
                  <a:pt x="8086" y="168571"/>
                  <a:pt x="98574" y="149256"/>
                  <a:pt x="111803" y="133381"/>
                </a:cubicBezTo>
                <a:cubicBezTo>
                  <a:pt x="125032" y="117506"/>
                  <a:pt x="94076" y="94487"/>
                  <a:pt x="80053" y="76231"/>
                </a:cubicBezTo>
                <a:cubicBezTo>
                  <a:pt x="66030" y="57975"/>
                  <a:pt x="5705" y="-1556"/>
                  <a:pt x="2266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250B052-46B9-73B7-1310-08A0EC0298E9}"/>
              </a:ext>
            </a:extLst>
          </p:cNvPr>
          <p:cNvSpPr/>
          <p:nvPr/>
        </p:nvSpPr>
        <p:spPr>
          <a:xfrm>
            <a:off x="5011429" y="3322432"/>
            <a:ext cx="106684" cy="151371"/>
          </a:xfrm>
          <a:custGeom>
            <a:avLst/>
            <a:gdLst>
              <a:gd name="connsiteX0" fmla="*/ 309 w 106684"/>
              <a:gd name="connsiteY0" fmla="*/ 206 h 151371"/>
              <a:gd name="connsiteX1" fmla="*/ 22534 w 106684"/>
              <a:gd name="connsiteY1" fmla="*/ 82756 h 151371"/>
              <a:gd name="connsiteX2" fmla="*/ 19359 w 106684"/>
              <a:gd name="connsiteY2" fmla="*/ 149431 h 151371"/>
              <a:gd name="connsiteX3" fmla="*/ 30471 w 106684"/>
              <a:gd name="connsiteY3" fmla="*/ 131968 h 151371"/>
              <a:gd name="connsiteX4" fmla="*/ 106671 w 106684"/>
              <a:gd name="connsiteY4" fmla="*/ 116093 h 151371"/>
              <a:gd name="connsiteX5" fmla="*/ 24121 w 106684"/>
              <a:gd name="connsiteY5" fmla="*/ 144668 h 151371"/>
              <a:gd name="connsiteX6" fmla="*/ 41584 w 106684"/>
              <a:gd name="connsiteY6" fmla="*/ 108156 h 151371"/>
              <a:gd name="connsiteX7" fmla="*/ 309 w 106684"/>
              <a:gd name="connsiteY7" fmla="*/ 206 h 15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684" h="151371">
                <a:moveTo>
                  <a:pt x="309" y="206"/>
                </a:moveTo>
                <a:cubicBezTo>
                  <a:pt x="-2866" y="-4027"/>
                  <a:pt x="19359" y="57885"/>
                  <a:pt x="22534" y="82756"/>
                </a:cubicBezTo>
                <a:cubicBezTo>
                  <a:pt x="25709" y="107627"/>
                  <a:pt x="18036" y="141229"/>
                  <a:pt x="19359" y="149431"/>
                </a:cubicBezTo>
                <a:cubicBezTo>
                  <a:pt x="20682" y="157633"/>
                  <a:pt x="15919" y="137524"/>
                  <a:pt x="30471" y="131968"/>
                </a:cubicBezTo>
                <a:cubicBezTo>
                  <a:pt x="45023" y="126412"/>
                  <a:pt x="107729" y="113976"/>
                  <a:pt x="106671" y="116093"/>
                </a:cubicBezTo>
                <a:cubicBezTo>
                  <a:pt x="105613" y="118210"/>
                  <a:pt x="34969" y="145991"/>
                  <a:pt x="24121" y="144668"/>
                </a:cubicBezTo>
                <a:cubicBezTo>
                  <a:pt x="13273" y="143345"/>
                  <a:pt x="41848" y="128529"/>
                  <a:pt x="41584" y="108156"/>
                </a:cubicBezTo>
                <a:cubicBezTo>
                  <a:pt x="41320" y="87783"/>
                  <a:pt x="3484" y="4439"/>
                  <a:pt x="309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6A0F94F-84D2-F980-3740-43C26BA97CB7}"/>
              </a:ext>
            </a:extLst>
          </p:cNvPr>
          <p:cNvSpPr/>
          <p:nvPr/>
        </p:nvSpPr>
        <p:spPr>
          <a:xfrm>
            <a:off x="5028941" y="3376591"/>
            <a:ext cx="97270" cy="48268"/>
          </a:xfrm>
          <a:custGeom>
            <a:avLst/>
            <a:gdLst>
              <a:gd name="connsiteX0" fmla="*/ 259 w 97270"/>
              <a:gd name="connsiteY0" fmla="*/ 22 h 48268"/>
              <a:gd name="connsiteX1" fmla="*/ 49472 w 97270"/>
              <a:gd name="connsiteY1" fmla="*/ 41297 h 48268"/>
              <a:gd name="connsiteX2" fmla="*/ 97097 w 97270"/>
              <a:gd name="connsiteY2" fmla="*/ 38122 h 48268"/>
              <a:gd name="connsiteX3" fmla="*/ 32009 w 97270"/>
              <a:gd name="connsiteY3" fmla="*/ 47647 h 48268"/>
              <a:gd name="connsiteX4" fmla="*/ 259 w 97270"/>
              <a:gd name="connsiteY4" fmla="*/ 22 h 4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70" h="48268">
                <a:moveTo>
                  <a:pt x="259" y="22"/>
                </a:moveTo>
                <a:cubicBezTo>
                  <a:pt x="3169" y="-1036"/>
                  <a:pt x="33333" y="34947"/>
                  <a:pt x="49472" y="41297"/>
                </a:cubicBezTo>
                <a:cubicBezTo>
                  <a:pt x="65611" y="47647"/>
                  <a:pt x="100007" y="37064"/>
                  <a:pt x="97097" y="38122"/>
                </a:cubicBezTo>
                <a:cubicBezTo>
                  <a:pt x="94187" y="39180"/>
                  <a:pt x="44444" y="51087"/>
                  <a:pt x="32009" y="47647"/>
                </a:cubicBezTo>
                <a:cubicBezTo>
                  <a:pt x="19574" y="44207"/>
                  <a:pt x="-2651" y="1080"/>
                  <a:pt x="259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1E7AF792-855D-0A3D-2E6C-E7E7741201C7}"/>
              </a:ext>
            </a:extLst>
          </p:cNvPr>
          <p:cNvSpPr/>
          <p:nvPr/>
        </p:nvSpPr>
        <p:spPr>
          <a:xfrm>
            <a:off x="4510938" y="3451265"/>
            <a:ext cx="363238" cy="52501"/>
          </a:xfrm>
          <a:custGeom>
            <a:avLst/>
            <a:gdLst>
              <a:gd name="connsiteX0" fmla="*/ 737 w 363238"/>
              <a:gd name="connsiteY0" fmla="*/ 50760 h 52501"/>
              <a:gd name="connsiteX1" fmla="*/ 157900 w 363238"/>
              <a:gd name="connsiteY1" fmla="*/ 1548 h 52501"/>
              <a:gd name="connsiteX2" fmla="*/ 362687 w 363238"/>
              <a:gd name="connsiteY2" fmla="*/ 12660 h 52501"/>
              <a:gd name="connsiteX3" fmla="*/ 216637 w 363238"/>
              <a:gd name="connsiteY3" fmla="*/ 15835 h 52501"/>
              <a:gd name="connsiteX4" fmla="*/ 167425 w 363238"/>
              <a:gd name="connsiteY4" fmla="*/ 23773 h 52501"/>
              <a:gd name="connsiteX5" fmla="*/ 100750 w 363238"/>
              <a:gd name="connsiteY5" fmla="*/ 39648 h 52501"/>
              <a:gd name="connsiteX6" fmla="*/ 737 w 363238"/>
              <a:gd name="connsiteY6" fmla="*/ 50760 h 5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238" h="52501">
                <a:moveTo>
                  <a:pt x="737" y="50760"/>
                </a:moveTo>
                <a:cubicBezTo>
                  <a:pt x="10262" y="44410"/>
                  <a:pt x="97575" y="7898"/>
                  <a:pt x="157900" y="1548"/>
                </a:cubicBezTo>
                <a:cubicBezTo>
                  <a:pt x="218225" y="-4802"/>
                  <a:pt x="352898" y="10279"/>
                  <a:pt x="362687" y="12660"/>
                </a:cubicBezTo>
                <a:cubicBezTo>
                  <a:pt x="372476" y="15041"/>
                  <a:pt x="249181" y="13983"/>
                  <a:pt x="216637" y="15835"/>
                </a:cubicBezTo>
                <a:cubicBezTo>
                  <a:pt x="184093" y="17687"/>
                  <a:pt x="186740" y="19804"/>
                  <a:pt x="167425" y="23773"/>
                </a:cubicBezTo>
                <a:cubicBezTo>
                  <a:pt x="148111" y="27742"/>
                  <a:pt x="124827" y="34885"/>
                  <a:pt x="100750" y="39648"/>
                </a:cubicBezTo>
                <a:cubicBezTo>
                  <a:pt x="76673" y="44411"/>
                  <a:pt x="-8788" y="57110"/>
                  <a:pt x="737" y="50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969D5FC-E6C3-7C48-C9C6-47E9FA01197F}"/>
              </a:ext>
            </a:extLst>
          </p:cNvPr>
          <p:cNvSpPr/>
          <p:nvPr/>
        </p:nvSpPr>
        <p:spPr>
          <a:xfrm>
            <a:off x="4820898" y="3434846"/>
            <a:ext cx="310315" cy="53367"/>
          </a:xfrm>
          <a:custGeom>
            <a:avLst/>
            <a:gdLst>
              <a:gd name="connsiteX0" fmla="*/ 340 w 310315"/>
              <a:gd name="connsiteY0" fmla="*/ 33842 h 53367"/>
              <a:gd name="connsiteX1" fmla="*/ 195602 w 310315"/>
              <a:gd name="connsiteY1" fmla="*/ 30667 h 53367"/>
              <a:gd name="connsiteX2" fmla="*/ 308315 w 310315"/>
              <a:gd name="connsiteY2" fmla="*/ 504 h 53367"/>
              <a:gd name="connsiteX3" fmla="*/ 259102 w 310315"/>
              <a:gd name="connsiteY3" fmla="*/ 14792 h 53367"/>
              <a:gd name="connsiteX4" fmla="*/ 151152 w 310315"/>
              <a:gd name="connsiteY4" fmla="*/ 52892 h 53367"/>
              <a:gd name="connsiteX5" fmla="*/ 340 w 310315"/>
              <a:gd name="connsiteY5" fmla="*/ 33842 h 5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315" h="53367">
                <a:moveTo>
                  <a:pt x="340" y="33842"/>
                </a:moveTo>
                <a:cubicBezTo>
                  <a:pt x="7748" y="30138"/>
                  <a:pt x="144273" y="36223"/>
                  <a:pt x="195602" y="30667"/>
                </a:cubicBezTo>
                <a:cubicBezTo>
                  <a:pt x="246931" y="25111"/>
                  <a:pt x="297732" y="3150"/>
                  <a:pt x="308315" y="504"/>
                </a:cubicBezTo>
                <a:cubicBezTo>
                  <a:pt x="318898" y="-2142"/>
                  <a:pt x="285296" y="6061"/>
                  <a:pt x="259102" y="14792"/>
                </a:cubicBezTo>
                <a:cubicBezTo>
                  <a:pt x="232908" y="23523"/>
                  <a:pt x="194015" y="49188"/>
                  <a:pt x="151152" y="52892"/>
                </a:cubicBezTo>
                <a:cubicBezTo>
                  <a:pt x="108289" y="56596"/>
                  <a:pt x="-7068" y="37546"/>
                  <a:pt x="340" y="33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1B14FEF1-CAC0-0223-74C9-55AD8B2A5432}"/>
              </a:ext>
            </a:extLst>
          </p:cNvPr>
          <p:cNvSpPr/>
          <p:nvPr/>
        </p:nvSpPr>
        <p:spPr>
          <a:xfrm>
            <a:off x="4748213" y="3312489"/>
            <a:ext cx="277411" cy="162516"/>
          </a:xfrm>
          <a:custGeom>
            <a:avLst/>
            <a:gdLst>
              <a:gd name="connsiteX0" fmla="*/ 268287 w 277411"/>
              <a:gd name="connsiteY0" fmla="*/ 26024 h 162516"/>
              <a:gd name="connsiteX1" fmla="*/ 252412 w 277411"/>
              <a:gd name="connsiteY1" fmla="*/ 118099 h 162516"/>
              <a:gd name="connsiteX2" fmla="*/ 152400 w 277411"/>
              <a:gd name="connsiteY2" fmla="*/ 160961 h 162516"/>
              <a:gd name="connsiteX3" fmla="*/ 80962 w 277411"/>
              <a:gd name="connsiteY3" fmla="*/ 148261 h 162516"/>
              <a:gd name="connsiteX4" fmla="*/ 61912 w 277411"/>
              <a:gd name="connsiteY4" fmla="*/ 102224 h 162516"/>
              <a:gd name="connsiteX5" fmla="*/ 111125 w 277411"/>
              <a:gd name="connsiteY5" fmla="*/ 26024 h 162516"/>
              <a:gd name="connsiteX6" fmla="*/ 50800 w 277411"/>
              <a:gd name="connsiteY6" fmla="*/ 62536 h 162516"/>
              <a:gd name="connsiteX7" fmla="*/ 0 w 277411"/>
              <a:gd name="connsiteY7" fmla="*/ 105399 h 162516"/>
              <a:gd name="connsiteX8" fmla="*/ 50800 w 277411"/>
              <a:gd name="connsiteY8" fmla="*/ 16499 h 162516"/>
              <a:gd name="connsiteX9" fmla="*/ 131762 w 277411"/>
              <a:gd name="connsiteY9" fmla="*/ 624 h 162516"/>
              <a:gd name="connsiteX10" fmla="*/ 268287 w 277411"/>
              <a:gd name="connsiteY10" fmla="*/ 26024 h 1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7411" h="162516">
                <a:moveTo>
                  <a:pt x="268287" y="26024"/>
                </a:moveTo>
                <a:cubicBezTo>
                  <a:pt x="288395" y="45603"/>
                  <a:pt x="271727" y="95610"/>
                  <a:pt x="252412" y="118099"/>
                </a:cubicBezTo>
                <a:cubicBezTo>
                  <a:pt x="233097" y="140589"/>
                  <a:pt x="180975" y="155934"/>
                  <a:pt x="152400" y="160961"/>
                </a:cubicBezTo>
                <a:cubicBezTo>
                  <a:pt x="123825" y="165988"/>
                  <a:pt x="96043" y="158050"/>
                  <a:pt x="80962" y="148261"/>
                </a:cubicBezTo>
                <a:cubicBezTo>
                  <a:pt x="65881" y="138472"/>
                  <a:pt x="56885" y="122597"/>
                  <a:pt x="61912" y="102224"/>
                </a:cubicBezTo>
                <a:cubicBezTo>
                  <a:pt x="66939" y="81851"/>
                  <a:pt x="112977" y="32639"/>
                  <a:pt x="111125" y="26024"/>
                </a:cubicBezTo>
                <a:cubicBezTo>
                  <a:pt x="109273" y="19409"/>
                  <a:pt x="69321" y="49307"/>
                  <a:pt x="50800" y="62536"/>
                </a:cubicBezTo>
                <a:cubicBezTo>
                  <a:pt x="32279" y="75765"/>
                  <a:pt x="0" y="113072"/>
                  <a:pt x="0" y="105399"/>
                </a:cubicBezTo>
                <a:cubicBezTo>
                  <a:pt x="0" y="97726"/>
                  <a:pt x="28840" y="33961"/>
                  <a:pt x="50800" y="16499"/>
                </a:cubicBezTo>
                <a:cubicBezTo>
                  <a:pt x="72760" y="-963"/>
                  <a:pt x="100012" y="3799"/>
                  <a:pt x="131762" y="624"/>
                </a:cubicBezTo>
                <a:cubicBezTo>
                  <a:pt x="163512" y="-2551"/>
                  <a:pt x="248179" y="6445"/>
                  <a:pt x="268287" y="260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15FE8A2-50B1-1840-711E-CE544D81F976}"/>
              </a:ext>
            </a:extLst>
          </p:cNvPr>
          <p:cNvSpPr/>
          <p:nvPr/>
        </p:nvSpPr>
        <p:spPr>
          <a:xfrm>
            <a:off x="4800121" y="3314541"/>
            <a:ext cx="215620" cy="134439"/>
          </a:xfrm>
          <a:custGeom>
            <a:avLst/>
            <a:gdLst>
              <a:gd name="connsiteX0" fmla="*/ 17942 w 215620"/>
              <a:gd name="connsiteY0" fmla="*/ 12859 h 134439"/>
              <a:gd name="connsiteX1" fmla="*/ 13179 w 215620"/>
              <a:gd name="connsiteY1" fmla="*/ 92234 h 134439"/>
              <a:gd name="connsiteX2" fmla="*/ 178279 w 215620"/>
              <a:gd name="connsiteY2" fmla="*/ 133509 h 134439"/>
              <a:gd name="connsiteX3" fmla="*/ 214792 w 215620"/>
              <a:gd name="connsiteY3" fmla="*/ 54134 h 134439"/>
              <a:gd name="connsiteX4" fmla="*/ 157642 w 215620"/>
              <a:gd name="connsiteY4" fmla="*/ 36672 h 134439"/>
              <a:gd name="connsiteX5" fmla="*/ 79854 w 215620"/>
              <a:gd name="connsiteY5" fmla="*/ 3334 h 134439"/>
              <a:gd name="connsiteX6" fmla="*/ 17942 w 215620"/>
              <a:gd name="connsiteY6" fmla="*/ 12859 h 13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620" h="134439">
                <a:moveTo>
                  <a:pt x="17942" y="12859"/>
                </a:moveTo>
                <a:cubicBezTo>
                  <a:pt x="6830" y="27675"/>
                  <a:pt x="-13544" y="72126"/>
                  <a:pt x="13179" y="92234"/>
                </a:cubicBezTo>
                <a:cubicBezTo>
                  <a:pt x="39902" y="112342"/>
                  <a:pt x="144677" y="139859"/>
                  <a:pt x="178279" y="133509"/>
                </a:cubicBezTo>
                <a:cubicBezTo>
                  <a:pt x="211881" y="127159"/>
                  <a:pt x="218231" y="70273"/>
                  <a:pt x="214792" y="54134"/>
                </a:cubicBezTo>
                <a:cubicBezTo>
                  <a:pt x="211353" y="37995"/>
                  <a:pt x="180132" y="45139"/>
                  <a:pt x="157642" y="36672"/>
                </a:cubicBezTo>
                <a:cubicBezTo>
                  <a:pt x="135152" y="28205"/>
                  <a:pt x="101550" y="8890"/>
                  <a:pt x="79854" y="3334"/>
                </a:cubicBezTo>
                <a:cubicBezTo>
                  <a:pt x="58158" y="-2222"/>
                  <a:pt x="29054" y="-1957"/>
                  <a:pt x="17942" y="128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A928A26-D8D3-4DAC-197D-4E14A1A6E50F}"/>
              </a:ext>
            </a:extLst>
          </p:cNvPr>
          <p:cNvSpPr/>
          <p:nvPr/>
        </p:nvSpPr>
        <p:spPr>
          <a:xfrm>
            <a:off x="4884738" y="3344863"/>
            <a:ext cx="80962" cy="809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16F0FEF-64CA-565D-86DC-351AEC88966A}"/>
              </a:ext>
            </a:extLst>
          </p:cNvPr>
          <p:cNvSpPr/>
          <p:nvPr/>
        </p:nvSpPr>
        <p:spPr>
          <a:xfrm>
            <a:off x="4641793" y="3481322"/>
            <a:ext cx="406904" cy="29048"/>
          </a:xfrm>
          <a:custGeom>
            <a:avLst/>
            <a:gdLst>
              <a:gd name="connsiteX0" fmla="*/ 57 w 406904"/>
              <a:gd name="connsiteY0" fmla="*/ 66 h 29048"/>
              <a:gd name="connsiteX1" fmla="*/ 182620 w 406904"/>
              <a:gd name="connsiteY1" fmla="*/ 17528 h 29048"/>
              <a:gd name="connsiteX2" fmla="*/ 406457 w 406904"/>
              <a:gd name="connsiteY2" fmla="*/ 66 h 29048"/>
              <a:gd name="connsiteX3" fmla="*/ 238182 w 406904"/>
              <a:gd name="connsiteY3" fmla="*/ 25466 h 29048"/>
              <a:gd name="connsiteX4" fmla="*/ 163570 w 406904"/>
              <a:gd name="connsiteY4" fmla="*/ 25466 h 29048"/>
              <a:gd name="connsiteX5" fmla="*/ 57 w 406904"/>
              <a:gd name="connsiteY5" fmla="*/ 66 h 2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904" h="29048">
                <a:moveTo>
                  <a:pt x="57" y="66"/>
                </a:moveTo>
                <a:cubicBezTo>
                  <a:pt x="3232" y="-1257"/>
                  <a:pt x="114887" y="17528"/>
                  <a:pt x="182620" y="17528"/>
                </a:cubicBezTo>
                <a:cubicBezTo>
                  <a:pt x="250353" y="17528"/>
                  <a:pt x="397197" y="-1257"/>
                  <a:pt x="406457" y="66"/>
                </a:cubicBezTo>
                <a:cubicBezTo>
                  <a:pt x="415717" y="1389"/>
                  <a:pt x="278663" y="21233"/>
                  <a:pt x="238182" y="25466"/>
                </a:cubicBezTo>
                <a:cubicBezTo>
                  <a:pt x="197701" y="29699"/>
                  <a:pt x="200347" y="30758"/>
                  <a:pt x="163570" y="25466"/>
                </a:cubicBezTo>
                <a:cubicBezTo>
                  <a:pt x="126793" y="20174"/>
                  <a:pt x="-3118" y="1389"/>
                  <a:pt x="5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11B7C3B-CE8D-FDA2-2BB5-E9851C7FC844}"/>
              </a:ext>
            </a:extLst>
          </p:cNvPr>
          <p:cNvSpPr/>
          <p:nvPr/>
        </p:nvSpPr>
        <p:spPr>
          <a:xfrm>
            <a:off x="4696727" y="3441621"/>
            <a:ext cx="462775" cy="90454"/>
          </a:xfrm>
          <a:custGeom>
            <a:avLst/>
            <a:gdLst>
              <a:gd name="connsiteX0" fmla="*/ 686 w 462775"/>
              <a:gd name="connsiteY0" fmla="*/ 73104 h 90454"/>
              <a:gd name="connsiteX1" fmla="*/ 200711 w 462775"/>
              <a:gd name="connsiteY1" fmla="*/ 74692 h 90454"/>
              <a:gd name="connsiteX2" fmla="*/ 354698 w 462775"/>
              <a:gd name="connsiteY2" fmla="*/ 47704 h 90454"/>
              <a:gd name="connsiteX3" fmla="*/ 399148 w 462775"/>
              <a:gd name="connsiteY3" fmla="*/ 57229 h 90454"/>
              <a:gd name="connsiteX4" fmla="*/ 462648 w 462775"/>
              <a:gd name="connsiteY4" fmla="*/ 79 h 90454"/>
              <a:gd name="connsiteX5" fmla="*/ 413436 w 462775"/>
              <a:gd name="connsiteY5" fmla="*/ 71517 h 90454"/>
              <a:gd name="connsiteX6" fmla="*/ 341998 w 462775"/>
              <a:gd name="connsiteY6" fmla="*/ 66754 h 90454"/>
              <a:gd name="connsiteX7" fmla="*/ 232461 w 462775"/>
              <a:gd name="connsiteY7" fmla="*/ 88979 h 90454"/>
              <a:gd name="connsiteX8" fmla="*/ 138798 w 462775"/>
              <a:gd name="connsiteY8" fmla="*/ 87392 h 90454"/>
              <a:gd name="connsiteX9" fmla="*/ 686 w 462775"/>
              <a:gd name="connsiteY9" fmla="*/ 73104 h 9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775" h="90454">
                <a:moveTo>
                  <a:pt x="686" y="73104"/>
                </a:moveTo>
                <a:cubicBezTo>
                  <a:pt x="11005" y="70987"/>
                  <a:pt x="141709" y="78925"/>
                  <a:pt x="200711" y="74692"/>
                </a:cubicBezTo>
                <a:cubicBezTo>
                  <a:pt x="259713" y="70459"/>
                  <a:pt x="321625" y="50614"/>
                  <a:pt x="354698" y="47704"/>
                </a:cubicBezTo>
                <a:cubicBezTo>
                  <a:pt x="387771" y="44794"/>
                  <a:pt x="381156" y="65166"/>
                  <a:pt x="399148" y="57229"/>
                </a:cubicBezTo>
                <a:cubicBezTo>
                  <a:pt x="417140" y="49291"/>
                  <a:pt x="460267" y="-2302"/>
                  <a:pt x="462648" y="79"/>
                </a:cubicBezTo>
                <a:cubicBezTo>
                  <a:pt x="465029" y="2460"/>
                  <a:pt x="433544" y="60405"/>
                  <a:pt x="413436" y="71517"/>
                </a:cubicBezTo>
                <a:cubicBezTo>
                  <a:pt x="393328" y="82629"/>
                  <a:pt x="372161" y="63844"/>
                  <a:pt x="341998" y="66754"/>
                </a:cubicBezTo>
                <a:cubicBezTo>
                  <a:pt x="311836" y="69664"/>
                  <a:pt x="266328" y="85539"/>
                  <a:pt x="232461" y="88979"/>
                </a:cubicBezTo>
                <a:cubicBezTo>
                  <a:pt x="198594" y="92419"/>
                  <a:pt x="178485" y="88979"/>
                  <a:pt x="138798" y="87392"/>
                </a:cubicBezTo>
                <a:cubicBezTo>
                  <a:pt x="99111" y="85805"/>
                  <a:pt x="-9633" y="75221"/>
                  <a:pt x="686" y="73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BA46B4B-0B12-D45A-A395-1ED9B895E0D3}"/>
              </a:ext>
            </a:extLst>
          </p:cNvPr>
          <p:cNvSpPr/>
          <p:nvPr/>
        </p:nvSpPr>
        <p:spPr>
          <a:xfrm>
            <a:off x="4655815" y="3411363"/>
            <a:ext cx="522313" cy="191568"/>
          </a:xfrm>
          <a:custGeom>
            <a:avLst/>
            <a:gdLst>
              <a:gd name="connsiteX0" fmla="*/ 457523 w 522313"/>
              <a:gd name="connsiteY0" fmla="*/ 175 h 191568"/>
              <a:gd name="connsiteX1" fmla="*/ 509910 w 522313"/>
              <a:gd name="connsiteY1" fmla="*/ 71612 h 191568"/>
              <a:gd name="connsiteX2" fmla="*/ 513085 w 522313"/>
              <a:gd name="connsiteY2" fmla="*/ 116062 h 191568"/>
              <a:gd name="connsiteX3" fmla="*/ 403548 w 522313"/>
              <a:gd name="connsiteY3" fmla="*/ 170037 h 191568"/>
              <a:gd name="connsiteX4" fmla="*/ 173360 w 522313"/>
              <a:gd name="connsiteY4" fmla="*/ 189087 h 191568"/>
              <a:gd name="connsiteX5" fmla="*/ 323 w 522313"/>
              <a:gd name="connsiteY5" fmla="*/ 189087 h 191568"/>
              <a:gd name="connsiteX6" fmla="*/ 216223 w 522313"/>
              <a:gd name="connsiteY6" fmla="*/ 168450 h 191568"/>
              <a:gd name="connsiteX7" fmla="*/ 452760 w 522313"/>
              <a:gd name="connsiteY7" fmla="*/ 146225 h 191568"/>
              <a:gd name="connsiteX8" fmla="*/ 495623 w 522313"/>
              <a:gd name="connsiteY8" fmla="*/ 111300 h 191568"/>
              <a:gd name="connsiteX9" fmla="*/ 498798 w 522313"/>
              <a:gd name="connsiteY9" fmla="*/ 93837 h 191568"/>
              <a:gd name="connsiteX10" fmla="*/ 457523 w 522313"/>
              <a:gd name="connsiteY10" fmla="*/ 175 h 19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313" h="191568">
                <a:moveTo>
                  <a:pt x="457523" y="175"/>
                </a:moveTo>
                <a:cubicBezTo>
                  <a:pt x="459375" y="-3529"/>
                  <a:pt x="500650" y="52298"/>
                  <a:pt x="509910" y="71612"/>
                </a:cubicBezTo>
                <a:cubicBezTo>
                  <a:pt x="519170" y="90926"/>
                  <a:pt x="530812" y="99658"/>
                  <a:pt x="513085" y="116062"/>
                </a:cubicBezTo>
                <a:cubicBezTo>
                  <a:pt x="495358" y="132466"/>
                  <a:pt x="460169" y="157866"/>
                  <a:pt x="403548" y="170037"/>
                </a:cubicBezTo>
                <a:cubicBezTo>
                  <a:pt x="346927" y="182208"/>
                  <a:pt x="240564" y="185912"/>
                  <a:pt x="173360" y="189087"/>
                </a:cubicBezTo>
                <a:cubicBezTo>
                  <a:pt x="106156" y="192262"/>
                  <a:pt x="-6821" y="192527"/>
                  <a:pt x="323" y="189087"/>
                </a:cubicBezTo>
                <a:cubicBezTo>
                  <a:pt x="7467" y="185648"/>
                  <a:pt x="216223" y="168450"/>
                  <a:pt x="216223" y="168450"/>
                </a:cubicBezTo>
                <a:cubicBezTo>
                  <a:pt x="291629" y="161306"/>
                  <a:pt x="406193" y="155750"/>
                  <a:pt x="452760" y="146225"/>
                </a:cubicBezTo>
                <a:cubicBezTo>
                  <a:pt x="499327" y="136700"/>
                  <a:pt x="487950" y="120031"/>
                  <a:pt x="495623" y="111300"/>
                </a:cubicBezTo>
                <a:cubicBezTo>
                  <a:pt x="503296" y="102569"/>
                  <a:pt x="505677" y="108125"/>
                  <a:pt x="498798" y="93837"/>
                </a:cubicBezTo>
                <a:cubicBezTo>
                  <a:pt x="491919" y="79550"/>
                  <a:pt x="455671" y="3879"/>
                  <a:pt x="457523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92AFE030-7580-1B2E-C5AC-152386272E02}"/>
              </a:ext>
            </a:extLst>
          </p:cNvPr>
          <p:cNvSpPr/>
          <p:nvPr/>
        </p:nvSpPr>
        <p:spPr>
          <a:xfrm>
            <a:off x="4443308" y="3512912"/>
            <a:ext cx="164121" cy="129126"/>
          </a:xfrm>
          <a:custGeom>
            <a:avLst/>
            <a:gdLst>
              <a:gd name="connsiteX0" fmla="*/ 163617 w 164121"/>
              <a:gd name="connsiteY0" fmla="*/ 226 h 129126"/>
              <a:gd name="connsiteX1" fmla="*/ 125517 w 164121"/>
              <a:gd name="connsiteY1" fmla="*/ 60551 h 129126"/>
              <a:gd name="connsiteX2" fmla="*/ 105 w 164121"/>
              <a:gd name="connsiteY2" fmla="*/ 128813 h 129126"/>
              <a:gd name="connsiteX3" fmla="*/ 104880 w 164121"/>
              <a:gd name="connsiteY3" fmla="*/ 82776 h 129126"/>
              <a:gd name="connsiteX4" fmla="*/ 163617 w 164121"/>
              <a:gd name="connsiteY4" fmla="*/ 226 h 12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21" h="129126">
                <a:moveTo>
                  <a:pt x="163617" y="226"/>
                </a:moveTo>
                <a:cubicBezTo>
                  <a:pt x="167056" y="-3478"/>
                  <a:pt x="152769" y="39120"/>
                  <a:pt x="125517" y="60551"/>
                </a:cubicBezTo>
                <a:cubicBezTo>
                  <a:pt x="98265" y="81982"/>
                  <a:pt x="3544" y="125109"/>
                  <a:pt x="105" y="128813"/>
                </a:cubicBezTo>
                <a:cubicBezTo>
                  <a:pt x="-3334" y="132517"/>
                  <a:pt x="77892" y="102620"/>
                  <a:pt x="104880" y="82776"/>
                </a:cubicBezTo>
                <a:cubicBezTo>
                  <a:pt x="131868" y="62932"/>
                  <a:pt x="160178" y="3930"/>
                  <a:pt x="163617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D4CC842-4B84-2496-568F-41A17DDDF0F1}"/>
              </a:ext>
            </a:extLst>
          </p:cNvPr>
          <p:cNvSpPr/>
          <p:nvPr/>
        </p:nvSpPr>
        <p:spPr>
          <a:xfrm>
            <a:off x="4599640" y="3590698"/>
            <a:ext cx="455394" cy="73385"/>
          </a:xfrm>
          <a:custGeom>
            <a:avLst/>
            <a:gdLst>
              <a:gd name="connsiteX0" fmla="*/ 8873 w 455394"/>
              <a:gd name="connsiteY0" fmla="*/ 73252 h 73385"/>
              <a:gd name="connsiteX1" fmla="*/ 270810 w 455394"/>
              <a:gd name="connsiteY1" fmla="*/ 63727 h 73385"/>
              <a:gd name="connsiteX2" fmla="*/ 454960 w 455394"/>
              <a:gd name="connsiteY2" fmla="*/ 227 h 73385"/>
              <a:gd name="connsiteX3" fmla="*/ 320023 w 455394"/>
              <a:gd name="connsiteY3" fmla="*/ 43090 h 73385"/>
              <a:gd name="connsiteX4" fmla="*/ 258110 w 455394"/>
              <a:gd name="connsiteY4" fmla="*/ 58965 h 73385"/>
              <a:gd name="connsiteX5" fmla="*/ 78723 w 455394"/>
              <a:gd name="connsiteY5" fmla="*/ 68490 h 73385"/>
              <a:gd name="connsiteX6" fmla="*/ 8873 w 455394"/>
              <a:gd name="connsiteY6" fmla="*/ 73252 h 7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5394" h="73385">
                <a:moveTo>
                  <a:pt x="8873" y="73252"/>
                </a:moveTo>
                <a:cubicBezTo>
                  <a:pt x="40887" y="72458"/>
                  <a:pt x="196462" y="75898"/>
                  <a:pt x="270810" y="63727"/>
                </a:cubicBezTo>
                <a:cubicBezTo>
                  <a:pt x="345158" y="51556"/>
                  <a:pt x="446758" y="3666"/>
                  <a:pt x="454960" y="227"/>
                </a:cubicBezTo>
                <a:cubicBezTo>
                  <a:pt x="463162" y="-3212"/>
                  <a:pt x="352831" y="33300"/>
                  <a:pt x="320023" y="43090"/>
                </a:cubicBezTo>
                <a:cubicBezTo>
                  <a:pt x="287215" y="52880"/>
                  <a:pt x="298327" y="54732"/>
                  <a:pt x="258110" y="58965"/>
                </a:cubicBezTo>
                <a:cubicBezTo>
                  <a:pt x="217893" y="63198"/>
                  <a:pt x="118675" y="65844"/>
                  <a:pt x="78723" y="68490"/>
                </a:cubicBezTo>
                <a:cubicBezTo>
                  <a:pt x="38771" y="71136"/>
                  <a:pt x="-23141" y="74046"/>
                  <a:pt x="8873" y="73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A3AE08C-2008-2710-2916-3632BEF6260E}"/>
              </a:ext>
            </a:extLst>
          </p:cNvPr>
          <p:cNvSpPr/>
          <p:nvPr/>
        </p:nvSpPr>
        <p:spPr>
          <a:xfrm>
            <a:off x="4398963" y="2987916"/>
            <a:ext cx="286352" cy="212484"/>
          </a:xfrm>
          <a:custGeom>
            <a:avLst/>
            <a:gdLst>
              <a:gd name="connsiteX0" fmla="*/ 0 w 286352"/>
              <a:gd name="connsiteY0" fmla="*/ 212484 h 212484"/>
              <a:gd name="connsiteX1" fmla="*/ 157162 w 286352"/>
              <a:gd name="connsiteY1" fmla="*/ 79134 h 212484"/>
              <a:gd name="connsiteX2" fmla="*/ 282575 w 286352"/>
              <a:gd name="connsiteY2" fmla="*/ 2934 h 212484"/>
              <a:gd name="connsiteX3" fmla="*/ 247650 w 286352"/>
              <a:gd name="connsiteY3" fmla="*/ 21984 h 212484"/>
              <a:gd name="connsiteX4" fmla="*/ 185737 w 286352"/>
              <a:gd name="connsiteY4" fmla="*/ 80722 h 212484"/>
              <a:gd name="connsiteX5" fmla="*/ 90487 w 286352"/>
              <a:gd name="connsiteY5" fmla="*/ 145809 h 212484"/>
              <a:gd name="connsiteX6" fmla="*/ 0 w 286352"/>
              <a:gd name="connsiteY6" fmla="*/ 212484 h 21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352" h="212484">
                <a:moveTo>
                  <a:pt x="0" y="212484"/>
                </a:moveTo>
                <a:cubicBezTo>
                  <a:pt x="55033" y="163271"/>
                  <a:pt x="110066" y="114059"/>
                  <a:pt x="157162" y="79134"/>
                </a:cubicBezTo>
                <a:cubicBezTo>
                  <a:pt x="204258" y="44209"/>
                  <a:pt x="267494" y="12459"/>
                  <a:pt x="282575" y="2934"/>
                </a:cubicBezTo>
                <a:cubicBezTo>
                  <a:pt x="297656" y="-6591"/>
                  <a:pt x="263790" y="9019"/>
                  <a:pt x="247650" y="21984"/>
                </a:cubicBezTo>
                <a:cubicBezTo>
                  <a:pt x="231510" y="34949"/>
                  <a:pt x="211931" y="60084"/>
                  <a:pt x="185737" y="80722"/>
                </a:cubicBezTo>
                <a:cubicBezTo>
                  <a:pt x="159543" y="101359"/>
                  <a:pt x="90487" y="145809"/>
                  <a:pt x="90487" y="145809"/>
                </a:cubicBezTo>
                <a:lnTo>
                  <a:pt x="0" y="2124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320C917-2C20-8F6E-5290-AF8546B2893B}"/>
              </a:ext>
            </a:extLst>
          </p:cNvPr>
          <p:cNvSpPr/>
          <p:nvPr/>
        </p:nvSpPr>
        <p:spPr>
          <a:xfrm>
            <a:off x="4679695" y="2963816"/>
            <a:ext cx="312812" cy="42504"/>
          </a:xfrm>
          <a:custGeom>
            <a:avLst/>
            <a:gdLst>
              <a:gd name="connsiteX0" fmla="*/ 255 w 312812"/>
              <a:gd name="connsiteY0" fmla="*/ 38147 h 42504"/>
              <a:gd name="connsiteX1" fmla="*/ 222505 w 312812"/>
              <a:gd name="connsiteY1" fmla="*/ 31797 h 42504"/>
              <a:gd name="connsiteX2" fmla="*/ 311405 w 312812"/>
              <a:gd name="connsiteY2" fmla="*/ 47 h 42504"/>
              <a:gd name="connsiteX3" fmla="*/ 270130 w 312812"/>
              <a:gd name="connsiteY3" fmla="*/ 39734 h 42504"/>
              <a:gd name="connsiteX4" fmla="*/ 179643 w 312812"/>
              <a:gd name="connsiteY4" fmla="*/ 39734 h 42504"/>
              <a:gd name="connsiteX5" fmla="*/ 255 w 312812"/>
              <a:gd name="connsiteY5" fmla="*/ 38147 h 4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812" h="42504">
                <a:moveTo>
                  <a:pt x="255" y="38147"/>
                </a:moveTo>
                <a:cubicBezTo>
                  <a:pt x="7398" y="36824"/>
                  <a:pt x="170647" y="38147"/>
                  <a:pt x="222505" y="31797"/>
                </a:cubicBezTo>
                <a:cubicBezTo>
                  <a:pt x="274363" y="25447"/>
                  <a:pt x="303468" y="-1276"/>
                  <a:pt x="311405" y="47"/>
                </a:cubicBezTo>
                <a:cubicBezTo>
                  <a:pt x="319343" y="1370"/>
                  <a:pt x="292090" y="33120"/>
                  <a:pt x="270130" y="39734"/>
                </a:cubicBezTo>
                <a:cubicBezTo>
                  <a:pt x="248170" y="46348"/>
                  <a:pt x="221447" y="38940"/>
                  <a:pt x="179643" y="39734"/>
                </a:cubicBezTo>
                <a:cubicBezTo>
                  <a:pt x="137839" y="40528"/>
                  <a:pt x="-6888" y="39470"/>
                  <a:pt x="255" y="38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54496B2-0116-C2C3-E6EE-61E2EA9CB480}"/>
              </a:ext>
            </a:extLst>
          </p:cNvPr>
          <p:cNvSpPr/>
          <p:nvPr/>
        </p:nvSpPr>
        <p:spPr>
          <a:xfrm>
            <a:off x="5008480" y="2986088"/>
            <a:ext cx="246190" cy="70089"/>
          </a:xfrm>
          <a:custGeom>
            <a:avLst/>
            <a:gdLst>
              <a:gd name="connsiteX0" fmla="*/ 83 w 246190"/>
              <a:gd name="connsiteY0" fmla="*/ 0 h 70089"/>
              <a:gd name="connsiteX1" fmla="*/ 98508 w 246190"/>
              <a:gd name="connsiteY1" fmla="*/ 19050 h 70089"/>
              <a:gd name="connsiteX2" fmla="*/ 154070 w 246190"/>
              <a:gd name="connsiteY2" fmla="*/ 9525 h 70089"/>
              <a:gd name="connsiteX3" fmla="*/ 246145 w 246190"/>
              <a:gd name="connsiteY3" fmla="*/ 69850 h 70089"/>
              <a:gd name="connsiteX4" fmla="*/ 165183 w 246190"/>
              <a:gd name="connsiteY4" fmla="*/ 30162 h 70089"/>
              <a:gd name="connsiteX5" fmla="*/ 82633 w 246190"/>
              <a:gd name="connsiteY5" fmla="*/ 19050 h 70089"/>
              <a:gd name="connsiteX6" fmla="*/ 83 w 246190"/>
              <a:gd name="connsiteY6" fmla="*/ 0 h 7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190" h="70089">
                <a:moveTo>
                  <a:pt x="83" y="0"/>
                </a:moveTo>
                <a:cubicBezTo>
                  <a:pt x="2729" y="0"/>
                  <a:pt x="72844" y="17463"/>
                  <a:pt x="98508" y="19050"/>
                </a:cubicBezTo>
                <a:cubicBezTo>
                  <a:pt x="124173" y="20638"/>
                  <a:pt x="129464" y="1058"/>
                  <a:pt x="154070" y="9525"/>
                </a:cubicBezTo>
                <a:cubicBezTo>
                  <a:pt x="178676" y="17992"/>
                  <a:pt x="244293" y="66411"/>
                  <a:pt x="246145" y="69850"/>
                </a:cubicBezTo>
                <a:cubicBezTo>
                  <a:pt x="247997" y="73289"/>
                  <a:pt x="192435" y="38629"/>
                  <a:pt x="165183" y="30162"/>
                </a:cubicBezTo>
                <a:cubicBezTo>
                  <a:pt x="137931" y="21695"/>
                  <a:pt x="82633" y="19050"/>
                  <a:pt x="82633" y="19050"/>
                </a:cubicBezTo>
                <a:cubicBezTo>
                  <a:pt x="58556" y="15611"/>
                  <a:pt x="-2563" y="0"/>
                  <a:pt x="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86DB2C4-30F6-BCE4-151F-96C28AF85A2A}"/>
              </a:ext>
            </a:extLst>
          </p:cNvPr>
          <p:cNvSpPr/>
          <p:nvPr/>
        </p:nvSpPr>
        <p:spPr>
          <a:xfrm>
            <a:off x="4414580" y="3078071"/>
            <a:ext cx="487621" cy="122332"/>
          </a:xfrm>
          <a:custGeom>
            <a:avLst/>
            <a:gdLst>
              <a:gd name="connsiteX0" fmla="*/ 258 w 487621"/>
              <a:gd name="connsiteY0" fmla="*/ 122329 h 122332"/>
              <a:gd name="connsiteX1" fmla="*/ 155833 w 487621"/>
              <a:gd name="connsiteY1" fmla="*/ 50892 h 122332"/>
              <a:gd name="connsiteX2" fmla="*/ 239970 w 487621"/>
              <a:gd name="connsiteY2" fmla="*/ 33429 h 122332"/>
              <a:gd name="connsiteX3" fmla="*/ 211395 w 487621"/>
              <a:gd name="connsiteY3" fmla="*/ 54067 h 122332"/>
              <a:gd name="connsiteX4" fmla="*/ 335220 w 487621"/>
              <a:gd name="connsiteY4" fmla="*/ 20729 h 122332"/>
              <a:gd name="connsiteX5" fmla="*/ 430470 w 487621"/>
              <a:gd name="connsiteY5" fmla="*/ 20729 h 122332"/>
              <a:gd name="connsiteX6" fmla="*/ 487620 w 487621"/>
              <a:gd name="connsiteY6" fmla="*/ 52479 h 122332"/>
              <a:gd name="connsiteX7" fmla="*/ 428883 w 487621"/>
              <a:gd name="connsiteY7" fmla="*/ 20729 h 122332"/>
              <a:gd name="connsiteX8" fmla="*/ 370145 w 487621"/>
              <a:gd name="connsiteY8" fmla="*/ 92 h 122332"/>
              <a:gd name="connsiteX9" fmla="*/ 265370 w 487621"/>
              <a:gd name="connsiteY9" fmla="*/ 28667 h 122332"/>
              <a:gd name="connsiteX10" fmla="*/ 195520 w 487621"/>
              <a:gd name="connsiteY10" fmla="*/ 47717 h 122332"/>
              <a:gd name="connsiteX11" fmla="*/ 258 w 487621"/>
              <a:gd name="connsiteY11" fmla="*/ 122329 h 12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7621" h="122332">
                <a:moveTo>
                  <a:pt x="258" y="122329"/>
                </a:moveTo>
                <a:cubicBezTo>
                  <a:pt x="-6356" y="122858"/>
                  <a:pt x="115881" y="65709"/>
                  <a:pt x="155833" y="50892"/>
                </a:cubicBezTo>
                <a:cubicBezTo>
                  <a:pt x="195785" y="36075"/>
                  <a:pt x="230710" y="32900"/>
                  <a:pt x="239970" y="33429"/>
                </a:cubicBezTo>
                <a:cubicBezTo>
                  <a:pt x="249230" y="33958"/>
                  <a:pt x="195520" y="56184"/>
                  <a:pt x="211395" y="54067"/>
                </a:cubicBezTo>
                <a:cubicBezTo>
                  <a:pt x="227270" y="51950"/>
                  <a:pt x="298708" y="26285"/>
                  <a:pt x="335220" y="20729"/>
                </a:cubicBezTo>
                <a:cubicBezTo>
                  <a:pt x="371732" y="15173"/>
                  <a:pt x="405070" y="15437"/>
                  <a:pt x="430470" y="20729"/>
                </a:cubicBezTo>
                <a:cubicBezTo>
                  <a:pt x="455870" y="26021"/>
                  <a:pt x="487884" y="52479"/>
                  <a:pt x="487620" y="52479"/>
                </a:cubicBezTo>
                <a:cubicBezTo>
                  <a:pt x="487356" y="52479"/>
                  <a:pt x="448462" y="29460"/>
                  <a:pt x="428883" y="20729"/>
                </a:cubicBezTo>
                <a:cubicBezTo>
                  <a:pt x="409304" y="11998"/>
                  <a:pt x="397397" y="-1231"/>
                  <a:pt x="370145" y="92"/>
                </a:cubicBezTo>
                <a:cubicBezTo>
                  <a:pt x="342893" y="1415"/>
                  <a:pt x="265370" y="28667"/>
                  <a:pt x="265370" y="28667"/>
                </a:cubicBezTo>
                <a:cubicBezTo>
                  <a:pt x="236266" y="36604"/>
                  <a:pt x="239176" y="33165"/>
                  <a:pt x="195520" y="47717"/>
                </a:cubicBezTo>
                <a:cubicBezTo>
                  <a:pt x="151864" y="62269"/>
                  <a:pt x="6872" y="121800"/>
                  <a:pt x="258" y="122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EC084D8-824F-9846-6AD3-47498EAFB5B6}"/>
              </a:ext>
            </a:extLst>
          </p:cNvPr>
          <p:cNvSpPr/>
          <p:nvPr/>
        </p:nvSpPr>
        <p:spPr>
          <a:xfrm>
            <a:off x="4851400" y="3077513"/>
            <a:ext cx="160338" cy="56398"/>
          </a:xfrm>
          <a:custGeom>
            <a:avLst/>
            <a:gdLst>
              <a:gd name="connsiteX0" fmla="*/ 0 w 160338"/>
              <a:gd name="connsiteY0" fmla="*/ 11762 h 56398"/>
              <a:gd name="connsiteX1" fmla="*/ 114300 w 160338"/>
              <a:gd name="connsiteY1" fmla="*/ 19700 h 56398"/>
              <a:gd name="connsiteX2" fmla="*/ 160338 w 160338"/>
              <a:gd name="connsiteY2" fmla="*/ 56212 h 56398"/>
              <a:gd name="connsiteX3" fmla="*/ 114300 w 160338"/>
              <a:gd name="connsiteY3" fmla="*/ 2237 h 56398"/>
              <a:gd name="connsiteX4" fmla="*/ 0 w 160338"/>
              <a:gd name="connsiteY4" fmla="*/ 11762 h 5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38" h="56398">
                <a:moveTo>
                  <a:pt x="0" y="11762"/>
                </a:moveTo>
                <a:cubicBezTo>
                  <a:pt x="0" y="14672"/>
                  <a:pt x="87577" y="12292"/>
                  <a:pt x="114300" y="19700"/>
                </a:cubicBezTo>
                <a:cubicBezTo>
                  <a:pt x="141023" y="27108"/>
                  <a:pt x="160338" y="59122"/>
                  <a:pt x="160338" y="56212"/>
                </a:cubicBezTo>
                <a:cubicBezTo>
                  <a:pt x="160338" y="53302"/>
                  <a:pt x="139700" y="9910"/>
                  <a:pt x="114300" y="2237"/>
                </a:cubicBezTo>
                <a:cubicBezTo>
                  <a:pt x="88900" y="-5436"/>
                  <a:pt x="0" y="8852"/>
                  <a:pt x="0" y="11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5299E136-B849-7DA6-2D60-2E7F2478CE97}"/>
              </a:ext>
            </a:extLst>
          </p:cNvPr>
          <p:cNvSpPr/>
          <p:nvPr/>
        </p:nvSpPr>
        <p:spPr>
          <a:xfrm>
            <a:off x="4995863" y="3054139"/>
            <a:ext cx="231879" cy="61392"/>
          </a:xfrm>
          <a:custGeom>
            <a:avLst/>
            <a:gdLst>
              <a:gd name="connsiteX0" fmla="*/ 0 w 231879"/>
              <a:gd name="connsiteY0" fmla="*/ 47836 h 61392"/>
              <a:gd name="connsiteX1" fmla="*/ 98425 w 231879"/>
              <a:gd name="connsiteY1" fmla="*/ 60536 h 61392"/>
              <a:gd name="connsiteX2" fmla="*/ 134937 w 231879"/>
              <a:gd name="connsiteY2" fmla="*/ 20849 h 61392"/>
              <a:gd name="connsiteX3" fmla="*/ 168275 w 231879"/>
              <a:gd name="connsiteY3" fmla="*/ 46249 h 61392"/>
              <a:gd name="connsiteX4" fmla="*/ 231775 w 231879"/>
              <a:gd name="connsiteY4" fmla="*/ 211 h 61392"/>
              <a:gd name="connsiteX5" fmla="*/ 182562 w 231879"/>
              <a:gd name="connsiteY5" fmla="*/ 28786 h 61392"/>
              <a:gd name="connsiteX6" fmla="*/ 155575 w 231879"/>
              <a:gd name="connsiteY6" fmla="*/ 20849 h 61392"/>
              <a:gd name="connsiteX7" fmla="*/ 128587 w 231879"/>
              <a:gd name="connsiteY7" fmla="*/ 31961 h 61392"/>
              <a:gd name="connsiteX8" fmla="*/ 98425 w 231879"/>
              <a:gd name="connsiteY8" fmla="*/ 44661 h 61392"/>
              <a:gd name="connsiteX9" fmla="*/ 0 w 231879"/>
              <a:gd name="connsiteY9" fmla="*/ 47836 h 6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879" h="61392">
                <a:moveTo>
                  <a:pt x="0" y="47836"/>
                </a:moveTo>
                <a:cubicBezTo>
                  <a:pt x="0" y="50482"/>
                  <a:pt x="75935" y="65034"/>
                  <a:pt x="98425" y="60536"/>
                </a:cubicBezTo>
                <a:cubicBezTo>
                  <a:pt x="120915" y="56038"/>
                  <a:pt x="123295" y="23230"/>
                  <a:pt x="134937" y="20849"/>
                </a:cubicBezTo>
                <a:cubicBezTo>
                  <a:pt x="146579" y="18468"/>
                  <a:pt x="152135" y="49689"/>
                  <a:pt x="168275" y="46249"/>
                </a:cubicBezTo>
                <a:cubicBezTo>
                  <a:pt x="184415" y="42809"/>
                  <a:pt x="229394" y="3121"/>
                  <a:pt x="231775" y="211"/>
                </a:cubicBezTo>
                <a:cubicBezTo>
                  <a:pt x="234156" y="-2699"/>
                  <a:pt x="195262" y="25346"/>
                  <a:pt x="182562" y="28786"/>
                </a:cubicBezTo>
                <a:cubicBezTo>
                  <a:pt x="169862" y="32226"/>
                  <a:pt x="164571" y="20320"/>
                  <a:pt x="155575" y="20849"/>
                </a:cubicBezTo>
                <a:cubicBezTo>
                  <a:pt x="146579" y="21378"/>
                  <a:pt x="128587" y="31961"/>
                  <a:pt x="128587" y="31961"/>
                </a:cubicBezTo>
                <a:cubicBezTo>
                  <a:pt x="119062" y="35930"/>
                  <a:pt x="116152" y="41751"/>
                  <a:pt x="98425" y="44661"/>
                </a:cubicBezTo>
                <a:cubicBezTo>
                  <a:pt x="80698" y="47571"/>
                  <a:pt x="0" y="45190"/>
                  <a:pt x="0" y="47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955EFC79-24D6-8A62-F2AA-73A6A452F413}"/>
              </a:ext>
            </a:extLst>
          </p:cNvPr>
          <p:cNvSpPr/>
          <p:nvPr/>
        </p:nvSpPr>
        <p:spPr>
          <a:xfrm>
            <a:off x="5533739" y="3052757"/>
            <a:ext cx="432530" cy="287440"/>
          </a:xfrm>
          <a:custGeom>
            <a:avLst/>
            <a:gdLst>
              <a:gd name="connsiteX0" fmla="*/ 286 w 432530"/>
              <a:gd name="connsiteY0" fmla="*/ 287343 h 287440"/>
              <a:gd name="connsiteX1" fmla="*/ 114586 w 432530"/>
              <a:gd name="connsiteY1" fmla="*/ 174631 h 287440"/>
              <a:gd name="connsiteX2" fmla="*/ 268574 w 432530"/>
              <a:gd name="connsiteY2" fmla="*/ 76206 h 287440"/>
              <a:gd name="connsiteX3" fmla="*/ 405099 w 432530"/>
              <a:gd name="connsiteY3" fmla="*/ 17468 h 287440"/>
              <a:gd name="connsiteX4" fmla="*/ 432086 w 432530"/>
              <a:gd name="connsiteY4" fmla="*/ 36518 h 287440"/>
              <a:gd name="connsiteX5" fmla="*/ 395574 w 432530"/>
              <a:gd name="connsiteY5" fmla="*/ 7943 h 287440"/>
              <a:gd name="connsiteX6" fmla="*/ 344774 w 432530"/>
              <a:gd name="connsiteY6" fmla="*/ 3181 h 287440"/>
              <a:gd name="connsiteX7" fmla="*/ 254286 w 432530"/>
              <a:gd name="connsiteY7" fmla="*/ 50806 h 287440"/>
              <a:gd name="connsiteX8" fmla="*/ 154274 w 432530"/>
              <a:gd name="connsiteY8" fmla="*/ 104781 h 287440"/>
              <a:gd name="connsiteX9" fmla="*/ 116174 w 432530"/>
              <a:gd name="connsiteY9" fmla="*/ 144468 h 287440"/>
              <a:gd name="connsiteX10" fmla="*/ 82836 w 432530"/>
              <a:gd name="connsiteY10" fmla="*/ 193681 h 287440"/>
              <a:gd name="connsiteX11" fmla="*/ 286 w 432530"/>
              <a:gd name="connsiteY11" fmla="*/ 287343 h 28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530" h="287440">
                <a:moveTo>
                  <a:pt x="286" y="287343"/>
                </a:moveTo>
                <a:cubicBezTo>
                  <a:pt x="5578" y="284168"/>
                  <a:pt x="69871" y="209820"/>
                  <a:pt x="114586" y="174631"/>
                </a:cubicBezTo>
                <a:cubicBezTo>
                  <a:pt x="159301" y="139441"/>
                  <a:pt x="220155" y="102400"/>
                  <a:pt x="268574" y="76206"/>
                </a:cubicBezTo>
                <a:cubicBezTo>
                  <a:pt x="316993" y="50012"/>
                  <a:pt x="377847" y="24083"/>
                  <a:pt x="405099" y="17468"/>
                </a:cubicBezTo>
                <a:cubicBezTo>
                  <a:pt x="432351" y="10853"/>
                  <a:pt x="433673" y="38105"/>
                  <a:pt x="432086" y="36518"/>
                </a:cubicBezTo>
                <a:cubicBezTo>
                  <a:pt x="430499" y="34931"/>
                  <a:pt x="410126" y="13499"/>
                  <a:pt x="395574" y="7943"/>
                </a:cubicBezTo>
                <a:cubicBezTo>
                  <a:pt x="381022" y="2387"/>
                  <a:pt x="368322" y="-3963"/>
                  <a:pt x="344774" y="3181"/>
                </a:cubicBezTo>
                <a:cubicBezTo>
                  <a:pt x="321226" y="10325"/>
                  <a:pt x="254286" y="50806"/>
                  <a:pt x="254286" y="50806"/>
                </a:cubicBezTo>
                <a:cubicBezTo>
                  <a:pt x="222536" y="67739"/>
                  <a:pt x="177293" y="89171"/>
                  <a:pt x="154274" y="104781"/>
                </a:cubicBezTo>
                <a:cubicBezTo>
                  <a:pt x="131255" y="120391"/>
                  <a:pt x="128080" y="129651"/>
                  <a:pt x="116174" y="144468"/>
                </a:cubicBezTo>
                <a:cubicBezTo>
                  <a:pt x="104268" y="159285"/>
                  <a:pt x="101092" y="171985"/>
                  <a:pt x="82836" y="193681"/>
                </a:cubicBezTo>
                <a:cubicBezTo>
                  <a:pt x="64580" y="215377"/>
                  <a:pt x="-5006" y="290518"/>
                  <a:pt x="286" y="287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90B1B00-2DDB-B6DE-7D8E-100B3338550B}"/>
              </a:ext>
            </a:extLst>
          </p:cNvPr>
          <p:cNvSpPr/>
          <p:nvPr/>
        </p:nvSpPr>
        <p:spPr>
          <a:xfrm>
            <a:off x="5575297" y="3054201"/>
            <a:ext cx="525469" cy="293847"/>
          </a:xfrm>
          <a:custGeom>
            <a:avLst/>
            <a:gdLst>
              <a:gd name="connsiteX0" fmla="*/ 3 w 525469"/>
              <a:gd name="connsiteY0" fmla="*/ 293837 h 293847"/>
              <a:gd name="connsiteX1" fmla="*/ 101603 w 525469"/>
              <a:gd name="connsiteY1" fmla="*/ 196999 h 293847"/>
              <a:gd name="connsiteX2" fmla="*/ 239716 w 525469"/>
              <a:gd name="connsiteY2" fmla="*/ 114449 h 293847"/>
              <a:gd name="connsiteX3" fmla="*/ 322266 w 525469"/>
              <a:gd name="connsiteY3" fmla="*/ 65237 h 293847"/>
              <a:gd name="connsiteX4" fmla="*/ 374653 w 525469"/>
              <a:gd name="connsiteY4" fmla="*/ 149 h 293847"/>
              <a:gd name="connsiteX5" fmla="*/ 355603 w 525469"/>
              <a:gd name="connsiteY5" fmla="*/ 47774 h 293847"/>
              <a:gd name="connsiteX6" fmla="*/ 368303 w 525469"/>
              <a:gd name="connsiteY6" fmla="*/ 60474 h 293847"/>
              <a:gd name="connsiteX7" fmla="*/ 433391 w 525469"/>
              <a:gd name="connsiteY7" fmla="*/ 58887 h 293847"/>
              <a:gd name="connsiteX8" fmla="*/ 450853 w 525469"/>
              <a:gd name="connsiteY8" fmla="*/ 19199 h 293847"/>
              <a:gd name="connsiteX9" fmla="*/ 431803 w 525469"/>
              <a:gd name="connsiteY9" fmla="*/ 62062 h 293847"/>
              <a:gd name="connsiteX10" fmla="*/ 420691 w 525469"/>
              <a:gd name="connsiteY10" fmla="*/ 101749 h 293847"/>
              <a:gd name="connsiteX11" fmla="*/ 452441 w 525469"/>
              <a:gd name="connsiteY11" fmla="*/ 106512 h 293847"/>
              <a:gd name="connsiteX12" fmla="*/ 525466 w 525469"/>
              <a:gd name="connsiteY12" fmla="*/ 81112 h 293847"/>
              <a:gd name="connsiteX13" fmla="*/ 455616 w 525469"/>
              <a:gd name="connsiteY13" fmla="*/ 111274 h 293847"/>
              <a:gd name="connsiteX14" fmla="*/ 444503 w 525469"/>
              <a:gd name="connsiteY14" fmla="*/ 131912 h 293847"/>
              <a:gd name="connsiteX15" fmla="*/ 436566 w 525469"/>
              <a:gd name="connsiteY15" fmla="*/ 165249 h 293847"/>
              <a:gd name="connsiteX16" fmla="*/ 436566 w 525469"/>
              <a:gd name="connsiteY16" fmla="*/ 217637 h 293847"/>
              <a:gd name="connsiteX17" fmla="*/ 428628 w 525469"/>
              <a:gd name="connsiteY17" fmla="*/ 185887 h 293847"/>
              <a:gd name="connsiteX18" fmla="*/ 422278 w 525469"/>
              <a:gd name="connsiteY18" fmla="*/ 128737 h 293847"/>
              <a:gd name="connsiteX19" fmla="*/ 390528 w 525469"/>
              <a:gd name="connsiteY19" fmla="*/ 98574 h 293847"/>
              <a:gd name="connsiteX20" fmla="*/ 357191 w 525469"/>
              <a:gd name="connsiteY20" fmla="*/ 92224 h 293847"/>
              <a:gd name="connsiteX21" fmla="*/ 242891 w 525469"/>
              <a:gd name="connsiteY21" fmla="*/ 135087 h 293847"/>
              <a:gd name="connsiteX22" fmla="*/ 211141 w 525469"/>
              <a:gd name="connsiteY22" fmla="*/ 135087 h 293847"/>
              <a:gd name="connsiteX23" fmla="*/ 200028 w 525469"/>
              <a:gd name="connsiteY23" fmla="*/ 165249 h 293847"/>
              <a:gd name="connsiteX24" fmla="*/ 152403 w 525469"/>
              <a:gd name="connsiteY24" fmla="*/ 198587 h 293847"/>
              <a:gd name="connsiteX25" fmla="*/ 104778 w 525469"/>
              <a:gd name="connsiteY25" fmla="*/ 203349 h 293847"/>
              <a:gd name="connsiteX26" fmla="*/ 3 w 525469"/>
              <a:gd name="connsiteY26" fmla="*/ 293837 h 29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5469" h="293847">
                <a:moveTo>
                  <a:pt x="3" y="293837"/>
                </a:moveTo>
                <a:cubicBezTo>
                  <a:pt x="-526" y="292779"/>
                  <a:pt x="61651" y="226897"/>
                  <a:pt x="101603" y="196999"/>
                </a:cubicBezTo>
                <a:cubicBezTo>
                  <a:pt x="141555" y="167101"/>
                  <a:pt x="239716" y="114449"/>
                  <a:pt x="239716" y="114449"/>
                </a:cubicBezTo>
                <a:cubicBezTo>
                  <a:pt x="276493" y="92489"/>
                  <a:pt x="299777" y="84287"/>
                  <a:pt x="322266" y="65237"/>
                </a:cubicBezTo>
                <a:cubicBezTo>
                  <a:pt x="344756" y="46187"/>
                  <a:pt x="369097" y="3060"/>
                  <a:pt x="374653" y="149"/>
                </a:cubicBezTo>
                <a:cubicBezTo>
                  <a:pt x="380209" y="-2762"/>
                  <a:pt x="356661" y="37720"/>
                  <a:pt x="355603" y="47774"/>
                </a:cubicBezTo>
                <a:cubicBezTo>
                  <a:pt x="354545" y="57828"/>
                  <a:pt x="355338" y="58622"/>
                  <a:pt x="368303" y="60474"/>
                </a:cubicBezTo>
                <a:cubicBezTo>
                  <a:pt x="381268" y="62326"/>
                  <a:pt x="419633" y="65766"/>
                  <a:pt x="433391" y="58887"/>
                </a:cubicBezTo>
                <a:cubicBezTo>
                  <a:pt x="447149" y="52008"/>
                  <a:pt x="451118" y="18670"/>
                  <a:pt x="450853" y="19199"/>
                </a:cubicBezTo>
                <a:cubicBezTo>
                  <a:pt x="450588" y="19728"/>
                  <a:pt x="436830" y="48304"/>
                  <a:pt x="431803" y="62062"/>
                </a:cubicBezTo>
                <a:cubicBezTo>
                  <a:pt x="426776" y="75820"/>
                  <a:pt x="417251" y="94341"/>
                  <a:pt x="420691" y="101749"/>
                </a:cubicBezTo>
                <a:cubicBezTo>
                  <a:pt x="424131" y="109157"/>
                  <a:pt x="434979" y="109951"/>
                  <a:pt x="452441" y="106512"/>
                </a:cubicBezTo>
                <a:cubicBezTo>
                  <a:pt x="469903" y="103073"/>
                  <a:pt x="524937" y="80318"/>
                  <a:pt x="525466" y="81112"/>
                </a:cubicBezTo>
                <a:cubicBezTo>
                  <a:pt x="525995" y="81906"/>
                  <a:pt x="469110" y="102807"/>
                  <a:pt x="455616" y="111274"/>
                </a:cubicBezTo>
                <a:cubicBezTo>
                  <a:pt x="442122" y="119741"/>
                  <a:pt x="447678" y="122916"/>
                  <a:pt x="444503" y="131912"/>
                </a:cubicBezTo>
                <a:cubicBezTo>
                  <a:pt x="441328" y="140908"/>
                  <a:pt x="437889" y="150961"/>
                  <a:pt x="436566" y="165249"/>
                </a:cubicBezTo>
                <a:cubicBezTo>
                  <a:pt x="435243" y="179536"/>
                  <a:pt x="437889" y="214197"/>
                  <a:pt x="436566" y="217637"/>
                </a:cubicBezTo>
                <a:cubicBezTo>
                  <a:pt x="435243" y="221077"/>
                  <a:pt x="431009" y="200704"/>
                  <a:pt x="428628" y="185887"/>
                </a:cubicBezTo>
                <a:cubicBezTo>
                  <a:pt x="426247" y="171070"/>
                  <a:pt x="428628" y="143289"/>
                  <a:pt x="422278" y="128737"/>
                </a:cubicBezTo>
                <a:cubicBezTo>
                  <a:pt x="415928" y="114185"/>
                  <a:pt x="401376" y="104659"/>
                  <a:pt x="390528" y="98574"/>
                </a:cubicBezTo>
                <a:cubicBezTo>
                  <a:pt x="379680" y="92489"/>
                  <a:pt x="381797" y="86139"/>
                  <a:pt x="357191" y="92224"/>
                </a:cubicBezTo>
                <a:cubicBezTo>
                  <a:pt x="332585" y="98309"/>
                  <a:pt x="267233" y="127943"/>
                  <a:pt x="242891" y="135087"/>
                </a:cubicBezTo>
                <a:cubicBezTo>
                  <a:pt x="218549" y="142231"/>
                  <a:pt x="218285" y="130060"/>
                  <a:pt x="211141" y="135087"/>
                </a:cubicBezTo>
                <a:cubicBezTo>
                  <a:pt x="203997" y="140114"/>
                  <a:pt x="209818" y="154666"/>
                  <a:pt x="200028" y="165249"/>
                </a:cubicBezTo>
                <a:cubicBezTo>
                  <a:pt x="190238" y="175832"/>
                  <a:pt x="168278" y="192237"/>
                  <a:pt x="152403" y="198587"/>
                </a:cubicBezTo>
                <a:cubicBezTo>
                  <a:pt x="136528" y="204937"/>
                  <a:pt x="128326" y="188797"/>
                  <a:pt x="104778" y="203349"/>
                </a:cubicBezTo>
                <a:cubicBezTo>
                  <a:pt x="81230" y="217901"/>
                  <a:pt x="532" y="294895"/>
                  <a:pt x="3" y="293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E8C2A76-9150-F23A-2E09-89C76162F968}"/>
              </a:ext>
            </a:extLst>
          </p:cNvPr>
          <p:cNvSpPr/>
          <p:nvPr/>
        </p:nvSpPr>
        <p:spPr>
          <a:xfrm>
            <a:off x="5547087" y="3297216"/>
            <a:ext cx="91792" cy="87359"/>
          </a:xfrm>
          <a:custGeom>
            <a:avLst/>
            <a:gdLst>
              <a:gd name="connsiteX0" fmla="*/ 37738 w 91792"/>
              <a:gd name="connsiteY0" fmla="*/ 22 h 87359"/>
              <a:gd name="connsiteX1" fmla="*/ 1226 w 91792"/>
              <a:gd name="connsiteY1" fmla="*/ 73047 h 87359"/>
              <a:gd name="connsiteX2" fmla="*/ 91713 w 91792"/>
              <a:gd name="connsiteY2" fmla="*/ 87334 h 87359"/>
              <a:gd name="connsiteX3" fmla="*/ 17101 w 91792"/>
              <a:gd name="connsiteY3" fmla="*/ 76222 h 87359"/>
              <a:gd name="connsiteX4" fmla="*/ 13926 w 91792"/>
              <a:gd name="connsiteY4" fmla="*/ 65109 h 87359"/>
              <a:gd name="connsiteX5" fmla="*/ 37738 w 91792"/>
              <a:gd name="connsiteY5" fmla="*/ 22 h 8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92" h="87359">
                <a:moveTo>
                  <a:pt x="37738" y="22"/>
                </a:moveTo>
                <a:cubicBezTo>
                  <a:pt x="35621" y="1345"/>
                  <a:pt x="-7770" y="58495"/>
                  <a:pt x="1226" y="73047"/>
                </a:cubicBezTo>
                <a:cubicBezTo>
                  <a:pt x="10222" y="87599"/>
                  <a:pt x="89067" y="86805"/>
                  <a:pt x="91713" y="87334"/>
                </a:cubicBezTo>
                <a:cubicBezTo>
                  <a:pt x="94359" y="87863"/>
                  <a:pt x="30065" y="79926"/>
                  <a:pt x="17101" y="76222"/>
                </a:cubicBezTo>
                <a:cubicBezTo>
                  <a:pt x="4137" y="72518"/>
                  <a:pt x="13397" y="74899"/>
                  <a:pt x="13926" y="65109"/>
                </a:cubicBezTo>
                <a:cubicBezTo>
                  <a:pt x="14455" y="55319"/>
                  <a:pt x="39855" y="-1301"/>
                  <a:pt x="3773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A5DE051-8C15-8F78-891B-6D717514EC0B}"/>
              </a:ext>
            </a:extLst>
          </p:cNvPr>
          <p:cNvSpPr/>
          <p:nvPr/>
        </p:nvSpPr>
        <p:spPr>
          <a:xfrm>
            <a:off x="5593173" y="3236897"/>
            <a:ext cx="145761" cy="155230"/>
          </a:xfrm>
          <a:custGeom>
            <a:avLst/>
            <a:gdLst>
              <a:gd name="connsiteX0" fmla="*/ 145640 w 145761"/>
              <a:gd name="connsiteY0" fmla="*/ 16 h 155230"/>
              <a:gd name="connsiteX1" fmla="*/ 67852 w 145761"/>
              <a:gd name="connsiteY1" fmla="*/ 68278 h 155230"/>
              <a:gd name="connsiteX2" fmla="*/ 18640 w 145761"/>
              <a:gd name="connsiteY2" fmla="*/ 114316 h 155230"/>
              <a:gd name="connsiteX3" fmla="*/ 77377 w 145761"/>
              <a:gd name="connsiteY3" fmla="*/ 122253 h 155230"/>
              <a:gd name="connsiteX4" fmla="*/ 105952 w 145761"/>
              <a:gd name="connsiteY4" fmla="*/ 92091 h 155230"/>
              <a:gd name="connsiteX5" fmla="*/ 90077 w 145761"/>
              <a:gd name="connsiteY5" fmla="*/ 106378 h 155230"/>
              <a:gd name="connsiteX6" fmla="*/ 117065 w 145761"/>
              <a:gd name="connsiteY6" fmla="*/ 154003 h 155230"/>
              <a:gd name="connsiteX7" fmla="*/ 102777 w 145761"/>
              <a:gd name="connsiteY7" fmla="*/ 139716 h 155230"/>
              <a:gd name="connsiteX8" fmla="*/ 2765 w 145761"/>
              <a:gd name="connsiteY8" fmla="*/ 123841 h 155230"/>
              <a:gd name="connsiteX9" fmla="*/ 29752 w 145761"/>
              <a:gd name="connsiteY9" fmla="*/ 98441 h 155230"/>
              <a:gd name="connsiteX10" fmla="*/ 48802 w 145761"/>
              <a:gd name="connsiteY10" fmla="*/ 61928 h 155230"/>
              <a:gd name="connsiteX11" fmla="*/ 145640 w 145761"/>
              <a:gd name="connsiteY11" fmla="*/ 16 h 15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761" h="155230">
                <a:moveTo>
                  <a:pt x="145640" y="16"/>
                </a:moveTo>
                <a:cubicBezTo>
                  <a:pt x="148815" y="1074"/>
                  <a:pt x="89018" y="49228"/>
                  <a:pt x="67852" y="68278"/>
                </a:cubicBezTo>
                <a:cubicBezTo>
                  <a:pt x="46686" y="87328"/>
                  <a:pt x="17053" y="105320"/>
                  <a:pt x="18640" y="114316"/>
                </a:cubicBezTo>
                <a:cubicBezTo>
                  <a:pt x="20227" y="123312"/>
                  <a:pt x="62825" y="125957"/>
                  <a:pt x="77377" y="122253"/>
                </a:cubicBezTo>
                <a:cubicBezTo>
                  <a:pt x="91929" y="118549"/>
                  <a:pt x="103835" y="94737"/>
                  <a:pt x="105952" y="92091"/>
                </a:cubicBezTo>
                <a:cubicBezTo>
                  <a:pt x="108069" y="89445"/>
                  <a:pt x="88225" y="96060"/>
                  <a:pt x="90077" y="106378"/>
                </a:cubicBezTo>
                <a:cubicBezTo>
                  <a:pt x="91929" y="116696"/>
                  <a:pt x="114948" y="148447"/>
                  <a:pt x="117065" y="154003"/>
                </a:cubicBezTo>
                <a:cubicBezTo>
                  <a:pt x="119182" y="159559"/>
                  <a:pt x="121827" y="144743"/>
                  <a:pt x="102777" y="139716"/>
                </a:cubicBezTo>
                <a:cubicBezTo>
                  <a:pt x="83727" y="134689"/>
                  <a:pt x="14936" y="130720"/>
                  <a:pt x="2765" y="123841"/>
                </a:cubicBezTo>
                <a:cubicBezTo>
                  <a:pt x="-9406" y="116962"/>
                  <a:pt x="22079" y="108760"/>
                  <a:pt x="29752" y="98441"/>
                </a:cubicBezTo>
                <a:cubicBezTo>
                  <a:pt x="37425" y="88122"/>
                  <a:pt x="34515" y="73834"/>
                  <a:pt x="48802" y="61928"/>
                </a:cubicBezTo>
                <a:cubicBezTo>
                  <a:pt x="63089" y="50022"/>
                  <a:pt x="142465" y="-1042"/>
                  <a:pt x="14564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2E47E09-29E6-0203-FBCC-74CFF20B99DB}"/>
              </a:ext>
            </a:extLst>
          </p:cNvPr>
          <p:cNvSpPr/>
          <p:nvPr/>
        </p:nvSpPr>
        <p:spPr>
          <a:xfrm>
            <a:off x="5668746" y="3248659"/>
            <a:ext cx="424312" cy="117157"/>
          </a:xfrm>
          <a:custGeom>
            <a:avLst/>
            <a:gdLst>
              <a:gd name="connsiteX0" fmla="*/ 217 w 424312"/>
              <a:gd name="connsiteY0" fmla="*/ 86679 h 117157"/>
              <a:gd name="connsiteX1" fmla="*/ 78004 w 424312"/>
              <a:gd name="connsiteY1" fmla="*/ 86679 h 117157"/>
              <a:gd name="connsiteX2" fmla="*/ 93879 w 424312"/>
              <a:gd name="connsiteY2" fmla="*/ 56516 h 117157"/>
              <a:gd name="connsiteX3" fmla="*/ 114517 w 424312"/>
              <a:gd name="connsiteY3" fmla="*/ 89854 h 117157"/>
              <a:gd name="connsiteX4" fmla="*/ 163729 w 424312"/>
              <a:gd name="connsiteY4" fmla="*/ 94616 h 117157"/>
              <a:gd name="connsiteX5" fmla="*/ 295492 w 424312"/>
              <a:gd name="connsiteY5" fmla="*/ 58104 h 117157"/>
              <a:gd name="connsiteX6" fmla="*/ 352642 w 424312"/>
              <a:gd name="connsiteY6" fmla="*/ 954 h 117157"/>
              <a:gd name="connsiteX7" fmla="*/ 330417 w 424312"/>
              <a:gd name="connsiteY7" fmla="*/ 23179 h 117157"/>
              <a:gd name="connsiteX8" fmla="*/ 390742 w 424312"/>
              <a:gd name="connsiteY8" fmla="*/ 34291 h 117157"/>
              <a:gd name="connsiteX9" fmla="*/ 424079 w 424312"/>
              <a:gd name="connsiteY9" fmla="*/ 42229 h 117157"/>
              <a:gd name="connsiteX10" fmla="*/ 374867 w 424312"/>
              <a:gd name="connsiteY10" fmla="*/ 40641 h 117157"/>
              <a:gd name="connsiteX11" fmla="*/ 308192 w 424312"/>
              <a:gd name="connsiteY11" fmla="*/ 67629 h 117157"/>
              <a:gd name="connsiteX12" fmla="*/ 244692 w 424312"/>
              <a:gd name="connsiteY12" fmla="*/ 105729 h 117157"/>
              <a:gd name="connsiteX13" fmla="*/ 146267 w 424312"/>
              <a:gd name="connsiteY13" fmla="*/ 116841 h 117157"/>
              <a:gd name="connsiteX14" fmla="*/ 104992 w 424312"/>
              <a:gd name="connsiteY14" fmla="*/ 96204 h 117157"/>
              <a:gd name="connsiteX15" fmla="*/ 217 w 424312"/>
              <a:gd name="connsiteY15" fmla="*/ 86679 h 11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4312" h="117157">
                <a:moveTo>
                  <a:pt x="217" y="86679"/>
                </a:moveTo>
                <a:cubicBezTo>
                  <a:pt x="-4281" y="85091"/>
                  <a:pt x="62394" y="91706"/>
                  <a:pt x="78004" y="86679"/>
                </a:cubicBezTo>
                <a:cubicBezTo>
                  <a:pt x="93614" y="81652"/>
                  <a:pt x="87794" y="55987"/>
                  <a:pt x="93879" y="56516"/>
                </a:cubicBezTo>
                <a:cubicBezTo>
                  <a:pt x="99964" y="57045"/>
                  <a:pt x="102875" y="83504"/>
                  <a:pt x="114517" y="89854"/>
                </a:cubicBezTo>
                <a:cubicBezTo>
                  <a:pt x="126159" y="96204"/>
                  <a:pt x="133567" y="99908"/>
                  <a:pt x="163729" y="94616"/>
                </a:cubicBezTo>
                <a:cubicBezTo>
                  <a:pt x="193891" y="89324"/>
                  <a:pt x="264007" y="73714"/>
                  <a:pt x="295492" y="58104"/>
                </a:cubicBezTo>
                <a:cubicBezTo>
                  <a:pt x="326977" y="42494"/>
                  <a:pt x="352642" y="954"/>
                  <a:pt x="352642" y="954"/>
                </a:cubicBezTo>
                <a:cubicBezTo>
                  <a:pt x="358463" y="-4867"/>
                  <a:pt x="324067" y="17623"/>
                  <a:pt x="330417" y="23179"/>
                </a:cubicBezTo>
                <a:cubicBezTo>
                  <a:pt x="336767" y="28735"/>
                  <a:pt x="375132" y="31116"/>
                  <a:pt x="390742" y="34291"/>
                </a:cubicBezTo>
                <a:cubicBezTo>
                  <a:pt x="406352" y="37466"/>
                  <a:pt x="426725" y="41171"/>
                  <a:pt x="424079" y="42229"/>
                </a:cubicBezTo>
                <a:cubicBezTo>
                  <a:pt x="421433" y="43287"/>
                  <a:pt x="394181" y="36408"/>
                  <a:pt x="374867" y="40641"/>
                </a:cubicBezTo>
                <a:cubicBezTo>
                  <a:pt x="355553" y="44874"/>
                  <a:pt x="329888" y="56781"/>
                  <a:pt x="308192" y="67629"/>
                </a:cubicBezTo>
                <a:cubicBezTo>
                  <a:pt x="286496" y="78477"/>
                  <a:pt x="271680" y="97527"/>
                  <a:pt x="244692" y="105729"/>
                </a:cubicBezTo>
                <a:cubicBezTo>
                  <a:pt x="217705" y="113931"/>
                  <a:pt x="169550" y="118429"/>
                  <a:pt x="146267" y="116841"/>
                </a:cubicBezTo>
                <a:cubicBezTo>
                  <a:pt x="122984" y="115254"/>
                  <a:pt x="124571" y="97527"/>
                  <a:pt x="104992" y="96204"/>
                </a:cubicBezTo>
                <a:cubicBezTo>
                  <a:pt x="85413" y="94881"/>
                  <a:pt x="4715" y="88267"/>
                  <a:pt x="217" y="86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F10DC54-4EEB-4B3F-2573-F8FBC4792F79}"/>
              </a:ext>
            </a:extLst>
          </p:cNvPr>
          <p:cNvSpPr/>
          <p:nvPr/>
        </p:nvSpPr>
        <p:spPr>
          <a:xfrm>
            <a:off x="5646650" y="3232577"/>
            <a:ext cx="111984" cy="115809"/>
          </a:xfrm>
          <a:custGeom>
            <a:avLst/>
            <a:gdLst>
              <a:gd name="connsiteX0" fmla="*/ 81050 w 111984"/>
              <a:gd name="connsiteY0" fmla="*/ 1161 h 115809"/>
              <a:gd name="connsiteX1" fmla="*/ 22313 w 111984"/>
              <a:gd name="connsiteY1" fmla="*/ 75773 h 115809"/>
              <a:gd name="connsiteX2" fmla="*/ 25488 w 111984"/>
              <a:gd name="connsiteY2" fmla="*/ 96411 h 115809"/>
              <a:gd name="connsiteX3" fmla="*/ 71525 w 111984"/>
              <a:gd name="connsiteY3" fmla="*/ 107523 h 115809"/>
              <a:gd name="connsiteX4" fmla="*/ 111213 w 111984"/>
              <a:gd name="connsiteY4" fmla="*/ 86886 h 115809"/>
              <a:gd name="connsiteX5" fmla="*/ 35013 w 111984"/>
              <a:gd name="connsiteY5" fmla="*/ 115461 h 115809"/>
              <a:gd name="connsiteX6" fmla="*/ 88 w 111984"/>
              <a:gd name="connsiteY6" fmla="*/ 63073 h 115809"/>
              <a:gd name="connsiteX7" fmla="*/ 27075 w 111984"/>
              <a:gd name="connsiteY7" fmla="*/ 31323 h 115809"/>
              <a:gd name="connsiteX8" fmla="*/ 81050 w 111984"/>
              <a:gd name="connsiteY8" fmla="*/ 1161 h 11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84" h="115809">
                <a:moveTo>
                  <a:pt x="81050" y="1161"/>
                </a:moveTo>
                <a:cubicBezTo>
                  <a:pt x="80256" y="8569"/>
                  <a:pt x="31573" y="59898"/>
                  <a:pt x="22313" y="75773"/>
                </a:cubicBezTo>
                <a:cubicBezTo>
                  <a:pt x="13053" y="91648"/>
                  <a:pt x="17286" y="91119"/>
                  <a:pt x="25488" y="96411"/>
                </a:cubicBezTo>
                <a:cubicBezTo>
                  <a:pt x="33690" y="101703"/>
                  <a:pt x="57238" y="109110"/>
                  <a:pt x="71525" y="107523"/>
                </a:cubicBezTo>
                <a:cubicBezTo>
                  <a:pt x="85812" y="105936"/>
                  <a:pt x="117298" y="85563"/>
                  <a:pt x="111213" y="86886"/>
                </a:cubicBezTo>
                <a:cubicBezTo>
                  <a:pt x="105128" y="88209"/>
                  <a:pt x="53534" y="119430"/>
                  <a:pt x="35013" y="115461"/>
                </a:cubicBezTo>
                <a:cubicBezTo>
                  <a:pt x="16492" y="111492"/>
                  <a:pt x="1411" y="77096"/>
                  <a:pt x="88" y="63073"/>
                </a:cubicBezTo>
                <a:cubicBezTo>
                  <a:pt x="-1235" y="49050"/>
                  <a:pt x="12523" y="38731"/>
                  <a:pt x="27075" y="31323"/>
                </a:cubicBezTo>
                <a:cubicBezTo>
                  <a:pt x="41627" y="23915"/>
                  <a:pt x="81844" y="-6247"/>
                  <a:pt x="81050" y="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219F9CE7-A773-A548-9291-C1933623062A}"/>
              </a:ext>
            </a:extLst>
          </p:cNvPr>
          <p:cNvSpPr/>
          <p:nvPr/>
        </p:nvSpPr>
        <p:spPr>
          <a:xfrm>
            <a:off x="5727689" y="3161660"/>
            <a:ext cx="234466" cy="164301"/>
          </a:xfrm>
          <a:custGeom>
            <a:avLst/>
            <a:gdLst>
              <a:gd name="connsiteX0" fmla="*/ 133361 w 234466"/>
              <a:gd name="connsiteY0" fmla="*/ 2228 h 164301"/>
              <a:gd name="connsiteX1" fmla="*/ 212736 w 234466"/>
              <a:gd name="connsiteY1" fmla="*/ 26040 h 164301"/>
              <a:gd name="connsiteX2" fmla="*/ 230199 w 234466"/>
              <a:gd name="connsiteY2" fmla="*/ 53028 h 164301"/>
              <a:gd name="connsiteX3" fmla="*/ 230199 w 234466"/>
              <a:gd name="connsiteY3" fmla="*/ 105415 h 164301"/>
              <a:gd name="connsiteX4" fmla="*/ 182574 w 234466"/>
              <a:gd name="connsiteY4" fmla="*/ 140340 h 164301"/>
              <a:gd name="connsiteX5" fmla="*/ 95261 w 234466"/>
              <a:gd name="connsiteY5" fmla="*/ 164153 h 164301"/>
              <a:gd name="connsiteX6" fmla="*/ 68274 w 234466"/>
              <a:gd name="connsiteY6" fmla="*/ 129228 h 164301"/>
              <a:gd name="connsiteX7" fmla="*/ 84149 w 234466"/>
              <a:gd name="connsiteY7" fmla="*/ 35565 h 164301"/>
              <a:gd name="connsiteX8" fmla="*/ 11 w 234466"/>
              <a:gd name="connsiteY8" fmla="*/ 84778 h 164301"/>
              <a:gd name="connsiteX9" fmla="*/ 133361 w 234466"/>
              <a:gd name="connsiteY9" fmla="*/ 2228 h 16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466" h="164301">
                <a:moveTo>
                  <a:pt x="133361" y="2228"/>
                </a:moveTo>
                <a:cubicBezTo>
                  <a:pt x="168815" y="-7562"/>
                  <a:pt x="196596" y="17573"/>
                  <a:pt x="212736" y="26040"/>
                </a:cubicBezTo>
                <a:cubicBezTo>
                  <a:pt x="228876" y="34507"/>
                  <a:pt x="227289" y="39799"/>
                  <a:pt x="230199" y="53028"/>
                </a:cubicBezTo>
                <a:cubicBezTo>
                  <a:pt x="233109" y="66257"/>
                  <a:pt x="238137" y="90863"/>
                  <a:pt x="230199" y="105415"/>
                </a:cubicBezTo>
                <a:cubicBezTo>
                  <a:pt x="222261" y="119967"/>
                  <a:pt x="205064" y="130550"/>
                  <a:pt x="182574" y="140340"/>
                </a:cubicBezTo>
                <a:cubicBezTo>
                  <a:pt x="160084" y="150130"/>
                  <a:pt x="114311" y="166005"/>
                  <a:pt x="95261" y="164153"/>
                </a:cubicBezTo>
                <a:cubicBezTo>
                  <a:pt x="76211" y="162301"/>
                  <a:pt x="70126" y="150659"/>
                  <a:pt x="68274" y="129228"/>
                </a:cubicBezTo>
                <a:cubicBezTo>
                  <a:pt x="66422" y="107797"/>
                  <a:pt x="95526" y="42973"/>
                  <a:pt x="84149" y="35565"/>
                </a:cubicBezTo>
                <a:cubicBezTo>
                  <a:pt x="72772" y="28157"/>
                  <a:pt x="-1047" y="90069"/>
                  <a:pt x="11" y="84778"/>
                </a:cubicBezTo>
                <a:cubicBezTo>
                  <a:pt x="1069" y="79487"/>
                  <a:pt x="97907" y="12018"/>
                  <a:pt x="133361" y="22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74692BB-407F-74DD-D85C-CE0C2764384E}"/>
              </a:ext>
            </a:extLst>
          </p:cNvPr>
          <p:cNvSpPr/>
          <p:nvPr/>
        </p:nvSpPr>
        <p:spPr>
          <a:xfrm>
            <a:off x="5671664" y="3301106"/>
            <a:ext cx="336231" cy="64520"/>
          </a:xfrm>
          <a:custGeom>
            <a:avLst/>
            <a:gdLst>
              <a:gd name="connsiteX0" fmla="*/ 474 w 336231"/>
              <a:gd name="connsiteY0" fmla="*/ 53282 h 64520"/>
              <a:gd name="connsiteX1" fmla="*/ 154461 w 336231"/>
              <a:gd name="connsiteY1" fmla="*/ 64394 h 64520"/>
              <a:gd name="connsiteX2" fmla="*/ 281461 w 336231"/>
              <a:gd name="connsiteY2" fmla="*/ 54869 h 64520"/>
              <a:gd name="connsiteX3" fmla="*/ 333849 w 336231"/>
              <a:gd name="connsiteY3" fmla="*/ 894 h 64520"/>
              <a:gd name="connsiteX4" fmla="*/ 319561 w 336231"/>
              <a:gd name="connsiteY4" fmla="*/ 23119 h 64520"/>
              <a:gd name="connsiteX5" fmla="*/ 251299 w 336231"/>
              <a:gd name="connsiteY5" fmla="*/ 48519 h 64520"/>
              <a:gd name="connsiteX6" fmla="*/ 110011 w 336231"/>
              <a:gd name="connsiteY6" fmla="*/ 64394 h 64520"/>
              <a:gd name="connsiteX7" fmla="*/ 474 w 336231"/>
              <a:gd name="connsiteY7" fmla="*/ 53282 h 6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231" h="64520">
                <a:moveTo>
                  <a:pt x="474" y="53282"/>
                </a:moveTo>
                <a:cubicBezTo>
                  <a:pt x="7882" y="53282"/>
                  <a:pt x="107630" y="64130"/>
                  <a:pt x="154461" y="64394"/>
                </a:cubicBezTo>
                <a:cubicBezTo>
                  <a:pt x="201292" y="64658"/>
                  <a:pt x="251563" y="65452"/>
                  <a:pt x="281461" y="54869"/>
                </a:cubicBezTo>
                <a:cubicBezTo>
                  <a:pt x="311359" y="44286"/>
                  <a:pt x="327499" y="6186"/>
                  <a:pt x="333849" y="894"/>
                </a:cubicBezTo>
                <a:cubicBezTo>
                  <a:pt x="340199" y="-4398"/>
                  <a:pt x="333319" y="15181"/>
                  <a:pt x="319561" y="23119"/>
                </a:cubicBezTo>
                <a:cubicBezTo>
                  <a:pt x="305803" y="31056"/>
                  <a:pt x="286224" y="41640"/>
                  <a:pt x="251299" y="48519"/>
                </a:cubicBezTo>
                <a:cubicBezTo>
                  <a:pt x="216374" y="55398"/>
                  <a:pt x="145730" y="64658"/>
                  <a:pt x="110011" y="64394"/>
                </a:cubicBezTo>
                <a:cubicBezTo>
                  <a:pt x="74292" y="64130"/>
                  <a:pt x="-6934" y="53282"/>
                  <a:pt x="474" y="53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DF9D668-7270-C3AF-23B5-E77605E2C8D7}"/>
              </a:ext>
            </a:extLst>
          </p:cNvPr>
          <p:cNvSpPr/>
          <p:nvPr/>
        </p:nvSpPr>
        <p:spPr>
          <a:xfrm>
            <a:off x="5852909" y="3131995"/>
            <a:ext cx="156032" cy="148028"/>
          </a:xfrm>
          <a:custGeom>
            <a:avLst/>
            <a:gdLst>
              <a:gd name="connsiteX0" fmla="*/ 204 w 156032"/>
              <a:gd name="connsiteY0" fmla="*/ 35068 h 148028"/>
              <a:gd name="connsiteX1" fmla="*/ 82754 w 156032"/>
              <a:gd name="connsiteY1" fmla="*/ 17605 h 148028"/>
              <a:gd name="connsiteX2" fmla="*/ 144666 w 156032"/>
              <a:gd name="connsiteY2" fmla="*/ 54118 h 148028"/>
              <a:gd name="connsiteX3" fmla="*/ 147841 w 156032"/>
              <a:gd name="connsiteY3" fmla="*/ 100155 h 148028"/>
              <a:gd name="connsiteX4" fmla="*/ 106566 w 156032"/>
              <a:gd name="connsiteY4" fmla="*/ 79518 h 148028"/>
              <a:gd name="connsiteX5" fmla="*/ 147841 w 156032"/>
              <a:gd name="connsiteY5" fmla="*/ 147780 h 148028"/>
              <a:gd name="connsiteX6" fmla="*/ 152604 w 156032"/>
              <a:gd name="connsiteY6" fmla="*/ 50943 h 148028"/>
              <a:gd name="connsiteX7" fmla="*/ 108154 w 156032"/>
              <a:gd name="connsiteY7" fmla="*/ 143 h 148028"/>
              <a:gd name="connsiteX8" fmla="*/ 204 w 156032"/>
              <a:gd name="connsiteY8" fmla="*/ 35068 h 14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032" h="148028">
                <a:moveTo>
                  <a:pt x="204" y="35068"/>
                </a:moveTo>
                <a:cubicBezTo>
                  <a:pt x="-4029" y="37978"/>
                  <a:pt x="58677" y="14430"/>
                  <a:pt x="82754" y="17605"/>
                </a:cubicBezTo>
                <a:cubicBezTo>
                  <a:pt x="106831" y="20780"/>
                  <a:pt x="133818" y="40360"/>
                  <a:pt x="144666" y="54118"/>
                </a:cubicBezTo>
                <a:cubicBezTo>
                  <a:pt x="155514" y="67876"/>
                  <a:pt x="154191" y="95922"/>
                  <a:pt x="147841" y="100155"/>
                </a:cubicBezTo>
                <a:cubicBezTo>
                  <a:pt x="141491" y="104388"/>
                  <a:pt x="106566" y="71581"/>
                  <a:pt x="106566" y="79518"/>
                </a:cubicBezTo>
                <a:cubicBezTo>
                  <a:pt x="106566" y="87455"/>
                  <a:pt x="140168" y="152542"/>
                  <a:pt x="147841" y="147780"/>
                </a:cubicBezTo>
                <a:cubicBezTo>
                  <a:pt x="155514" y="143018"/>
                  <a:pt x="159219" y="75549"/>
                  <a:pt x="152604" y="50943"/>
                </a:cubicBezTo>
                <a:cubicBezTo>
                  <a:pt x="145990" y="26337"/>
                  <a:pt x="133025" y="2789"/>
                  <a:pt x="108154" y="143"/>
                </a:cubicBezTo>
                <a:cubicBezTo>
                  <a:pt x="83283" y="-2503"/>
                  <a:pt x="4437" y="32158"/>
                  <a:pt x="204" y="35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3EF63021-758A-1200-B398-CAC1A297B746}"/>
              </a:ext>
            </a:extLst>
          </p:cNvPr>
          <p:cNvSpPr/>
          <p:nvPr/>
        </p:nvSpPr>
        <p:spPr>
          <a:xfrm>
            <a:off x="5858404" y="3205162"/>
            <a:ext cx="60325" cy="603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D594607-5B6B-6101-4CF5-23D4393F7722}"/>
              </a:ext>
            </a:extLst>
          </p:cNvPr>
          <p:cNvSpPr/>
          <p:nvPr/>
        </p:nvSpPr>
        <p:spPr>
          <a:xfrm>
            <a:off x="5699569" y="3169441"/>
            <a:ext cx="131607" cy="115389"/>
          </a:xfrm>
          <a:custGeom>
            <a:avLst/>
            <a:gdLst>
              <a:gd name="connsiteX0" fmla="*/ 4319 w 131607"/>
              <a:gd name="connsiteY0" fmla="*/ 100809 h 115389"/>
              <a:gd name="connsiteX1" fmla="*/ 104331 w 131607"/>
              <a:gd name="connsiteY1" fmla="*/ 42072 h 115389"/>
              <a:gd name="connsiteX2" fmla="*/ 88456 w 131607"/>
              <a:gd name="connsiteY2" fmla="*/ 86522 h 115389"/>
              <a:gd name="connsiteX3" fmla="*/ 118619 w 131607"/>
              <a:gd name="connsiteY3" fmla="*/ 111922 h 115389"/>
              <a:gd name="connsiteX4" fmla="*/ 131319 w 131607"/>
              <a:gd name="connsiteY4" fmla="*/ 8734 h 115389"/>
              <a:gd name="connsiteX5" fmla="*/ 107506 w 131607"/>
              <a:gd name="connsiteY5" fmla="*/ 7147 h 115389"/>
              <a:gd name="connsiteX6" fmla="*/ 72581 w 131607"/>
              <a:gd name="connsiteY6" fmla="*/ 21434 h 115389"/>
              <a:gd name="connsiteX7" fmla="*/ 23369 w 131607"/>
              <a:gd name="connsiteY7" fmla="*/ 43659 h 115389"/>
              <a:gd name="connsiteX8" fmla="*/ 4319 w 131607"/>
              <a:gd name="connsiteY8" fmla="*/ 100809 h 11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07" h="115389">
                <a:moveTo>
                  <a:pt x="4319" y="100809"/>
                </a:moveTo>
                <a:cubicBezTo>
                  <a:pt x="17813" y="100545"/>
                  <a:pt x="90308" y="44453"/>
                  <a:pt x="104331" y="42072"/>
                </a:cubicBezTo>
                <a:cubicBezTo>
                  <a:pt x="118354" y="39691"/>
                  <a:pt x="86075" y="74881"/>
                  <a:pt x="88456" y="86522"/>
                </a:cubicBezTo>
                <a:cubicBezTo>
                  <a:pt x="90837" y="98163"/>
                  <a:pt x="111475" y="124887"/>
                  <a:pt x="118619" y="111922"/>
                </a:cubicBezTo>
                <a:cubicBezTo>
                  <a:pt x="125763" y="98957"/>
                  <a:pt x="133171" y="26196"/>
                  <a:pt x="131319" y="8734"/>
                </a:cubicBezTo>
                <a:cubicBezTo>
                  <a:pt x="129467" y="-8728"/>
                  <a:pt x="117296" y="5030"/>
                  <a:pt x="107506" y="7147"/>
                </a:cubicBezTo>
                <a:cubicBezTo>
                  <a:pt x="97716" y="9264"/>
                  <a:pt x="86604" y="15349"/>
                  <a:pt x="72581" y="21434"/>
                </a:cubicBezTo>
                <a:cubicBezTo>
                  <a:pt x="58558" y="27519"/>
                  <a:pt x="34482" y="33869"/>
                  <a:pt x="23369" y="43659"/>
                </a:cubicBezTo>
                <a:cubicBezTo>
                  <a:pt x="12257" y="53449"/>
                  <a:pt x="-9175" y="101073"/>
                  <a:pt x="4319" y="100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871DB9B-58ED-1C38-FB72-9BD2E83F55CD}"/>
              </a:ext>
            </a:extLst>
          </p:cNvPr>
          <p:cNvSpPr/>
          <p:nvPr/>
        </p:nvSpPr>
        <p:spPr>
          <a:xfrm>
            <a:off x="5534025" y="2826346"/>
            <a:ext cx="308512" cy="167686"/>
          </a:xfrm>
          <a:custGeom>
            <a:avLst/>
            <a:gdLst>
              <a:gd name="connsiteX0" fmla="*/ 0 w 308512"/>
              <a:gd name="connsiteY0" fmla="*/ 167679 h 167686"/>
              <a:gd name="connsiteX1" fmla="*/ 88900 w 308512"/>
              <a:gd name="connsiteY1" fmla="*/ 85129 h 167686"/>
              <a:gd name="connsiteX2" fmla="*/ 120650 w 308512"/>
              <a:gd name="connsiteY2" fmla="*/ 78779 h 167686"/>
              <a:gd name="connsiteX3" fmla="*/ 214313 w 308512"/>
              <a:gd name="connsiteY3" fmla="*/ 20042 h 167686"/>
              <a:gd name="connsiteX4" fmla="*/ 307975 w 308512"/>
              <a:gd name="connsiteY4" fmla="*/ 2579 h 167686"/>
              <a:gd name="connsiteX5" fmla="*/ 249238 w 308512"/>
              <a:gd name="connsiteY5" fmla="*/ 5754 h 167686"/>
              <a:gd name="connsiteX6" fmla="*/ 177800 w 308512"/>
              <a:gd name="connsiteY6" fmla="*/ 54967 h 167686"/>
              <a:gd name="connsiteX7" fmla="*/ 90488 w 308512"/>
              <a:gd name="connsiteY7" fmla="*/ 89892 h 167686"/>
              <a:gd name="connsiteX8" fmla="*/ 0 w 308512"/>
              <a:gd name="connsiteY8" fmla="*/ 167679 h 16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512" h="167686">
                <a:moveTo>
                  <a:pt x="0" y="167679"/>
                </a:moveTo>
                <a:cubicBezTo>
                  <a:pt x="-265" y="166885"/>
                  <a:pt x="68792" y="99946"/>
                  <a:pt x="88900" y="85129"/>
                </a:cubicBezTo>
                <a:cubicBezTo>
                  <a:pt x="109008" y="70312"/>
                  <a:pt x="99748" y="89627"/>
                  <a:pt x="120650" y="78779"/>
                </a:cubicBezTo>
                <a:cubicBezTo>
                  <a:pt x="141552" y="67931"/>
                  <a:pt x="183092" y="32742"/>
                  <a:pt x="214313" y="20042"/>
                </a:cubicBezTo>
                <a:cubicBezTo>
                  <a:pt x="245534" y="7342"/>
                  <a:pt x="302154" y="4960"/>
                  <a:pt x="307975" y="2579"/>
                </a:cubicBezTo>
                <a:cubicBezTo>
                  <a:pt x="313796" y="198"/>
                  <a:pt x="270934" y="-2977"/>
                  <a:pt x="249238" y="5754"/>
                </a:cubicBezTo>
                <a:cubicBezTo>
                  <a:pt x="227542" y="14485"/>
                  <a:pt x="204258" y="40944"/>
                  <a:pt x="177800" y="54967"/>
                </a:cubicBezTo>
                <a:cubicBezTo>
                  <a:pt x="151342" y="68990"/>
                  <a:pt x="119063" y="71900"/>
                  <a:pt x="90488" y="89892"/>
                </a:cubicBezTo>
                <a:cubicBezTo>
                  <a:pt x="61913" y="107884"/>
                  <a:pt x="265" y="168473"/>
                  <a:pt x="0" y="167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8AFFC3D-C56E-3AF0-1ED0-5B28F355ABE8}"/>
              </a:ext>
            </a:extLst>
          </p:cNvPr>
          <p:cNvSpPr/>
          <p:nvPr/>
        </p:nvSpPr>
        <p:spPr>
          <a:xfrm>
            <a:off x="5546100" y="2873373"/>
            <a:ext cx="381333" cy="189059"/>
          </a:xfrm>
          <a:custGeom>
            <a:avLst/>
            <a:gdLst>
              <a:gd name="connsiteX0" fmla="*/ 625 w 381333"/>
              <a:gd name="connsiteY0" fmla="*/ 188915 h 189059"/>
              <a:gd name="connsiteX1" fmla="*/ 229225 w 381333"/>
              <a:gd name="connsiteY1" fmla="*/ 84140 h 189059"/>
              <a:gd name="connsiteX2" fmla="*/ 307013 w 381333"/>
              <a:gd name="connsiteY2" fmla="*/ 34927 h 189059"/>
              <a:gd name="connsiteX3" fmla="*/ 380038 w 381333"/>
              <a:gd name="connsiteY3" fmla="*/ 2 h 189059"/>
              <a:gd name="connsiteX4" fmla="*/ 343525 w 381333"/>
              <a:gd name="connsiteY4" fmla="*/ 33340 h 189059"/>
              <a:gd name="connsiteX5" fmla="*/ 219700 w 381333"/>
              <a:gd name="connsiteY5" fmla="*/ 79377 h 189059"/>
              <a:gd name="connsiteX6" fmla="*/ 162550 w 381333"/>
              <a:gd name="connsiteY6" fmla="*/ 106365 h 189059"/>
              <a:gd name="connsiteX7" fmla="*/ 625 w 381333"/>
              <a:gd name="connsiteY7" fmla="*/ 188915 h 18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333" h="189059">
                <a:moveTo>
                  <a:pt x="625" y="188915"/>
                </a:moveTo>
                <a:cubicBezTo>
                  <a:pt x="11737" y="185211"/>
                  <a:pt x="178160" y="109805"/>
                  <a:pt x="229225" y="84140"/>
                </a:cubicBezTo>
                <a:cubicBezTo>
                  <a:pt x="280290" y="58475"/>
                  <a:pt x="281878" y="48950"/>
                  <a:pt x="307013" y="34927"/>
                </a:cubicBezTo>
                <a:cubicBezTo>
                  <a:pt x="332148" y="20904"/>
                  <a:pt x="373953" y="266"/>
                  <a:pt x="380038" y="2"/>
                </a:cubicBezTo>
                <a:cubicBezTo>
                  <a:pt x="386123" y="-263"/>
                  <a:pt x="370248" y="20111"/>
                  <a:pt x="343525" y="33340"/>
                </a:cubicBezTo>
                <a:cubicBezTo>
                  <a:pt x="316802" y="46569"/>
                  <a:pt x="249862" y="67206"/>
                  <a:pt x="219700" y="79377"/>
                </a:cubicBezTo>
                <a:cubicBezTo>
                  <a:pt x="189538" y="91548"/>
                  <a:pt x="195358" y="88903"/>
                  <a:pt x="162550" y="106365"/>
                </a:cubicBezTo>
                <a:cubicBezTo>
                  <a:pt x="129742" y="123827"/>
                  <a:pt x="-10487" y="192619"/>
                  <a:pt x="625" y="188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CBEA0271-A2F5-333F-0A5F-F8AAD8896292}"/>
              </a:ext>
            </a:extLst>
          </p:cNvPr>
          <p:cNvSpPr/>
          <p:nvPr/>
        </p:nvSpPr>
        <p:spPr>
          <a:xfrm>
            <a:off x="5808629" y="2818879"/>
            <a:ext cx="254460" cy="58169"/>
          </a:xfrm>
          <a:custGeom>
            <a:avLst/>
            <a:gdLst>
              <a:gd name="connsiteX0" fmla="*/ 34 w 254460"/>
              <a:gd name="connsiteY0" fmla="*/ 11634 h 58169"/>
              <a:gd name="connsiteX1" fmla="*/ 146084 w 254460"/>
              <a:gd name="connsiteY1" fmla="*/ 11634 h 58169"/>
              <a:gd name="connsiteX2" fmla="*/ 160371 w 254460"/>
              <a:gd name="connsiteY2" fmla="*/ 2109 h 58169"/>
              <a:gd name="connsiteX3" fmla="*/ 254034 w 254460"/>
              <a:gd name="connsiteY3" fmla="*/ 57671 h 58169"/>
              <a:gd name="connsiteX4" fmla="*/ 193709 w 254460"/>
              <a:gd name="connsiteY4" fmla="*/ 29096 h 58169"/>
              <a:gd name="connsiteX5" fmla="*/ 160371 w 254460"/>
              <a:gd name="connsiteY5" fmla="*/ 22746 h 58169"/>
              <a:gd name="connsiteX6" fmla="*/ 34 w 254460"/>
              <a:gd name="connsiteY6" fmla="*/ 11634 h 5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460" h="58169">
                <a:moveTo>
                  <a:pt x="34" y="11634"/>
                </a:moveTo>
                <a:cubicBezTo>
                  <a:pt x="-2347" y="9782"/>
                  <a:pt x="119361" y="13221"/>
                  <a:pt x="146084" y="11634"/>
                </a:cubicBezTo>
                <a:cubicBezTo>
                  <a:pt x="172807" y="10047"/>
                  <a:pt x="142379" y="-5564"/>
                  <a:pt x="160371" y="2109"/>
                </a:cubicBezTo>
                <a:cubicBezTo>
                  <a:pt x="178363" y="9782"/>
                  <a:pt x="248478" y="53173"/>
                  <a:pt x="254034" y="57671"/>
                </a:cubicBezTo>
                <a:cubicBezTo>
                  <a:pt x="259590" y="62169"/>
                  <a:pt x="209319" y="34917"/>
                  <a:pt x="193709" y="29096"/>
                </a:cubicBezTo>
                <a:cubicBezTo>
                  <a:pt x="178099" y="23275"/>
                  <a:pt x="188946" y="24863"/>
                  <a:pt x="160371" y="22746"/>
                </a:cubicBezTo>
                <a:cubicBezTo>
                  <a:pt x="131796" y="20629"/>
                  <a:pt x="2415" y="13486"/>
                  <a:pt x="34" y="11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34C108F-5CC5-A739-444F-EC599EF9D391}"/>
              </a:ext>
            </a:extLst>
          </p:cNvPr>
          <p:cNvSpPr/>
          <p:nvPr/>
        </p:nvSpPr>
        <p:spPr>
          <a:xfrm>
            <a:off x="5884713" y="2876185"/>
            <a:ext cx="166025" cy="22624"/>
          </a:xfrm>
          <a:custGeom>
            <a:avLst/>
            <a:gdLst>
              <a:gd name="connsiteX0" fmla="*/ 150 w 166025"/>
              <a:gd name="connsiteY0" fmla="*/ 365 h 22624"/>
              <a:gd name="connsiteX1" fmla="*/ 128737 w 166025"/>
              <a:gd name="connsiteY1" fmla="*/ 3540 h 22624"/>
              <a:gd name="connsiteX2" fmla="*/ 165250 w 166025"/>
              <a:gd name="connsiteY2" fmla="*/ 22590 h 22624"/>
              <a:gd name="connsiteX3" fmla="*/ 103337 w 166025"/>
              <a:gd name="connsiteY3" fmla="*/ 8303 h 22624"/>
              <a:gd name="connsiteX4" fmla="*/ 150 w 166025"/>
              <a:gd name="connsiteY4" fmla="*/ 365 h 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025" h="22624">
                <a:moveTo>
                  <a:pt x="150" y="365"/>
                </a:moveTo>
                <a:cubicBezTo>
                  <a:pt x="4383" y="-429"/>
                  <a:pt x="101220" y="-164"/>
                  <a:pt x="128737" y="3540"/>
                </a:cubicBezTo>
                <a:cubicBezTo>
                  <a:pt x="156254" y="7244"/>
                  <a:pt x="169483" y="21796"/>
                  <a:pt x="165250" y="22590"/>
                </a:cubicBezTo>
                <a:cubicBezTo>
                  <a:pt x="161017" y="23384"/>
                  <a:pt x="124239" y="10155"/>
                  <a:pt x="103337" y="8303"/>
                </a:cubicBezTo>
                <a:cubicBezTo>
                  <a:pt x="82435" y="6451"/>
                  <a:pt x="-4083" y="1159"/>
                  <a:pt x="150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15288B85-F2E0-6A12-848D-99552D38CBFD}"/>
              </a:ext>
            </a:extLst>
          </p:cNvPr>
          <p:cNvSpPr/>
          <p:nvPr/>
        </p:nvSpPr>
        <p:spPr>
          <a:xfrm>
            <a:off x="5788025" y="2782888"/>
            <a:ext cx="250825" cy="66710"/>
          </a:xfrm>
          <a:custGeom>
            <a:avLst/>
            <a:gdLst>
              <a:gd name="connsiteX0" fmla="*/ 0 w 250825"/>
              <a:gd name="connsiteY0" fmla="*/ 41275 h 66710"/>
              <a:gd name="connsiteX1" fmla="*/ 107950 w 250825"/>
              <a:gd name="connsiteY1" fmla="*/ 23812 h 66710"/>
              <a:gd name="connsiteX2" fmla="*/ 127000 w 250825"/>
              <a:gd name="connsiteY2" fmla="*/ 9525 h 66710"/>
              <a:gd name="connsiteX3" fmla="*/ 250825 w 250825"/>
              <a:gd name="connsiteY3" fmla="*/ 66675 h 66710"/>
              <a:gd name="connsiteX4" fmla="*/ 127000 w 250825"/>
              <a:gd name="connsiteY4" fmla="*/ 0 h 66710"/>
              <a:gd name="connsiteX5" fmla="*/ 96838 w 250825"/>
              <a:gd name="connsiteY5" fmla="*/ 11112 h 66710"/>
              <a:gd name="connsiteX6" fmla="*/ 0 w 250825"/>
              <a:gd name="connsiteY6" fmla="*/ 41275 h 6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25" h="66710">
                <a:moveTo>
                  <a:pt x="0" y="41275"/>
                </a:moveTo>
                <a:cubicBezTo>
                  <a:pt x="43392" y="35189"/>
                  <a:pt x="86784" y="29104"/>
                  <a:pt x="107950" y="23812"/>
                </a:cubicBezTo>
                <a:cubicBezTo>
                  <a:pt x="129116" y="18520"/>
                  <a:pt x="103188" y="2381"/>
                  <a:pt x="127000" y="9525"/>
                </a:cubicBezTo>
                <a:cubicBezTo>
                  <a:pt x="150812" y="16669"/>
                  <a:pt x="250825" y="68262"/>
                  <a:pt x="250825" y="66675"/>
                </a:cubicBezTo>
                <a:cubicBezTo>
                  <a:pt x="250825" y="65088"/>
                  <a:pt x="152665" y="9261"/>
                  <a:pt x="127000" y="0"/>
                </a:cubicBezTo>
                <a:lnTo>
                  <a:pt x="96838" y="11112"/>
                </a:lnTo>
                <a:lnTo>
                  <a:pt x="0" y="412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109A099-1B3A-A7BA-1708-439C8ACA17D3}"/>
              </a:ext>
            </a:extLst>
          </p:cNvPr>
          <p:cNvSpPr/>
          <p:nvPr/>
        </p:nvSpPr>
        <p:spPr>
          <a:xfrm>
            <a:off x="5961043" y="3203300"/>
            <a:ext cx="94418" cy="209903"/>
          </a:xfrm>
          <a:custGeom>
            <a:avLst/>
            <a:gdLst>
              <a:gd name="connsiteX0" fmla="*/ 52407 w 94418"/>
              <a:gd name="connsiteY0" fmla="*/ 275 h 209903"/>
              <a:gd name="connsiteX1" fmla="*/ 69870 w 94418"/>
              <a:gd name="connsiteY1" fmla="*/ 89175 h 209903"/>
              <a:gd name="connsiteX2" fmla="*/ 74632 w 94418"/>
              <a:gd name="connsiteY2" fmla="*/ 130450 h 209903"/>
              <a:gd name="connsiteX3" fmla="*/ 20 w 94418"/>
              <a:gd name="connsiteY3" fmla="*/ 209825 h 209903"/>
              <a:gd name="connsiteX4" fmla="*/ 82570 w 94418"/>
              <a:gd name="connsiteY4" fmla="*/ 144738 h 209903"/>
              <a:gd name="connsiteX5" fmla="*/ 92095 w 94418"/>
              <a:gd name="connsiteY5" fmla="*/ 120925 h 209903"/>
              <a:gd name="connsiteX6" fmla="*/ 52407 w 94418"/>
              <a:gd name="connsiteY6" fmla="*/ 275 h 2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18" h="209903">
                <a:moveTo>
                  <a:pt x="52407" y="275"/>
                </a:moveTo>
                <a:cubicBezTo>
                  <a:pt x="48703" y="-5017"/>
                  <a:pt x="66166" y="67479"/>
                  <a:pt x="69870" y="89175"/>
                </a:cubicBezTo>
                <a:cubicBezTo>
                  <a:pt x="73574" y="110871"/>
                  <a:pt x="86274" y="110342"/>
                  <a:pt x="74632" y="130450"/>
                </a:cubicBezTo>
                <a:cubicBezTo>
                  <a:pt x="62990" y="150558"/>
                  <a:pt x="-1303" y="207444"/>
                  <a:pt x="20" y="209825"/>
                </a:cubicBezTo>
                <a:cubicBezTo>
                  <a:pt x="1343" y="212206"/>
                  <a:pt x="67224" y="159555"/>
                  <a:pt x="82570" y="144738"/>
                </a:cubicBezTo>
                <a:cubicBezTo>
                  <a:pt x="97916" y="129921"/>
                  <a:pt x="95005" y="141562"/>
                  <a:pt x="92095" y="120925"/>
                </a:cubicBezTo>
                <a:cubicBezTo>
                  <a:pt x="89185" y="100288"/>
                  <a:pt x="56111" y="5567"/>
                  <a:pt x="52407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E4B61A8-19AD-E2A3-50FB-FB9AEE862605}"/>
              </a:ext>
            </a:extLst>
          </p:cNvPr>
          <p:cNvSpPr/>
          <p:nvPr/>
        </p:nvSpPr>
        <p:spPr>
          <a:xfrm>
            <a:off x="5562569" y="3366776"/>
            <a:ext cx="244538" cy="40019"/>
          </a:xfrm>
          <a:custGeom>
            <a:avLst/>
            <a:gdLst>
              <a:gd name="connsiteX0" fmla="*/ 31 w 244538"/>
              <a:gd name="connsiteY0" fmla="*/ 39999 h 40019"/>
              <a:gd name="connsiteX1" fmla="*/ 128619 w 244538"/>
              <a:gd name="connsiteY1" fmla="*/ 11424 h 40019"/>
              <a:gd name="connsiteX2" fmla="*/ 244506 w 244538"/>
              <a:gd name="connsiteY2" fmla="*/ 312 h 40019"/>
              <a:gd name="connsiteX3" fmla="*/ 117506 w 244538"/>
              <a:gd name="connsiteY3" fmla="*/ 6662 h 40019"/>
              <a:gd name="connsiteX4" fmla="*/ 31 w 244538"/>
              <a:gd name="connsiteY4" fmla="*/ 39999 h 4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538" h="40019">
                <a:moveTo>
                  <a:pt x="31" y="39999"/>
                </a:moveTo>
                <a:cubicBezTo>
                  <a:pt x="1883" y="40793"/>
                  <a:pt x="87873" y="18038"/>
                  <a:pt x="128619" y="11424"/>
                </a:cubicBezTo>
                <a:cubicBezTo>
                  <a:pt x="169365" y="4810"/>
                  <a:pt x="246358" y="1106"/>
                  <a:pt x="244506" y="312"/>
                </a:cubicBezTo>
                <a:cubicBezTo>
                  <a:pt x="242654" y="-482"/>
                  <a:pt x="155871" y="-217"/>
                  <a:pt x="117506" y="6662"/>
                </a:cubicBezTo>
                <a:cubicBezTo>
                  <a:pt x="79142" y="13541"/>
                  <a:pt x="-1821" y="39205"/>
                  <a:pt x="31" y="39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5DF4E42-3ACC-21AE-003D-DE84FE75013B}"/>
              </a:ext>
            </a:extLst>
          </p:cNvPr>
          <p:cNvSpPr/>
          <p:nvPr/>
        </p:nvSpPr>
        <p:spPr>
          <a:xfrm>
            <a:off x="5576768" y="3384487"/>
            <a:ext cx="468519" cy="39714"/>
          </a:xfrm>
          <a:custGeom>
            <a:avLst/>
            <a:gdLst>
              <a:gd name="connsiteX0" fmla="*/ 120 w 468519"/>
              <a:gd name="connsiteY0" fmla="*/ 25463 h 39714"/>
              <a:gd name="connsiteX1" fmla="*/ 133470 w 468519"/>
              <a:gd name="connsiteY1" fmla="*/ 19113 h 39714"/>
              <a:gd name="connsiteX2" fmla="*/ 176332 w 468519"/>
              <a:gd name="connsiteY2" fmla="*/ 8001 h 39714"/>
              <a:gd name="connsiteX3" fmla="*/ 306507 w 468519"/>
              <a:gd name="connsiteY3" fmla="*/ 28638 h 39714"/>
              <a:gd name="connsiteX4" fmla="*/ 468432 w 468519"/>
              <a:gd name="connsiteY4" fmla="*/ 63 h 39714"/>
              <a:gd name="connsiteX5" fmla="*/ 327145 w 468519"/>
              <a:gd name="connsiteY5" fmla="*/ 38163 h 39714"/>
              <a:gd name="connsiteX6" fmla="*/ 192207 w 468519"/>
              <a:gd name="connsiteY6" fmla="*/ 31813 h 39714"/>
              <a:gd name="connsiteX7" fmla="*/ 181095 w 468519"/>
              <a:gd name="connsiteY7" fmla="*/ 27051 h 39714"/>
              <a:gd name="connsiteX8" fmla="*/ 158870 w 468519"/>
              <a:gd name="connsiteY8" fmla="*/ 31813 h 39714"/>
              <a:gd name="connsiteX9" fmla="*/ 120 w 468519"/>
              <a:gd name="connsiteY9" fmla="*/ 25463 h 3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519" h="39714">
                <a:moveTo>
                  <a:pt x="120" y="25463"/>
                </a:moveTo>
                <a:cubicBezTo>
                  <a:pt x="-4113" y="23346"/>
                  <a:pt x="104101" y="22023"/>
                  <a:pt x="133470" y="19113"/>
                </a:cubicBezTo>
                <a:cubicBezTo>
                  <a:pt x="162839" y="16203"/>
                  <a:pt x="147493" y="6414"/>
                  <a:pt x="176332" y="8001"/>
                </a:cubicBezTo>
                <a:cubicBezTo>
                  <a:pt x="205171" y="9588"/>
                  <a:pt x="257824" y="29961"/>
                  <a:pt x="306507" y="28638"/>
                </a:cubicBezTo>
                <a:cubicBezTo>
                  <a:pt x="355190" y="27315"/>
                  <a:pt x="464992" y="-1525"/>
                  <a:pt x="468432" y="63"/>
                </a:cubicBezTo>
                <a:cubicBezTo>
                  <a:pt x="471872" y="1650"/>
                  <a:pt x="373183" y="32871"/>
                  <a:pt x="327145" y="38163"/>
                </a:cubicBezTo>
                <a:cubicBezTo>
                  <a:pt x="281108" y="43455"/>
                  <a:pt x="216549" y="33665"/>
                  <a:pt x="192207" y="31813"/>
                </a:cubicBezTo>
                <a:cubicBezTo>
                  <a:pt x="167865" y="29961"/>
                  <a:pt x="186651" y="27051"/>
                  <a:pt x="181095" y="27051"/>
                </a:cubicBezTo>
                <a:cubicBezTo>
                  <a:pt x="175539" y="27051"/>
                  <a:pt x="183741" y="29696"/>
                  <a:pt x="158870" y="31813"/>
                </a:cubicBezTo>
                <a:cubicBezTo>
                  <a:pt x="133999" y="33930"/>
                  <a:pt x="4353" y="27580"/>
                  <a:pt x="120" y="25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8EAD49F6-1041-49B5-2A13-6E29F0279D07}"/>
              </a:ext>
            </a:extLst>
          </p:cNvPr>
          <p:cNvSpPr/>
          <p:nvPr/>
        </p:nvSpPr>
        <p:spPr>
          <a:xfrm>
            <a:off x="5686242" y="3417852"/>
            <a:ext cx="367460" cy="56221"/>
          </a:xfrm>
          <a:custGeom>
            <a:avLst/>
            <a:gdLst>
              <a:gd name="connsiteX0" fmla="*/ 366896 w 367460"/>
              <a:gd name="connsiteY0" fmla="*/ 36 h 56221"/>
              <a:gd name="connsiteX1" fmla="*/ 257358 w 367460"/>
              <a:gd name="connsiteY1" fmla="*/ 20673 h 56221"/>
              <a:gd name="connsiteX2" fmla="*/ 160521 w 367460"/>
              <a:gd name="connsiteY2" fmla="*/ 55598 h 56221"/>
              <a:gd name="connsiteX3" fmla="*/ 111308 w 367460"/>
              <a:gd name="connsiteY3" fmla="*/ 41311 h 56221"/>
              <a:gd name="connsiteX4" fmla="*/ 183 w 367460"/>
              <a:gd name="connsiteY4" fmla="*/ 19086 h 56221"/>
              <a:gd name="connsiteX5" fmla="*/ 139883 w 367460"/>
              <a:gd name="connsiteY5" fmla="*/ 31786 h 56221"/>
              <a:gd name="connsiteX6" fmla="*/ 208146 w 367460"/>
              <a:gd name="connsiteY6" fmla="*/ 25436 h 56221"/>
              <a:gd name="connsiteX7" fmla="*/ 366896 w 367460"/>
              <a:gd name="connsiteY7" fmla="*/ 36 h 5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460" h="56221">
                <a:moveTo>
                  <a:pt x="366896" y="36"/>
                </a:moveTo>
                <a:cubicBezTo>
                  <a:pt x="375098" y="-758"/>
                  <a:pt x="291754" y="11413"/>
                  <a:pt x="257358" y="20673"/>
                </a:cubicBezTo>
                <a:cubicBezTo>
                  <a:pt x="222962" y="29933"/>
                  <a:pt x="184863" y="52158"/>
                  <a:pt x="160521" y="55598"/>
                </a:cubicBezTo>
                <a:cubicBezTo>
                  <a:pt x="136179" y="59038"/>
                  <a:pt x="138031" y="47396"/>
                  <a:pt x="111308" y="41311"/>
                </a:cubicBezTo>
                <a:cubicBezTo>
                  <a:pt x="84585" y="35226"/>
                  <a:pt x="-4579" y="20673"/>
                  <a:pt x="183" y="19086"/>
                </a:cubicBezTo>
                <a:cubicBezTo>
                  <a:pt x="4945" y="17499"/>
                  <a:pt x="105223" y="30728"/>
                  <a:pt x="139883" y="31786"/>
                </a:cubicBezTo>
                <a:cubicBezTo>
                  <a:pt x="174543" y="32844"/>
                  <a:pt x="169517" y="32315"/>
                  <a:pt x="208146" y="25436"/>
                </a:cubicBezTo>
                <a:cubicBezTo>
                  <a:pt x="246775" y="18557"/>
                  <a:pt x="358694" y="830"/>
                  <a:pt x="36689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5EC1C83-D3AE-7FEF-3FBB-48428EAD737B}"/>
              </a:ext>
            </a:extLst>
          </p:cNvPr>
          <p:cNvSpPr/>
          <p:nvPr/>
        </p:nvSpPr>
        <p:spPr>
          <a:xfrm>
            <a:off x="5443057" y="3086021"/>
            <a:ext cx="73522" cy="325602"/>
          </a:xfrm>
          <a:custGeom>
            <a:avLst/>
            <a:gdLst>
              <a:gd name="connsiteX0" fmla="*/ 40168 w 73522"/>
              <a:gd name="connsiteY0" fmla="*/ 79 h 325602"/>
              <a:gd name="connsiteX1" fmla="*/ 14768 w 73522"/>
              <a:gd name="connsiteY1" fmla="*/ 133429 h 325602"/>
              <a:gd name="connsiteX2" fmla="*/ 36993 w 73522"/>
              <a:gd name="connsiteY2" fmla="*/ 238204 h 325602"/>
              <a:gd name="connsiteX3" fmla="*/ 73506 w 73522"/>
              <a:gd name="connsiteY3" fmla="*/ 325517 h 325602"/>
              <a:gd name="connsiteX4" fmla="*/ 32231 w 73522"/>
              <a:gd name="connsiteY4" fmla="*/ 252492 h 325602"/>
              <a:gd name="connsiteX5" fmla="*/ 5243 w 73522"/>
              <a:gd name="connsiteY5" fmla="*/ 158829 h 325602"/>
              <a:gd name="connsiteX6" fmla="*/ 2068 w 73522"/>
              <a:gd name="connsiteY6" fmla="*/ 114379 h 325602"/>
              <a:gd name="connsiteX7" fmla="*/ 40168 w 73522"/>
              <a:gd name="connsiteY7" fmla="*/ 79 h 32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22" h="325602">
                <a:moveTo>
                  <a:pt x="40168" y="79"/>
                </a:moveTo>
                <a:cubicBezTo>
                  <a:pt x="42285" y="3254"/>
                  <a:pt x="15297" y="93742"/>
                  <a:pt x="14768" y="133429"/>
                </a:cubicBezTo>
                <a:cubicBezTo>
                  <a:pt x="14239" y="173116"/>
                  <a:pt x="27203" y="206189"/>
                  <a:pt x="36993" y="238204"/>
                </a:cubicBezTo>
                <a:cubicBezTo>
                  <a:pt x="46783" y="270219"/>
                  <a:pt x="74300" y="323136"/>
                  <a:pt x="73506" y="325517"/>
                </a:cubicBezTo>
                <a:cubicBezTo>
                  <a:pt x="72712" y="327898"/>
                  <a:pt x="43608" y="280273"/>
                  <a:pt x="32231" y="252492"/>
                </a:cubicBezTo>
                <a:cubicBezTo>
                  <a:pt x="20854" y="224711"/>
                  <a:pt x="10270" y="181848"/>
                  <a:pt x="5243" y="158829"/>
                </a:cubicBezTo>
                <a:cubicBezTo>
                  <a:pt x="216" y="135810"/>
                  <a:pt x="-1901" y="138985"/>
                  <a:pt x="2068" y="114379"/>
                </a:cubicBezTo>
                <a:cubicBezTo>
                  <a:pt x="6037" y="89773"/>
                  <a:pt x="38051" y="-3096"/>
                  <a:pt x="40168" y="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1728BB9-2C9B-BBD8-BEC3-6C5586C42D63}"/>
              </a:ext>
            </a:extLst>
          </p:cNvPr>
          <p:cNvSpPr/>
          <p:nvPr/>
        </p:nvSpPr>
        <p:spPr>
          <a:xfrm>
            <a:off x="5278132" y="3132129"/>
            <a:ext cx="29023" cy="139718"/>
          </a:xfrm>
          <a:custGeom>
            <a:avLst/>
            <a:gdLst>
              <a:gd name="connsiteX0" fmla="*/ 306 w 29023"/>
              <a:gd name="connsiteY0" fmla="*/ 9 h 139718"/>
              <a:gd name="connsiteX1" fmla="*/ 13006 w 29023"/>
              <a:gd name="connsiteY1" fmla="*/ 69859 h 139718"/>
              <a:gd name="connsiteX2" fmla="*/ 306 w 29023"/>
              <a:gd name="connsiteY2" fmla="*/ 139709 h 139718"/>
              <a:gd name="connsiteX3" fmla="*/ 28881 w 29023"/>
              <a:gd name="connsiteY3" fmla="*/ 65096 h 139718"/>
              <a:gd name="connsiteX4" fmla="*/ 306 w 29023"/>
              <a:gd name="connsiteY4" fmla="*/ 9 h 13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23" h="139718">
                <a:moveTo>
                  <a:pt x="306" y="9"/>
                </a:moveTo>
                <a:cubicBezTo>
                  <a:pt x="-2340" y="803"/>
                  <a:pt x="13006" y="46576"/>
                  <a:pt x="13006" y="69859"/>
                </a:cubicBezTo>
                <a:cubicBezTo>
                  <a:pt x="13006" y="93142"/>
                  <a:pt x="-2340" y="140503"/>
                  <a:pt x="306" y="139709"/>
                </a:cubicBezTo>
                <a:cubicBezTo>
                  <a:pt x="2952" y="138915"/>
                  <a:pt x="26500" y="83882"/>
                  <a:pt x="28881" y="65096"/>
                </a:cubicBezTo>
                <a:cubicBezTo>
                  <a:pt x="31262" y="46311"/>
                  <a:pt x="2952" y="-785"/>
                  <a:pt x="306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DF5B93A-0ADB-FCE0-2306-07700CCAB72B}"/>
              </a:ext>
            </a:extLst>
          </p:cNvPr>
          <p:cNvSpPr/>
          <p:nvPr/>
        </p:nvSpPr>
        <p:spPr>
          <a:xfrm>
            <a:off x="5292720" y="3284481"/>
            <a:ext cx="113529" cy="184609"/>
          </a:xfrm>
          <a:custGeom>
            <a:avLst/>
            <a:gdLst>
              <a:gd name="connsiteX0" fmla="*/ 5 w 113529"/>
              <a:gd name="connsiteY0" fmla="*/ 57 h 184609"/>
              <a:gd name="connsiteX1" fmla="*/ 55568 w 113529"/>
              <a:gd name="connsiteY1" fmla="*/ 38157 h 184609"/>
              <a:gd name="connsiteX2" fmla="*/ 112718 w 113529"/>
              <a:gd name="connsiteY2" fmla="*/ 184207 h 184609"/>
              <a:gd name="connsiteX3" fmla="*/ 88905 w 113529"/>
              <a:gd name="connsiteY3" fmla="*/ 81019 h 184609"/>
              <a:gd name="connsiteX4" fmla="*/ 84143 w 113529"/>
              <a:gd name="connsiteY4" fmla="*/ 61969 h 184609"/>
              <a:gd name="connsiteX5" fmla="*/ 58743 w 113529"/>
              <a:gd name="connsiteY5" fmla="*/ 30219 h 184609"/>
              <a:gd name="connsiteX6" fmla="*/ 5 w 113529"/>
              <a:gd name="connsiteY6" fmla="*/ 57 h 18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529" h="184609">
                <a:moveTo>
                  <a:pt x="5" y="57"/>
                </a:moveTo>
                <a:cubicBezTo>
                  <a:pt x="-524" y="1380"/>
                  <a:pt x="36783" y="7465"/>
                  <a:pt x="55568" y="38157"/>
                </a:cubicBezTo>
                <a:cubicBezTo>
                  <a:pt x="74354" y="68849"/>
                  <a:pt x="107162" y="177063"/>
                  <a:pt x="112718" y="184207"/>
                </a:cubicBezTo>
                <a:cubicBezTo>
                  <a:pt x="118274" y="191351"/>
                  <a:pt x="93667" y="101392"/>
                  <a:pt x="88905" y="81019"/>
                </a:cubicBezTo>
                <a:cubicBezTo>
                  <a:pt x="84143" y="60646"/>
                  <a:pt x="89170" y="70436"/>
                  <a:pt x="84143" y="61969"/>
                </a:cubicBezTo>
                <a:cubicBezTo>
                  <a:pt x="79116" y="53502"/>
                  <a:pt x="67210" y="39744"/>
                  <a:pt x="58743" y="30219"/>
                </a:cubicBezTo>
                <a:cubicBezTo>
                  <a:pt x="50276" y="20694"/>
                  <a:pt x="534" y="-1266"/>
                  <a:pt x="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47CA40E-03B2-2AC7-1C05-51A32F2BC8B0}"/>
              </a:ext>
            </a:extLst>
          </p:cNvPr>
          <p:cNvSpPr/>
          <p:nvPr/>
        </p:nvSpPr>
        <p:spPr>
          <a:xfrm>
            <a:off x="5418735" y="3150953"/>
            <a:ext cx="195616" cy="576524"/>
          </a:xfrm>
          <a:custGeom>
            <a:avLst/>
            <a:gdLst>
              <a:gd name="connsiteX0" fmla="*/ 7340 w 195616"/>
              <a:gd name="connsiteY0" fmla="*/ 235 h 576524"/>
              <a:gd name="connsiteX1" fmla="*/ 13690 w 195616"/>
              <a:gd name="connsiteY1" fmla="*/ 111360 h 576524"/>
              <a:gd name="connsiteX2" fmla="*/ 85128 w 195616"/>
              <a:gd name="connsiteY2" fmla="*/ 284397 h 576524"/>
              <a:gd name="connsiteX3" fmla="*/ 123228 w 195616"/>
              <a:gd name="connsiteY3" fmla="*/ 409810 h 576524"/>
              <a:gd name="connsiteX4" fmla="*/ 185140 w 195616"/>
              <a:gd name="connsiteY4" fmla="*/ 501885 h 576524"/>
              <a:gd name="connsiteX5" fmla="*/ 191490 w 195616"/>
              <a:gd name="connsiteY5" fmla="*/ 505060 h 576524"/>
              <a:gd name="connsiteX6" fmla="*/ 191490 w 195616"/>
              <a:gd name="connsiteY6" fmla="*/ 519347 h 576524"/>
              <a:gd name="connsiteX7" fmla="*/ 139103 w 195616"/>
              <a:gd name="connsiteY7" fmla="*/ 576497 h 576524"/>
              <a:gd name="connsiteX8" fmla="*/ 175615 w 195616"/>
              <a:gd name="connsiteY8" fmla="*/ 511410 h 576524"/>
              <a:gd name="connsiteX9" fmla="*/ 174028 w 195616"/>
              <a:gd name="connsiteY9" fmla="*/ 495535 h 576524"/>
              <a:gd name="connsiteX10" fmla="*/ 102590 w 195616"/>
              <a:gd name="connsiteY10" fmla="*/ 408222 h 576524"/>
              <a:gd name="connsiteX11" fmla="*/ 78778 w 195616"/>
              <a:gd name="connsiteY11" fmla="*/ 278047 h 576524"/>
              <a:gd name="connsiteX12" fmla="*/ 4165 w 195616"/>
              <a:gd name="connsiteY12" fmla="*/ 139935 h 576524"/>
              <a:gd name="connsiteX13" fmla="*/ 7340 w 195616"/>
              <a:gd name="connsiteY13" fmla="*/ 235 h 57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5616" h="576524">
                <a:moveTo>
                  <a:pt x="7340" y="235"/>
                </a:moveTo>
                <a:cubicBezTo>
                  <a:pt x="8927" y="-4527"/>
                  <a:pt x="725" y="64000"/>
                  <a:pt x="13690" y="111360"/>
                </a:cubicBezTo>
                <a:cubicBezTo>
                  <a:pt x="26655" y="158720"/>
                  <a:pt x="66872" y="234655"/>
                  <a:pt x="85128" y="284397"/>
                </a:cubicBezTo>
                <a:cubicBezTo>
                  <a:pt x="103384" y="334139"/>
                  <a:pt x="106559" y="373562"/>
                  <a:pt x="123228" y="409810"/>
                </a:cubicBezTo>
                <a:cubicBezTo>
                  <a:pt x="139897" y="446058"/>
                  <a:pt x="173763" y="486010"/>
                  <a:pt x="185140" y="501885"/>
                </a:cubicBezTo>
                <a:cubicBezTo>
                  <a:pt x="196517" y="517760"/>
                  <a:pt x="190432" y="502150"/>
                  <a:pt x="191490" y="505060"/>
                </a:cubicBezTo>
                <a:cubicBezTo>
                  <a:pt x="192548" y="507970"/>
                  <a:pt x="200221" y="507441"/>
                  <a:pt x="191490" y="519347"/>
                </a:cubicBezTo>
                <a:cubicBezTo>
                  <a:pt x="182759" y="531253"/>
                  <a:pt x="141749" y="577820"/>
                  <a:pt x="139103" y="576497"/>
                </a:cubicBezTo>
                <a:cubicBezTo>
                  <a:pt x="136457" y="575174"/>
                  <a:pt x="169794" y="524904"/>
                  <a:pt x="175615" y="511410"/>
                </a:cubicBezTo>
                <a:cubicBezTo>
                  <a:pt x="181436" y="497916"/>
                  <a:pt x="186199" y="512733"/>
                  <a:pt x="174028" y="495535"/>
                </a:cubicBezTo>
                <a:cubicBezTo>
                  <a:pt x="161857" y="478337"/>
                  <a:pt x="118465" y="444470"/>
                  <a:pt x="102590" y="408222"/>
                </a:cubicBezTo>
                <a:cubicBezTo>
                  <a:pt x="86715" y="371974"/>
                  <a:pt x="95182" y="322762"/>
                  <a:pt x="78778" y="278047"/>
                </a:cubicBezTo>
                <a:cubicBezTo>
                  <a:pt x="62374" y="233333"/>
                  <a:pt x="14484" y="182268"/>
                  <a:pt x="4165" y="139935"/>
                </a:cubicBezTo>
                <a:cubicBezTo>
                  <a:pt x="-6154" y="97602"/>
                  <a:pt x="5753" y="4997"/>
                  <a:pt x="7340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BCD13CE2-6615-4FDC-6045-583E38D86FB7}"/>
              </a:ext>
            </a:extLst>
          </p:cNvPr>
          <p:cNvSpPr/>
          <p:nvPr/>
        </p:nvSpPr>
        <p:spPr>
          <a:xfrm>
            <a:off x="5427623" y="3508368"/>
            <a:ext cx="66794" cy="227380"/>
          </a:xfrm>
          <a:custGeom>
            <a:avLst/>
            <a:gdLst>
              <a:gd name="connsiteX0" fmla="*/ 40 w 66794"/>
              <a:gd name="connsiteY0" fmla="*/ 7 h 227380"/>
              <a:gd name="connsiteX1" fmla="*/ 52427 w 66794"/>
              <a:gd name="connsiteY1" fmla="*/ 88907 h 227380"/>
              <a:gd name="connsiteX2" fmla="*/ 50840 w 66794"/>
              <a:gd name="connsiteY2" fmla="*/ 185745 h 227380"/>
              <a:gd name="connsiteX3" fmla="*/ 66715 w 66794"/>
              <a:gd name="connsiteY3" fmla="*/ 227020 h 227380"/>
              <a:gd name="connsiteX4" fmla="*/ 57190 w 66794"/>
              <a:gd name="connsiteY4" fmla="*/ 165107 h 227380"/>
              <a:gd name="connsiteX5" fmla="*/ 61952 w 66794"/>
              <a:gd name="connsiteY5" fmla="*/ 84145 h 227380"/>
              <a:gd name="connsiteX6" fmla="*/ 40 w 66794"/>
              <a:gd name="connsiteY6" fmla="*/ 7 h 22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94" h="227380">
                <a:moveTo>
                  <a:pt x="40" y="7"/>
                </a:moveTo>
                <a:cubicBezTo>
                  <a:pt x="-1548" y="801"/>
                  <a:pt x="43960" y="57951"/>
                  <a:pt x="52427" y="88907"/>
                </a:cubicBezTo>
                <a:cubicBezTo>
                  <a:pt x="60894" y="119863"/>
                  <a:pt x="48459" y="162726"/>
                  <a:pt x="50840" y="185745"/>
                </a:cubicBezTo>
                <a:cubicBezTo>
                  <a:pt x="53221" y="208764"/>
                  <a:pt x="65657" y="230459"/>
                  <a:pt x="66715" y="227020"/>
                </a:cubicBezTo>
                <a:cubicBezTo>
                  <a:pt x="67773" y="223581"/>
                  <a:pt x="57984" y="188919"/>
                  <a:pt x="57190" y="165107"/>
                </a:cubicBezTo>
                <a:cubicBezTo>
                  <a:pt x="56396" y="141295"/>
                  <a:pt x="68038" y="109280"/>
                  <a:pt x="61952" y="84145"/>
                </a:cubicBezTo>
                <a:cubicBezTo>
                  <a:pt x="55867" y="59010"/>
                  <a:pt x="1628" y="-787"/>
                  <a:pt x="4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B168CB5-6FBF-A196-85E9-07868DDD6CC8}"/>
              </a:ext>
            </a:extLst>
          </p:cNvPr>
          <p:cNvSpPr/>
          <p:nvPr/>
        </p:nvSpPr>
        <p:spPr>
          <a:xfrm>
            <a:off x="5456186" y="3797128"/>
            <a:ext cx="147725" cy="128911"/>
          </a:xfrm>
          <a:custGeom>
            <a:avLst/>
            <a:gdLst>
              <a:gd name="connsiteX0" fmla="*/ 36564 w 147725"/>
              <a:gd name="connsiteY0" fmla="*/ 172 h 128911"/>
              <a:gd name="connsiteX1" fmla="*/ 52 w 147725"/>
              <a:gd name="connsiteY1" fmla="*/ 112885 h 128911"/>
              <a:gd name="connsiteX2" fmla="*/ 46089 w 147725"/>
              <a:gd name="connsiteY2" fmla="*/ 108122 h 128911"/>
              <a:gd name="connsiteX3" fmla="*/ 147689 w 147725"/>
              <a:gd name="connsiteY3" fmla="*/ 128760 h 128911"/>
              <a:gd name="connsiteX4" fmla="*/ 57202 w 147725"/>
              <a:gd name="connsiteY4" fmla="*/ 117647 h 128911"/>
              <a:gd name="connsiteX5" fmla="*/ 11164 w 147725"/>
              <a:gd name="connsiteY5" fmla="*/ 120822 h 128911"/>
              <a:gd name="connsiteX6" fmla="*/ 17514 w 147725"/>
              <a:gd name="connsiteY6" fmla="*/ 87485 h 128911"/>
              <a:gd name="connsiteX7" fmla="*/ 36564 w 147725"/>
              <a:gd name="connsiteY7" fmla="*/ 172 h 12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725" h="128911">
                <a:moveTo>
                  <a:pt x="36564" y="172"/>
                </a:moveTo>
                <a:cubicBezTo>
                  <a:pt x="33654" y="4405"/>
                  <a:pt x="-1536" y="94893"/>
                  <a:pt x="52" y="112885"/>
                </a:cubicBezTo>
                <a:cubicBezTo>
                  <a:pt x="1639" y="130877"/>
                  <a:pt x="21483" y="105476"/>
                  <a:pt x="46089" y="108122"/>
                </a:cubicBezTo>
                <a:cubicBezTo>
                  <a:pt x="70695" y="110768"/>
                  <a:pt x="145837" y="127173"/>
                  <a:pt x="147689" y="128760"/>
                </a:cubicBezTo>
                <a:cubicBezTo>
                  <a:pt x="149541" y="130347"/>
                  <a:pt x="79956" y="118970"/>
                  <a:pt x="57202" y="117647"/>
                </a:cubicBezTo>
                <a:cubicBezTo>
                  <a:pt x="34448" y="116324"/>
                  <a:pt x="17779" y="125849"/>
                  <a:pt x="11164" y="120822"/>
                </a:cubicBezTo>
                <a:cubicBezTo>
                  <a:pt x="4549" y="115795"/>
                  <a:pt x="14074" y="103889"/>
                  <a:pt x="17514" y="87485"/>
                </a:cubicBezTo>
                <a:cubicBezTo>
                  <a:pt x="20954" y="71081"/>
                  <a:pt x="39474" y="-4061"/>
                  <a:pt x="36564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44C13DB-FA49-75A4-F4AE-A042B437DAFD}"/>
              </a:ext>
            </a:extLst>
          </p:cNvPr>
          <p:cNvSpPr/>
          <p:nvPr/>
        </p:nvSpPr>
        <p:spPr>
          <a:xfrm>
            <a:off x="5664188" y="3792444"/>
            <a:ext cx="99097" cy="251177"/>
          </a:xfrm>
          <a:custGeom>
            <a:avLst/>
            <a:gdLst>
              <a:gd name="connsiteX0" fmla="*/ 12 w 99097"/>
              <a:gd name="connsiteY0" fmla="*/ 94 h 251177"/>
              <a:gd name="connsiteX1" fmla="*/ 80975 w 99097"/>
              <a:gd name="connsiteY1" fmla="*/ 81056 h 251177"/>
              <a:gd name="connsiteX2" fmla="*/ 96850 w 99097"/>
              <a:gd name="connsiteY2" fmla="*/ 114394 h 251177"/>
              <a:gd name="connsiteX3" fmla="*/ 46050 w 99097"/>
              <a:gd name="connsiteY3" fmla="*/ 250919 h 251177"/>
              <a:gd name="connsiteX4" fmla="*/ 69862 w 99097"/>
              <a:gd name="connsiteY4" fmla="*/ 147731 h 251177"/>
              <a:gd name="connsiteX5" fmla="*/ 79387 w 99097"/>
              <a:gd name="connsiteY5" fmla="*/ 112806 h 251177"/>
              <a:gd name="connsiteX6" fmla="*/ 74625 w 99097"/>
              <a:gd name="connsiteY6" fmla="*/ 98519 h 251177"/>
              <a:gd name="connsiteX7" fmla="*/ 12 w 99097"/>
              <a:gd name="connsiteY7" fmla="*/ 94 h 25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97" h="251177">
                <a:moveTo>
                  <a:pt x="12" y="94"/>
                </a:moveTo>
                <a:cubicBezTo>
                  <a:pt x="1070" y="-2816"/>
                  <a:pt x="64835" y="62006"/>
                  <a:pt x="80975" y="81056"/>
                </a:cubicBezTo>
                <a:cubicBezTo>
                  <a:pt x="97115" y="100106"/>
                  <a:pt x="102671" y="86084"/>
                  <a:pt x="96850" y="114394"/>
                </a:cubicBezTo>
                <a:cubicBezTo>
                  <a:pt x="91029" y="142705"/>
                  <a:pt x="50548" y="245363"/>
                  <a:pt x="46050" y="250919"/>
                </a:cubicBezTo>
                <a:cubicBezTo>
                  <a:pt x="41552" y="256475"/>
                  <a:pt x="64306" y="170750"/>
                  <a:pt x="69862" y="147731"/>
                </a:cubicBezTo>
                <a:cubicBezTo>
                  <a:pt x="75418" y="124712"/>
                  <a:pt x="78593" y="121008"/>
                  <a:pt x="79387" y="112806"/>
                </a:cubicBezTo>
                <a:cubicBezTo>
                  <a:pt x="80181" y="104604"/>
                  <a:pt x="84944" y="113600"/>
                  <a:pt x="74625" y="98519"/>
                </a:cubicBezTo>
                <a:cubicBezTo>
                  <a:pt x="64306" y="83438"/>
                  <a:pt x="-1046" y="3004"/>
                  <a:pt x="12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95D6F32-5134-34F0-2387-5F6A55D7242E}"/>
              </a:ext>
            </a:extLst>
          </p:cNvPr>
          <p:cNvSpPr/>
          <p:nvPr/>
        </p:nvSpPr>
        <p:spPr>
          <a:xfrm>
            <a:off x="5659365" y="3744630"/>
            <a:ext cx="152947" cy="251112"/>
          </a:xfrm>
          <a:custGeom>
            <a:avLst/>
            <a:gdLst>
              <a:gd name="connsiteX0" fmla="*/ 73 w 152947"/>
              <a:gd name="connsiteY0" fmla="*/ 283 h 251112"/>
              <a:gd name="connsiteX1" fmla="*/ 106435 w 152947"/>
              <a:gd name="connsiteY1" fmla="*/ 82833 h 251112"/>
              <a:gd name="connsiteX2" fmla="*/ 149298 w 152947"/>
              <a:gd name="connsiteY2" fmla="*/ 146333 h 251112"/>
              <a:gd name="connsiteX3" fmla="*/ 146123 w 152947"/>
              <a:gd name="connsiteY3" fmla="*/ 189195 h 251112"/>
              <a:gd name="connsiteX4" fmla="*/ 109610 w 152947"/>
              <a:gd name="connsiteY4" fmla="*/ 251108 h 251112"/>
              <a:gd name="connsiteX5" fmla="*/ 135010 w 152947"/>
              <a:gd name="connsiteY5" fmla="*/ 192370 h 251112"/>
              <a:gd name="connsiteX6" fmla="*/ 144535 w 152947"/>
              <a:gd name="connsiteY6" fmla="*/ 147920 h 251112"/>
              <a:gd name="connsiteX7" fmla="*/ 123898 w 152947"/>
              <a:gd name="connsiteY7" fmla="*/ 112995 h 251112"/>
              <a:gd name="connsiteX8" fmla="*/ 73 w 152947"/>
              <a:gd name="connsiteY8" fmla="*/ 283 h 25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947" h="251112">
                <a:moveTo>
                  <a:pt x="73" y="283"/>
                </a:moveTo>
                <a:cubicBezTo>
                  <a:pt x="-2837" y="-4744"/>
                  <a:pt x="81564" y="58491"/>
                  <a:pt x="106435" y="82833"/>
                </a:cubicBezTo>
                <a:cubicBezTo>
                  <a:pt x="131306" y="107175"/>
                  <a:pt x="142683" y="128606"/>
                  <a:pt x="149298" y="146333"/>
                </a:cubicBezTo>
                <a:cubicBezTo>
                  <a:pt x="155913" y="164060"/>
                  <a:pt x="152738" y="171733"/>
                  <a:pt x="146123" y="189195"/>
                </a:cubicBezTo>
                <a:cubicBezTo>
                  <a:pt x="139508" y="206657"/>
                  <a:pt x="111462" y="250579"/>
                  <a:pt x="109610" y="251108"/>
                </a:cubicBezTo>
                <a:cubicBezTo>
                  <a:pt x="107758" y="251637"/>
                  <a:pt x="129189" y="209568"/>
                  <a:pt x="135010" y="192370"/>
                </a:cubicBezTo>
                <a:cubicBezTo>
                  <a:pt x="140831" y="175172"/>
                  <a:pt x="146387" y="161149"/>
                  <a:pt x="144535" y="147920"/>
                </a:cubicBezTo>
                <a:cubicBezTo>
                  <a:pt x="142683" y="134691"/>
                  <a:pt x="143477" y="133897"/>
                  <a:pt x="123898" y="112995"/>
                </a:cubicBezTo>
                <a:cubicBezTo>
                  <a:pt x="104319" y="92093"/>
                  <a:pt x="2983" y="5310"/>
                  <a:pt x="73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FF5ABA5-3BA4-A24C-3C7B-306402C04952}"/>
              </a:ext>
            </a:extLst>
          </p:cNvPr>
          <p:cNvSpPr/>
          <p:nvPr/>
        </p:nvSpPr>
        <p:spPr>
          <a:xfrm>
            <a:off x="5119803" y="3890902"/>
            <a:ext cx="116680" cy="208125"/>
          </a:xfrm>
          <a:custGeom>
            <a:avLst/>
            <a:gdLst>
              <a:gd name="connsiteX0" fmla="*/ 98310 w 116680"/>
              <a:gd name="connsiteY0" fmla="*/ 61 h 208125"/>
              <a:gd name="connsiteX1" fmla="*/ 12585 w 116680"/>
              <a:gd name="connsiteY1" fmla="*/ 101661 h 208125"/>
              <a:gd name="connsiteX2" fmla="*/ 10997 w 116680"/>
              <a:gd name="connsiteY2" fmla="*/ 127061 h 208125"/>
              <a:gd name="connsiteX3" fmla="*/ 112597 w 116680"/>
              <a:gd name="connsiteY3" fmla="*/ 206436 h 208125"/>
              <a:gd name="connsiteX4" fmla="*/ 88785 w 116680"/>
              <a:gd name="connsiteY4" fmla="*/ 176273 h 208125"/>
              <a:gd name="connsiteX5" fmla="*/ 15760 w 116680"/>
              <a:gd name="connsiteY5" fmla="*/ 117536 h 208125"/>
              <a:gd name="connsiteX6" fmla="*/ 98310 w 116680"/>
              <a:gd name="connsiteY6" fmla="*/ 61 h 20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80" h="208125">
                <a:moveTo>
                  <a:pt x="98310" y="61"/>
                </a:moveTo>
                <a:cubicBezTo>
                  <a:pt x="97781" y="-2585"/>
                  <a:pt x="27137" y="80494"/>
                  <a:pt x="12585" y="101661"/>
                </a:cubicBezTo>
                <a:cubicBezTo>
                  <a:pt x="-1967" y="122828"/>
                  <a:pt x="-5672" y="109599"/>
                  <a:pt x="10997" y="127061"/>
                </a:cubicBezTo>
                <a:cubicBezTo>
                  <a:pt x="27666" y="144523"/>
                  <a:pt x="99632" y="198234"/>
                  <a:pt x="112597" y="206436"/>
                </a:cubicBezTo>
                <a:cubicBezTo>
                  <a:pt x="125562" y="214638"/>
                  <a:pt x="104924" y="191090"/>
                  <a:pt x="88785" y="176273"/>
                </a:cubicBezTo>
                <a:cubicBezTo>
                  <a:pt x="72646" y="161456"/>
                  <a:pt x="11791" y="145317"/>
                  <a:pt x="15760" y="117536"/>
                </a:cubicBezTo>
                <a:cubicBezTo>
                  <a:pt x="19729" y="89755"/>
                  <a:pt x="98839" y="2707"/>
                  <a:pt x="98310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0A3104F-BC6D-402A-F74D-BC0FCF6CC7FA}"/>
              </a:ext>
            </a:extLst>
          </p:cNvPr>
          <p:cNvSpPr/>
          <p:nvPr/>
        </p:nvSpPr>
        <p:spPr>
          <a:xfrm>
            <a:off x="5345295" y="3738183"/>
            <a:ext cx="69676" cy="187845"/>
          </a:xfrm>
          <a:custGeom>
            <a:avLst/>
            <a:gdLst>
              <a:gd name="connsiteX0" fmla="*/ 36330 w 69676"/>
              <a:gd name="connsiteY0" fmla="*/ 380 h 187845"/>
              <a:gd name="connsiteX1" fmla="*/ 12518 w 69676"/>
              <a:gd name="connsiteY1" fmla="*/ 100392 h 187845"/>
              <a:gd name="connsiteX2" fmla="*/ 69668 w 69676"/>
              <a:gd name="connsiteY2" fmla="*/ 187705 h 187845"/>
              <a:gd name="connsiteX3" fmla="*/ 7755 w 69676"/>
              <a:gd name="connsiteY3" fmla="*/ 119442 h 187845"/>
              <a:gd name="connsiteX4" fmla="*/ 2993 w 69676"/>
              <a:gd name="connsiteY4" fmla="*/ 67055 h 187845"/>
              <a:gd name="connsiteX5" fmla="*/ 36330 w 69676"/>
              <a:gd name="connsiteY5" fmla="*/ 380 h 18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76" h="187845">
                <a:moveTo>
                  <a:pt x="36330" y="380"/>
                </a:moveTo>
                <a:cubicBezTo>
                  <a:pt x="37917" y="5936"/>
                  <a:pt x="6962" y="69171"/>
                  <a:pt x="12518" y="100392"/>
                </a:cubicBezTo>
                <a:cubicBezTo>
                  <a:pt x="18074" y="131613"/>
                  <a:pt x="70462" y="184530"/>
                  <a:pt x="69668" y="187705"/>
                </a:cubicBezTo>
                <a:cubicBezTo>
                  <a:pt x="68874" y="190880"/>
                  <a:pt x="18867" y="139550"/>
                  <a:pt x="7755" y="119442"/>
                </a:cubicBezTo>
                <a:cubicBezTo>
                  <a:pt x="-3357" y="99334"/>
                  <a:pt x="-182" y="82401"/>
                  <a:pt x="2993" y="67055"/>
                </a:cubicBezTo>
                <a:cubicBezTo>
                  <a:pt x="6168" y="51709"/>
                  <a:pt x="34743" y="-5176"/>
                  <a:pt x="36330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21A81AF8-63EE-DB40-75FD-6641EC16EF7B}"/>
              </a:ext>
            </a:extLst>
          </p:cNvPr>
          <p:cNvSpPr/>
          <p:nvPr/>
        </p:nvSpPr>
        <p:spPr>
          <a:xfrm>
            <a:off x="5265704" y="3947651"/>
            <a:ext cx="163673" cy="48374"/>
          </a:xfrm>
          <a:custGeom>
            <a:avLst/>
            <a:gdLst>
              <a:gd name="connsiteX0" fmla="*/ 34 w 163673"/>
              <a:gd name="connsiteY0" fmla="*/ 8399 h 48374"/>
              <a:gd name="connsiteX1" fmla="*/ 98459 w 163673"/>
              <a:gd name="connsiteY1" fmla="*/ 2049 h 48374"/>
              <a:gd name="connsiteX2" fmla="*/ 163546 w 163673"/>
              <a:gd name="connsiteY2" fmla="*/ 48087 h 48374"/>
              <a:gd name="connsiteX3" fmla="*/ 114334 w 163673"/>
              <a:gd name="connsiteY3" fmla="*/ 21099 h 48374"/>
              <a:gd name="connsiteX4" fmla="*/ 87346 w 163673"/>
              <a:gd name="connsiteY4" fmla="*/ 11574 h 48374"/>
              <a:gd name="connsiteX5" fmla="*/ 34 w 163673"/>
              <a:gd name="connsiteY5" fmla="*/ 8399 h 4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673" h="48374">
                <a:moveTo>
                  <a:pt x="34" y="8399"/>
                </a:moveTo>
                <a:cubicBezTo>
                  <a:pt x="1886" y="6812"/>
                  <a:pt x="71207" y="-4566"/>
                  <a:pt x="98459" y="2049"/>
                </a:cubicBezTo>
                <a:cubicBezTo>
                  <a:pt x="125711" y="8664"/>
                  <a:pt x="160900" y="44912"/>
                  <a:pt x="163546" y="48087"/>
                </a:cubicBezTo>
                <a:cubicBezTo>
                  <a:pt x="166192" y="51262"/>
                  <a:pt x="127034" y="27184"/>
                  <a:pt x="114334" y="21099"/>
                </a:cubicBezTo>
                <a:cubicBezTo>
                  <a:pt x="101634" y="15014"/>
                  <a:pt x="103221" y="14220"/>
                  <a:pt x="87346" y="11574"/>
                </a:cubicBezTo>
                <a:cubicBezTo>
                  <a:pt x="71471" y="8928"/>
                  <a:pt x="-1818" y="9986"/>
                  <a:pt x="34" y="8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86281C9-5A56-2020-5D50-D5EBDD040C7D}"/>
              </a:ext>
            </a:extLst>
          </p:cNvPr>
          <p:cNvSpPr/>
          <p:nvPr/>
        </p:nvSpPr>
        <p:spPr>
          <a:xfrm>
            <a:off x="5332192" y="4033350"/>
            <a:ext cx="193915" cy="43378"/>
          </a:xfrm>
          <a:custGeom>
            <a:avLst/>
            <a:gdLst>
              <a:gd name="connsiteX0" fmla="*/ 221 w 193915"/>
              <a:gd name="connsiteY0" fmla="*/ 43350 h 43378"/>
              <a:gd name="connsiteX1" fmla="*/ 130396 w 193915"/>
              <a:gd name="connsiteY1" fmla="*/ 14775 h 43378"/>
              <a:gd name="connsiteX2" fmla="*/ 193896 w 193915"/>
              <a:gd name="connsiteY2" fmla="*/ 40175 h 43378"/>
              <a:gd name="connsiteX3" fmla="*/ 136746 w 193915"/>
              <a:gd name="connsiteY3" fmla="*/ 2075 h 43378"/>
              <a:gd name="connsiteX4" fmla="*/ 100233 w 193915"/>
              <a:gd name="connsiteY4" fmla="*/ 8425 h 43378"/>
              <a:gd name="connsiteX5" fmla="*/ 221 w 193915"/>
              <a:gd name="connsiteY5" fmla="*/ 43350 h 43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15" h="43378">
                <a:moveTo>
                  <a:pt x="221" y="43350"/>
                </a:moveTo>
                <a:cubicBezTo>
                  <a:pt x="5248" y="44408"/>
                  <a:pt x="98117" y="15304"/>
                  <a:pt x="130396" y="14775"/>
                </a:cubicBezTo>
                <a:cubicBezTo>
                  <a:pt x="162675" y="14246"/>
                  <a:pt x="192838" y="42292"/>
                  <a:pt x="193896" y="40175"/>
                </a:cubicBezTo>
                <a:cubicBezTo>
                  <a:pt x="194954" y="38058"/>
                  <a:pt x="152356" y="7367"/>
                  <a:pt x="136746" y="2075"/>
                </a:cubicBezTo>
                <a:cubicBezTo>
                  <a:pt x="121136" y="-3217"/>
                  <a:pt x="123252" y="2604"/>
                  <a:pt x="100233" y="8425"/>
                </a:cubicBezTo>
                <a:cubicBezTo>
                  <a:pt x="77214" y="14246"/>
                  <a:pt x="-4806" y="42292"/>
                  <a:pt x="221" y="43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B5263B62-1BED-0A50-1A09-BA829C9810F9}"/>
              </a:ext>
            </a:extLst>
          </p:cNvPr>
          <p:cNvSpPr/>
          <p:nvPr/>
        </p:nvSpPr>
        <p:spPr>
          <a:xfrm>
            <a:off x="5591159" y="3919448"/>
            <a:ext cx="102617" cy="206467"/>
          </a:xfrm>
          <a:custGeom>
            <a:avLst/>
            <a:gdLst>
              <a:gd name="connsiteX0" fmla="*/ 53991 w 102617"/>
              <a:gd name="connsiteY0" fmla="*/ 90 h 206467"/>
              <a:gd name="connsiteX1" fmla="*/ 101616 w 102617"/>
              <a:gd name="connsiteY1" fmla="*/ 112802 h 206467"/>
              <a:gd name="connsiteX2" fmla="*/ 16 w 102617"/>
              <a:gd name="connsiteY2" fmla="*/ 206465 h 206467"/>
              <a:gd name="connsiteX3" fmla="*/ 93679 w 102617"/>
              <a:gd name="connsiteY3" fmla="*/ 115977 h 206467"/>
              <a:gd name="connsiteX4" fmla="*/ 88916 w 102617"/>
              <a:gd name="connsiteY4" fmla="*/ 93752 h 206467"/>
              <a:gd name="connsiteX5" fmla="*/ 53991 w 102617"/>
              <a:gd name="connsiteY5" fmla="*/ 90 h 2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617" h="206467">
                <a:moveTo>
                  <a:pt x="53991" y="90"/>
                </a:moveTo>
                <a:cubicBezTo>
                  <a:pt x="56108" y="3265"/>
                  <a:pt x="110612" y="78406"/>
                  <a:pt x="101616" y="112802"/>
                </a:cubicBezTo>
                <a:cubicBezTo>
                  <a:pt x="92620" y="147198"/>
                  <a:pt x="1339" y="205936"/>
                  <a:pt x="16" y="206465"/>
                </a:cubicBezTo>
                <a:cubicBezTo>
                  <a:pt x="-1307" y="206994"/>
                  <a:pt x="78862" y="134762"/>
                  <a:pt x="93679" y="115977"/>
                </a:cubicBezTo>
                <a:cubicBezTo>
                  <a:pt x="108496" y="97192"/>
                  <a:pt x="92356" y="108833"/>
                  <a:pt x="88916" y="93752"/>
                </a:cubicBezTo>
                <a:cubicBezTo>
                  <a:pt x="85476" y="78671"/>
                  <a:pt x="51874" y="-3085"/>
                  <a:pt x="5399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98676148-3FA2-0E42-9304-8CC27907FED9}"/>
              </a:ext>
            </a:extLst>
          </p:cNvPr>
          <p:cNvSpPr/>
          <p:nvPr/>
        </p:nvSpPr>
        <p:spPr>
          <a:xfrm>
            <a:off x="5501918" y="3921420"/>
            <a:ext cx="139243" cy="154781"/>
          </a:xfrm>
          <a:custGeom>
            <a:avLst/>
            <a:gdLst>
              <a:gd name="connsiteX0" fmla="*/ 357 w 139243"/>
              <a:gd name="connsiteY0" fmla="*/ 40980 h 154781"/>
              <a:gd name="connsiteX1" fmla="*/ 40045 w 139243"/>
              <a:gd name="connsiteY1" fmla="*/ 87018 h 154781"/>
              <a:gd name="connsiteX2" fmla="*/ 105132 w 139243"/>
              <a:gd name="connsiteY2" fmla="*/ 153693 h 154781"/>
              <a:gd name="connsiteX3" fmla="*/ 106720 w 139243"/>
              <a:gd name="connsiteY3" fmla="*/ 120355 h 154781"/>
              <a:gd name="connsiteX4" fmla="*/ 136882 w 139243"/>
              <a:gd name="connsiteY4" fmla="*/ 18755 h 154781"/>
              <a:gd name="connsiteX5" fmla="*/ 135295 w 139243"/>
              <a:gd name="connsiteY5" fmla="*/ 4468 h 154781"/>
              <a:gd name="connsiteX6" fmla="*/ 119420 w 139243"/>
              <a:gd name="connsiteY6" fmla="*/ 71143 h 154781"/>
              <a:gd name="connsiteX7" fmla="*/ 94020 w 139243"/>
              <a:gd name="connsiteY7" fmla="*/ 126705 h 154781"/>
              <a:gd name="connsiteX8" fmla="*/ 62270 w 139243"/>
              <a:gd name="connsiteY8" fmla="*/ 98130 h 154781"/>
              <a:gd name="connsiteX9" fmla="*/ 357 w 139243"/>
              <a:gd name="connsiteY9" fmla="*/ 40980 h 15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243" h="154781">
                <a:moveTo>
                  <a:pt x="357" y="40980"/>
                </a:moveTo>
                <a:cubicBezTo>
                  <a:pt x="-3347" y="39128"/>
                  <a:pt x="22582" y="68232"/>
                  <a:pt x="40045" y="87018"/>
                </a:cubicBezTo>
                <a:cubicBezTo>
                  <a:pt x="57508" y="105804"/>
                  <a:pt x="94020" y="148137"/>
                  <a:pt x="105132" y="153693"/>
                </a:cubicBezTo>
                <a:cubicBezTo>
                  <a:pt x="116245" y="159249"/>
                  <a:pt x="101428" y="142845"/>
                  <a:pt x="106720" y="120355"/>
                </a:cubicBezTo>
                <a:cubicBezTo>
                  <a:pt x="112012" y="97865"/>
                  <a:pt x="132120" y="38069"/>
                  <a:pt x="136882" y="18755"/>
                </a:cubicBezTo>
                <a:cubicBezTo>
                  <a:pt x="141644" y="-559"/>
                  <a:pt x="138205" y="-4263"/>
                  <a:pt x="135295" y="4468"/>
                </a:cubicBezTo>
                <a:cubicBezTo>
                  <a:pt x="132385" y="13199"/>
                  <a:pt x="126299" y="50770"/>
                  <a:pt x="119420" y="71143"/>
                </a:cubicBezTo>
                <a:cubicBezTo>
                  <a:pt x="112541" y="91516"/>
                  <a:pt x="103545" y="122207"/>
                  <a:pt x="94020" y="126705"/>
                </a:cubicBezTo>
                <a:cubicBezTo>
                  <a:pt x="84495" y="131203"/>
                  <a:pt x="73647" y="109507"/>
                  <a:pt x="62270" y="98130"/>
                </a:cubicBezTo>
                <a:cubicBezTo>
                  <a:pt x="50893" y="86753"/>
                  <a:pt x="4061" y="42832"/>
                  <a:pt x="357" y="4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3546C3AC-EBB3-8102-FBED-7198F718B432}"/>
              </a:ext>
            </a:extLst>
          </p:cNvPr>
          <p:cNvSpPr/>
          <p:nvPr/>
        </p:nvSpPr>
        <p:spPr>
          <a:xfrm>
            <a:off x="5859455" y="3119158"/>
            <a:ext cx="153879" cy="127676"/>
          </a:xfrm>
          <a:custGeom>
            <a:avLst/>
            <a:gdLst>
              <a:gd name="connsiteX0" fmla="*/ 8 w 153879"/>
              <a:gd name="connsiteY0" fmla="*/ 59017 h 127676"/>
              <a:gd name="connsiteX1" fmla="*/ 76208 w 153879"/>
              <a:gd name="connsiteY1" fmla="*/ 35205 h 127676"/>
              <a:gd name="connsiteX2" fmla="*/ 117483 w 153879"/>
              <a:gd name="connsiteY2" fmla="*/ 55842 h 127676"/>
              <a:gd name="connsiteX3" fmla="*/ 139708 w 153879"/>
              <a:gd name="connsiteY3" fmla="*/ 117755 h 127676"/>
              <a:gd name="connsiteX4" fmla="*/ 114308 w 153879"/>
              <a:gd name="connsiteY4" fmla="*/ 90767 h 127676"/>
              <a:gd name="connsiteX5" fmla="*/ 136533 w 153879"/>
              <a:gd name="connsiteY5" fmla="*/ 127280 h 127676"/>
              <a:gd name="connsiteX6" fmla="*/ 152408 w 153879"/>
              <a:gd name="connsiteY6" fmla="*/ 62192 h 127676"/>
              <a:gd name="connsiteX7" fmla="*/ 98433 w 153879"/>
              <a:gd name="connsiteY7" fmla="*/ 5042 h 127676"/>
              <a:gd name="connsiteX8" fmla="*/ 71445 w 153879"/>
              <a:gd name="connsiteY8" fmla="*/ 6630 h 127676"/>
              <a:gd name="connsiteX9" fmla="*/ 8 w 153879"/>
              <a:gd name="connsiteY9" fmla="*/ 59017 h 12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879" h="127676">
                <a:moveTo>
                  <a:pt x="8" y="59017"/>
                </a:moveTo>
                <a:cubicBezTo>
                  <a:pt x="802" y="63779"/>
                  <a:pt x="56629" y="35734"/>
                  <a:pt x="76208" y="35205"/>
                </a:cubicBezTo>
                <a:cubicBezTo>
                  <a:pt x="95787" y="34676"/>
                  <a:pt x="106900" y="42084"/>
                  <a:pt x="117483" y="55842"/>
                </a:cubicBezTo>
                <a:cubicBezTo>
                  <a:pt x="128066" y="69600"/>
                  <a:pt x="140237" y="111934"/>
                  <a:pt x="139708" y="117755"/>
                </a:cubicBezTo>
                <a:cubicBezTo>
                  <a:pt x="139179" y="123576"/>
                  <a:pt x="114837" y="89180"/>
                  <a:pt x="114308" y="90767"/>
                </a:cubicBezTo>
                <a:cubicBezTo>
                  <a:pt x="113779" y="92354"/>
                  <a:pt x="130183" y="132042"/>
                  <a:pt x="136533" y="127280"/>
                </a:cubicBezTo>
                <a:cubicBezTo>
                  <a:pt x="142883" y="122518"/>
                  <a:pt x="158758" y="82565"/>
                  <a:pt x="152408" y="62192"/>
                </a:cubicBezTo>
                <a:cubicBezTo>
                  <a:pt x="146058" y="41819"/>
                  <a:pt x="111927" y="14302"/>
                  <a:pt x="98433" y="5042"/>
                </a:cubicBezTo>
                <a:cubicBezTo>
                  <a:pt x="84939" y="-4218"/>
                  <a:pt x="87320" y="1074"/>
                  <a:pt x="71445" y="6630"/>
                </a:cubicBezTo>
                <a:cubicBezTo>
                  <a:pt x="55570" y="12186"/>
                  <a:pt x="-786" y="54255"/>
                  <a:pt x="8" y="59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F6C9694-35A6-32BE-EB19-1367CCF0D895}"/>
              </a:ext>
            </a:extLst>
          </p:cNvPr>
          <p:cNvSpPr/>
          <p:nvPr/>
        </p:nvSpPr>
        <p:spPr>
          <a:xfrm>
            <a:off x="5773488" y="3228414"/>
            <a:ext cx="209387" cy="92636"/>
          </a:xfrm>
          <a:custGeom>
            <a:avLst/>
            <a:gdLst>
              <a:gd name="connsiteX0" fmla="*/ 250 w 209387"/>
              <a:gd name="connsiteY0" fmla="*/ 92636 h 92636"/>
              <a:gd name="connsiteX1" fmla="*/ 87562 w 209387"/>
              <a:gd name="connsiteY1" fmla="*/ 84699 h 92636"/>
              <a:gd name="connsiteX2" fmla="*/ 166937 w 209387"/>
              <a:gd name="connsiteY2" fmla="*/ 52949 h 92636"/>
              <a:gd name="connsiteX3" fmla="*/ 190750 w 209387"/>
              <a:gd name="connsiteY3" fmla="*/ 561 h 92636"/>
              <a:gd name="connsiteX4" fmla="*/ 208212 w 209387"/>
              <a:gd name="connsiteY4" fmla="*/ 25961 h 92636"/>
              <a:gd name="connsiteX5" fmla="*/ 205037 w 209387"/>
              <a:gd name="connsiteY5" fmla="*/ 37074 h 92636"/>
              <a:gd name="connsiteX6" fmla="*/ 182812 w 209387"/>
              <a:gd name="connsiteY6" fmla="*/ 60886 h 92636"/>
              <a:gd name="connsiteX7" fmla="*/ 116137 w 209387"/>
              <a:gd name="connsiteY7" fmla="*/ 84699 h 92636"/>
              <a:gd name="connsiteX8" fmla="*/ 250 w 209387"/>
              <a:gd name="connsiteY8" fmla="*/ 92636 h 9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87" h="92636">
                <a:moveTo>
                  <a:pt x="250" y="92636"/>
                </a:moveTo>
                <a:cubicBezTo>
                  <a:pt x="-4512" y="92636"/>
                  <a:pt x="59781" y="91313"/>
                  <a:pt x="87562" y="84699"/>
                </a:cubicBezTo>
                <a:cubicBezTo>
                  <a:pt x="115343" y="78084"/>
                  <a:pt x="149739" y="66972"/>
                  <a:pt x="166937" y="52949"/>
                </a:cubicBezTo>
                <a:cubicBezTo>
                  <a:pt x="184135" y="38926"/>
                  <a:pt x="183871" y="5059"/>
                  <a:pt x="190750" y="561"/>
                </a:cubicBezTo>
                <a:cubicBezTo>
                  <a:pt x="197629" y="-3937"/>
                  <a:pt x="205831" y="19876"/>
                  <a:pt x="208212" y="25961"/>
                </a:cubicBezTo>
                <a:cubicBezTo>
                  <a:pt x="210593" y="32046"/>
                  <a:pt x="209270" y="31253"/>
                  <a:pt x="205037" y="37074"/>
                </a:cubicBezTo>
                <a:cubicBezTo>
                  <a:pt x="200804" y="42895"/>
                  <a:pt x="197629" y="52948"/>
                  <a:pt x="182812" y="60886"/>
                </a:cubicBezTo>
                <a:cubicBezTo>
                  <a:pt x="167995" y="68823"/>
                  <a:pt x="143654" y="79937"/>
                  <a:pt x="116137" y="84699"/>
                </a:cubicBezTo>
                <a:cubicBezTo>
                  <a:pt x="88620" y="89461"/>
                  <a:pt x="5012" y="92636"/>
                  <a:pt x="250" y="92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A0F1FC08-79FC-E7A1-5447-6416E429FDD1}"/>
              </a:ext>
            </a:extLst>
          </p:cNvPr>
          <p:cNvSpPr/>
          <p:nvPr/>
        </p:nvSpPr>
        <p:spPr>
          <a:xfrm>
            <a:off x="5744953" y="3303105"/>
            <a:ext cx="146713" cy="27632"/>
          </a:xfrm>
          <a:custGeom>
            <a:avLst/>
            <a:gdLst>
              <a:gd name="connsiteX0" fmla="*/ 210 w 146713"/>
              <a:gd name="connsiteY0" fmla="*/ 11595 h 27632"/>
              <a:gd name="connsiteX1" fmla="*/ 60535 w 146713"/>
              <a:gd name="connsiteY1" fmla="*/ 27470 h 27632"/>
              <a:gd name="connsiteX2" fmla="*/ 146260 w 146713"/>
              <a:gd name="connsiteY2" fmla="*/ 483 h 27632"/>
              <a:gd name="connsiteX3" fmla="*/ 93872 w 146713"/>
              <a:gd name="connsiteY3" fmla="*/ 10008 h 27632"/>
              <a:gd name="connsiteX4" fmla="*/ 81172 w 146713"/>
              <a:gd name="connsiteY4" fmla="*/ 8420 h 27632"/>
              <a:gd name="connsiteX5" fmla="*/ 210 w 146713"/>
              <a:gd name="connsiteY5" fmla="*/ 11595 h 2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713" h="27632">
                <a:moveTo>
                  <a:pt x="210" y="11595"/>
                </a:moveTo>
                <a:cubicBezTo>
                  <a:pt x="-3230" y="14770"/>
                  <a:pt x="36193" y="29322"/>
                  <a:pt x="60535" y="27470"/>
                </a:cubicBezTo>
                <a:cubicBezTo>
                  <a:pt x="84877" y="25618"/>
                  <a:pt x="140704" y="3393"/>
                  <a:pt x="146260" y="483"/>
                </a:cubicBezTo>
                <a:cubicBezTo>
                  <a:pt x="151816" y="-2427"/>
                  <a:pt x="104720" y="8685"/>
                  <a:pt x="93872" y="10008"/>
                </a:cubicBezTo>
                <a:cubicBezTo>
                  <a:pt x="83024" y="11331"/>
                  <a:pt x="89903" y="5510"/>
                  <a:pt x="81172" y="8420"/>
                </a:cubicBezTo>
                <a:cubicBezTo>
                  <a:pt x="72441" y="11330"/>
                  <a:pt x="3650" y="8420"/>
                  <a:pt x="210" y="11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770BC218-779B-A669-DBE8-22C1CDB9CD52}"/>
              </a:ext>
            </a:extLst>
          </p:cNvPr>
          <p:cNvSpPr/>
          <p:nvPr/>
        </p:nvSpPr>
        <p:spPr>
          <a:xfrm>
            <a:off x="5484316" y="4181475"/>
            <a:ext cx="54528" cy="106365"/>
          </a:xfrm>
          <a:custGeom>
            <a:avLst/>
            <a:gdLst>
              <a:gd name="connsiteX0" fmla="*/ 2084 w 54528"/>
              <a:gd name="connsiteY0" fmla="*/ 0 h 106365"/>
              <a:gd name="connsiteX1" fmla="*/ 14784 w 54528"/>
              <a:gd name="connsiteY1" fmla="*/ 71438 h 106365"/>
              <a:gd name="connsiteX2" fmla="*/ 54472 w 54528"/>
              <a:gd name="connsiteY2" fmla="*/ 106363 h 106365"/>
              <a:gd name="connsiteX3" fmla="*/ 5259 w 54528"/>
              <a:gd name="connsiteY3" fmla="*/ 73025 h 106365"/>
              <a:gd name="connsiteX4" fmla="*/ 2084 w 54528"/>
              <a:gd name="connsiteY4" fmla="*/ 0 h 10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28" h="106365">
                <a:moveTo>
                  <a:pt x="2084" y="0"/>
                </a:moveTo>
                <a:cubicBezTo>
                  <a:pt x="3671" y="-264"/>
                  <a:pt x="6053" y="53711"/>
                  <a:pt x="14784" y="71438"/>
                </a:cubicBezTo>
                <a:cubicBezTo>
                  <a:pt x="23515" y="89165"/>
                  <a:pt x="56059" y="106099"/>
                  <a:pt x="54472" y="106363"/>
                </a:cubicBezTo>
                <a:cubicBezTo>
                  <a:pt x="52885" y="106627"/>
                  <a:pt x="13461" y="87842"/>
                  <a:pt x="5259" y="73025"/>
                </a:cubicBezTo>
                <a:cubicBezTo>
                  <a:pt x="-2943" y="58208"/>
                  <a:pt x="497" y="264"/>
                  <a:pt x="20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FA0D70F-1C1B-D929-7231-295CABAF154A}"/>
              </a:ext>
            </a:extLst>
          </p:cNvPr>
          <p:cNvSpPr/>
          <p:nvPr/>
        </p:nvSpPr>
        <p:spPr>
          <a:xfrm>
            <a:off x="5583096" y="4175121"/>
            <a:ext cx="22394" cy="92088"/>
          </a:xfrm>
          <a:custGeom>
            <a:avLst/>
            <a:gdLst>
              <a:gd name="connsiteX0" fmla="*/ 4904 w 22394"/>
              <a:gd name="connsiteY0" fmla="*/ 4 h 92088"/>
              <a:gd name="connsiteX1" fmla="*/ 22367 w 22394"/>
              <a:gd name="connsiteY1" fmla="*/ 57154 h 92088"/>
              <a:gd name="connsiteX2" fmla="*/ 142 w 22394"/>
              <a:gd name="connsiteY2" fmla="*/ 92079 h 92088"/>
              <a:gd name="connsiteX3" fmla="*/ 12842 w 22394"/>
              <a:gd name="connsiteY3" fmla="*/ 60329 h 92088"/>
              <a:gd name="connsiteX4" fmla="*/ 4904 w 22394"/>
              <a:gd name="connsiteY4" fmla="*/ 4 h 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94" h="92088">
                <a:moveTo>
                  <a:pt x="4904" y="4"/>
                </a:moveTo>
                <a:cubicBezTo>
                  <a:pt x="6491" y="-525"/>
                  <a:pt x="23161" y="41808"/>
                  <a:pt x="22367" y="57154"/>
                </a:cubicBezTo>
                <a:cubicBezTo>
                  <a:pt x="21573" y="72500"/>
                  <a:pt x="1729" y="91550"/>
                  <a:pt x="142" y="92079"/>
                </a:cubicBezTo>
                <a:cubicBezTo>
                  <a:pt x="-1445" y="92608"/>
                  <a:pt x="10725" y="71441"/>
                  <a:pt x="12842" y="60329"/>
                </a:cubicBezTo>
                <a:cubicBezTo>
                  <a:pt x="14959" y="49217"/>
                  <a:pt x="3317" y="533"/>
                  <a:pt x="490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82336113-D4F6-D842-B54B-109097DA45B0}"/>
              </a:ext>
            </a:extLst>
          </p:cNvPr>
          <p:cNvSpPr/>
          <p:nvPr/>
        </p:nvSpPr>
        <p:spPr>
          <a:xfrm>
            <a:off x="4540111" y="3513125"/>
            <a:ext cx="387834" cy="23876"/>
          </a:xfrm>
          <a:custGeom>
            <a:avLst/>
            <a:gdLst>
              <a:gd name="connsiteX0" fmla="*/ 139 w 387834"/>
              <a:gd name="connsiteY0" fmla="*/ 13 h 23876"/>
              <a:gd name="connsiteX1" fmla="*/ 139839 w 387834"/>
              <a:gd name="connsiteY1" fmla="*/ 15888 h 23876"/>
              <a:gd name="connsiteX2" fmla="*/ 382727 w 387834"/>
              <a:gd name="connsiteY2" fmla="*/ 4775 h 23876"/>
              <a:gd name="connsiteX3" fmla="*/ 293827 w 387834"/>
              <a:gd name="connsiteY3" fmla="*/ 15888 h 23876"/>
              <a:gd name="connsiteX4" fmla="*/ 160477 w 387834"/>
              <a:gd name="connsiteY4" fmla="*/ 23825 h 23876"/>
              <a:gd name="connsiteX5" fmla="*/ 114439 w 387834"/>
              <a:gd name="connsiteY5" fmla="*/ 19063 h 23876"/>
              <a:gd name="connsiteX6" fmla="*/ 139 w 387834"/>
              <a:gd name="connsiteY6" fmla="*/ 13 h 2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834" h="23876">
                <a:moveTo>
                  <a:pt x="139" y="13"/>
                </a:moveTo>
                <a:cubicBezTo>
                  <a:pt x="4372" y="-516"/>
                  <a:pt x="76074" y="15094"/>
                  <a:pt x="139839" y="15888"/>
                </a:cubicBezTo>
                <a:cubicBezTo>
                  <a:pt x="203604" y="16682"/>
                  <a:pt x="357062" y="4775"/>
                  <a:pt x="382727" y="4775"/>
                </a:cubicBezTo>
                <a:cubicBezTo>
                  <a:pt x="408392" y="4775"/>
                  <a:pt x="330869" y="12713"/>
                  <a:pt x="293827" y="15888"/>
                </a:cubicBezTo>
                <a:cubicBezTo>
                  <a:pt x="256785" y="19063"/>
                  <a:pt x="190375" y="23296"/>
                  <a:pt x="160477" y="23825"/>
                </a:cubicBezTo>
                <a:cubicBezTo>
                  <a:pt x="130579" y="24354"/>
                  <a:pt x="139310" y="20651"/>
                  <a:pt x="114439" y="19063"/>
                </a:cubicBezTo>
                <a:cubicBezTo>
                  <a:pt x="89568" y="17476"/>
                  <a:pt x="-4094" y="542"/>
                  <a:pt x="139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3C2630F-95E2-0D26-926A-51E827D31B35}"/>
              </a:ext>
            </a:extLst>
          </p:cNvPr>
          <p:cNvSpPr/>
          <p:nvPr/>
        </p:nvSpPr>
        <p:spPr>
          <a:xfrm>
            <a:off x="4908372" y="4389422"/>
            <a:ext cx="303767" cy="92109"/>
          </a:xfrm>
          <a:custGeom>
            <a:avLst/>
            <a:gdLst>
              <a:gd name="connsiteX0" fmla="*/ 178 w 303767"/>
              <a:gd name="connsiteY0" fmla="*/ 92091 h 92109"/>
              <a:gd name="connsiteX1" fmla="*/ 124003 w 303767"/>
              <a:gd name="connsiteY1" fmla="*/ 33353 h 92109"/>
              <a:gd name="connsiteX2" fmla="*/ 301803 w 303767"/>
              <a:gd name="connsiteY2" fmla="*/ 3191 h 92109"/>
              <a:gd name="connsiteX3" fmla="*/ 217666 w 303767"/>
              <a:gd name="connsiteY3" fmla="*/ 1603 h 92109"/>
              <a:gd name="connsiteX4" fmla="*/ 195441 w 303767"/>
              <a:gd name="connsiteY4" fmla="*/ 9541 h 92109"/>
              <a:gd name="connsiteX5" fmla="*/ 135116 w 303767"/>
              <a:gd name="connsiteY5" fmla="*/ 17478 h 92109"/>
              <a:gd name="connsiteX6" fmla="*/ 97016 w 303767"/>
              <a:gd name="connsiteY6" fmla="*/ 27003 h 92109"/>
              <a:gd name="connsiteX7" fmla="*/ 178 w 303767"/>
              <a:gd name="connsiteY7" fmla="*/ 92091 h 9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767" h="92109">
                <a:moveTo>
                  <a:pt x="178" y="92091"/>
                </a:moveTo>
                <a:cubicBezTo>
                  <a:pt x="4676" y="93149"/>
                  <a:pt x="73732" y="48170"/>
                  <a:pt x="124003" y="33353"/>
                </a:cubicBezTo>
                <a:cubicBezTo>
                  <a:pt x="174274" y="18536"/>
                  <a:pt x="286193" y="8483"/>
                  <a:pt x="301803" y="3191"/>
                </a:cubicBezTo>
                <a:cubicBezTo>
                  <a:pt x="317413" y="-2101"/>
                  <a:pt x="235393" y="545"/>
                  <a:pt x="217666" y="1603"/>
                </a:cubicBezTo>
                <a:cubicBezTo>
                  <a:pt x="199939" y="2661"/>
                  <a:pt x="209199" y="6895"/>
                  <a:pt x="195441" y="9541"/>
                </a:cubicBezTo>
                <a:cubicBezTo>
                  <a:pt x="181683" y="12187"/>
                  <a:pt x="151520" y="14568"/>
                  <a:pt x="135116" y="17478"/>
                </a:cubicBezTo>
                <a:cubicBezTo>
                  <a:pt x="118712" y="20388"/>
                  <a:pt x="116595" y="15626"/>
                  <a:pt x="97016" y="27003"/>
                </a:cubicBezTo>
                <a:cubicBezTo>
                  <a:pt x="77437" y="38380"/>
                  <a:pt x="-4320" y="91033"/>
                  <a:pt x="178" y="9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4CE888B-9397-FDAE-E558-2781FCFB7FDF}"/>
              </a:ext>
            </a:extLst>
          </p:cNvPr>
          <p:cNvSpPr/>
          <p:nvPr/>
        </p:nvSpPr>
        <p:spPr>
          <a:xfrm>
            <a:off x="5187751" y="4327037"/>
            <a:ext cx="390798" cy="64099"/>
          </a:xfrm>
          <a:custGeom>
            <a:avLst/>
            <a:gdLst>
              <a:gd name="connsiteX0" fmla="*/ 1787 w 390798"/>
              <a:gd name="connsiteY0" fmla="*/ 63988 h 64099"/>
              <a:gd name="connsiteX1" fmla="*/ 77987 w 390798"/>
              <a:gd name="connsiteY1" fmla="*/ 29063 h 64099"/>
              <a:gd name="connsiteX2" fmla="*/ 171649 w 390798"/>
              <a:gd name="connsiteY2" fmla="*/ 13188 h 64099"/>
              <a:gd name="connsiteX3" fmla="*/ 330399 w 390798"/>
              <a:gd name="connsiteY3" fmla="*/ 488 h 64099"/>
              <a:gd name="connsiteX4" fmla="*/ 390724 w 390798"/>
              <a:gd name="connsiteY4" fmla="*/ 30651 h 64099"/>
              <a:gd name="connsiteX5" fmla="*/ 341512 w 390798"/>
              <a:gd name="connsiteY5" fmla="*/ 8426 h 64099"/>
              <a:gd name="connsiteX6" fmla="*/ 282774 w 390798"/>
              <a:gd name="connsiteY6" fmla="*/ 8426 h 64099"/>
              <a:gd name="connsiteX7" fmla="*/ 228799 w 390798"/>
              <a:gd name="connsiteY7" fmla="*/ 13188 h 64099"/>
              <a:gd name="connsiteX8" fmla="*/ 155774 w 390798"/>
              <a:gd name="connsiteY8" fmla="*/ 16363 h 64099"/>
              <a:gd name="connsiteX9" fmla="*/ 1787 w 390798"/>
              <a:gd name="connsiteY9" fmla="*/ 63988 h 64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98" h="64099">
                <a:moveTo>
                  <a:pt x="1787" y="63988"/>
                </a:moveTo>
                <a:cubicBezTo>
                  <a:pt x="-11178" y="66105"/>
                  <a:pt x="49677" y="37530"/>
                  <a:pt x="77987" y="29063"/>
                </a:cubicBezTo>
                <a:cubicBezTo>
                  <a:pt x="106297" y="20596"/>
                  <a:pt x="129580" y="17950"/>
                  <a:pt x="171649" y="13188"/>
                </a:cubicBezTo>
                <a:cubicBezTo>
                  <a:pt x="213718" y="8426"/>
                  <a:pt x="293886" y="-2423"/>
                  <a:pt x="330399" y="488"/>
                </a:cubicBezTo>
                <a:cubicBezTo>
                  <a:pt x="366912" y="3399"/>
                  <a:pt x="388872" y="29328"/>
                  <a:pt x="390724" y="30651"/>
                </a:cubicBezTo>
                <a:cubicBezTo>
                  <a:pt x="392576" y="31974"/>
                  <a:pt x="359504" y="12130"/>
                  <a:pt x="341512" y="8426"/>
                </a:cubicBezTo>
                <a:cubicBezTo>
                  <a:pt x="323520" y="4722"/>
                  <a:pt x="301559" y="7632"/>
                  <a:pt x="282774" y="8426"/>
                </a:cubicBezTo>
                <a:cubicBezTo>
                  <a:pt x="263989" y="9220"/>
                  <a:pt x="249966" y="11865"/>
                  <a:pt x="228799" y="13188"/>
                </a:cubicBezTo>
                <a:cubicBezTo>
                  <a:pt x="207632" y="14511"/>
                  <a:pt x="188318" y="10542"/>
                  <a:pt x="155774" y="16363"/>
                </a:cubicBezTo>
                <a:cubicBezTo>
                  <a:pt x="123230" y="22184"/>
                  <a:pt x="14752" y="61871"/>
                  <a:pt x="1787" y="63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BC1F1501-A783-3182-5B7D-0D31AC72648E}"/>
              </a:ext>
            </a:extLst>
          </p:cNvPr>
          <p:cNvSpPr/>
          <p:nvPr/>
        </p:nvSpPr>
        <p:spPr>
          <a:xfrm>
            <a:off x="5564010" y="4270536"/>
            <a:ext cx="266080" cy="71333"/>
          </a:xfrm>
          <a:custGeom>
            <a:avLst/>
            <a:gdLst>
              <a:gd name="connsiteX0" fmla="*/ 178 w 266080"/>
              <a:gd name="connsiteY0" fmla="*/ 71277 h 71333"/>
              <a:gd name="connsiteX1" fmla="*/ 95428 w 266080"/>
              <a:gd name="connsiteY1" fmla="*/ 17302 h 71333"/>
              <a:gd name="connsiteX2" fmla="*/ 265290 w 266080"/>
              <a:gd name="connsiteY2" fmla="*/ 1427 h 71333"/>
              <a:gd name="connsiteX3" fmla="*/ 157340 w 266080"/>
              <a:gd name="connsiteY3" fmla="*/ 1427 h 71333"/>
              <a:gd name="connsiteX4" fmla="*/ 117653 w 266080"/>
              <a:gd name="connsiteY4" fmla="*/ 6189 h 71333"/>
              <a:gd name="connsiteX5" fmla="*/ 178 w 266080"/>
              <a:gd name="connsiteY5" fmla="*/ 71277 h 7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080" h="71333">
                <a:moveTo>
                  <a:pt x="178" y="71277"/>
                </a:moveTo>
                <a:cubicBezTo>
                  <a:pt x="-3526" y="73129"/>
                  <a:pt x="51243" y="28944"/>
                  <a:pt x="95428" y="17302"/>
                </a:cubicBezTo>
                <a:cubicBezTo>
                  <a:pt x="139613" y="5660"/>
                  <a:pt x="254971" y="4073"/>
                  <a:pt x="265290" y="1427"/>
                </a:cubicBezTo>
                <a:cubicBezTo>
                  <a:pt x="275609" y="-1219"/>
                  <a:pt x="181946" y="633"/>
                  <a:pt x="157340" y="1427"/>
                </a:cubicBezTo>
                <a:cubicBezTo>
                  <a:pt x="132734" y="2221"/>
                  <a:pt x="143847" y="-4659"/>
                  <a:pt x="117653" y="6189"/>
                </a:cubicBezTo>
                <a:cubicBezTo>
                  <a:pt x="91459" y="17037"/>
                  <a:pt x="3882" y="69425"/>
                  <a:pt x="178" y="71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CEF69D2-0267-CBD9-E218-B21CC2ABB1F2}"/>
              </a:ext>
            </a:extLst>
          </p:cNvPr>
          <p:cNvSpPr/>
          <p:nvPr/>
        </p:nvSpPr>
        <p:spPr>
          <a:xfrm>
            <a:off x="4908538" y="4391003"/>
            <a:ext cx="630900" cy="105541"/>
          </a:xfrm>
          <a:custGeom>
            <a:avLst/>
            <a:gdLst>
              <a:gd name="connsiteX0" fmla="*/ 1600 w 630900"/>
              <a:gd name="connsiteY0" fmla="*/ 104797 h 105541"/>
              <a:gd name="connsiteX1" fmla="*/ 127012 w 630900"/>
              <a:gd name="connsiteY1" fmla="*/ 63522 h 105541"/>
              <a:gd name="connsiteX2" fmla="*/ 312750 w 630900"/>
              <a:gd name="connsiteY2" fmla="*/ 17485 h 105541"/>
              <a:gd name="connsiteX3" fmla="*/ 625487 w 630900"/>
              <a:gd name="connsiteY3" fmla="*/ 7960 h 105541"/>
              <a:gd name="connsiteX4" fmla="*/ 519125 w 630900"/>
              <a:gd name="connsiteY4" fmla="*/ 3197 h 105541"/>
              <a:gd name="connsiteX5" fmla="*/ 409587 w 630900"/>
              <a:gd name="connsiteY5" fmla="*/ 22 h 105541"/>
              <a:gd name="connsiteX6" fmla="*/ 338150 w 630900"/>
              <a:gd name="connsiteY6" fmla="*/ 4785 h 105541"/>
              <a:gd name="connsiteX7" fmla="*/ 276237 w 630900"/>
              <a:gd name="connsiteY7" fmla="*/ 17485 h 105541"/>
              <a:gd name="connsiteX8" fmla="*/ 214325 w 630900"/>
              <a:gd name="connsiteY8" fmla="*/ 27010 h 105541"/>
              <a:gd name="connsiteX9" fmla="*/ 1600 w 630900"/>
              <a:gd name="connsiteY9" fmla="*/ 104797 h 10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0900" h="105541">
                <a:moveTo>
                  <a:pt x="1600" y="104797"/>
                </a:moveTo>
                <a:cubicBezTo>
                  <a:pt x="-12952" y="110882"/>
                  <a:pt x="75154" y="78074"/>
                  <a:pt x="127012" y="63522"/>
                </a:cubicBezTo>
                <a:cubicBezTo>
                  <a:pt x="178870" y="48970"/>
                  <a:pt x="229671" y="26745"/>
                  <a:pt x="312750" y="17485"/>
                </a:cubicBezTo>
                <a:cubicBezTo>
                  <a:pt x="395829" y="8225"/>
                  <a:pt x="591091" y="10341"/>
                  <a:pt x="625487" y="7960"/>
                </a:cubicBezTo>
                <a:cubicBezTo>
                  <a:pt x="659883" y="5579"/>
                  <a:pt x="519125" y="3197"/>
                  <a:pt x="519125" y="3197"/>
                </a:cubicBezTo>
                <a:cubicBezTo>
                  <a:pt x="483142" y="1874"/>
                  <a:pt x="439749" y="-243"/>
                  <a:pt x="409587" y="22"/>
                </a:cubicBezTo>
                <a:cubicBezTo>
                  <a:pt x="379425" y="287"/>
                  <a:pt x="360375" y="1875"/>
                  <a:pt x="338150" y="4785"/>
                </a:cubicBezTo>
                <a:cubicBezTo>
                  <a:pt x="315925" y="7695"/>
                  <a:pt x="296875" y="13781"/>
                  <a:pt x="276237" y="17485"/>
                </a:cubicBezTo>
                <a:cubicBezTo>
                  <a:pt x="255599" y="21189"/>
                  <a:pt x="258510" y="14310"/>
                  <a:pt x="214325" y="27010"/>
                </a:cubicBezTo>
                <a:cubicBezTo>
                  <a:pt x="170140" y="39710"/>
                  <a:pt x="16152" y="98712"/>
                  <a:pt x="1600" y="104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C01C303A-206C-D8DD-92BB-0526208A7706}"/>
              </a:ext>
            </a:extLst>
          </p:cNvPr>
          <p:cNvSpPr/>
          <p:nvPr/>
        </p:nvSpPr>
        <p:spPr>
          <a:xfrm>
            <a:off x="5732379" y="4272444"/>
            <a:ext cx="102231" cy="60136"/>
          </a:xfrm>
          <a:custGeom>
            <a:avLst/>
            <a:gdLst>
              <a:gd name="connsiteX0" fmla="*/ 101684 w 102231"/>
              <a:gd name="connsiteY0" fmla="*/ 1106 h 60136"/>
              <a:gd name="connsiteX1" fmla="*/ 1671 w 102231"/>
              <a:gd name="connsiteY1" fmla="*/ 59844 h 60136"/>
              <a:gd name="connsiteX2" fmla="*/ 41359 w 102231"/>
              <a:gd name="connsiteY2" fmla="*/ 23331 h 60136"/>
              <a:gd name="connsiteX3" fmla="*/ 101684 w 102231"/>
              <a:gd name="connsiteY3" fmla="*/ 1106 h 6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231" h="60136">
                <a:moveTo>
                  <a:pt x="101684" y="1106"/>
                </a:moveTo>
                <a:cubicBezTo>
                  <a:pt x="95069" y="7191"/>
                  <a:pt x="11725" y="56140"/>
                  <a:pt x="1671" y="59844"/>
                </a:cubicBezTo>
                <a:cubicBezTo>
                  <a:pt x="-8383" y="63548"/>
                  <a:pt x="29717" y="31004"/>
                  <a:pt x="41359" y="23331"/>
                </a:cubicBezTo>
                <a:cubicBezTo>
                  <a:pt x="53001" y="15658"/>
                  <a:pt x="108299" y="-4979"/>
                  <a:pt x="101684" y="1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4FD90EC8-0CDD-1B5C-EDF6-AAB1A45EED46}"/>
              </a:ext>
            </a:extLst>
          </p:cNvPr>
          <p:cNvSpPr/>
          <p:nvPr/>
        </p:nvSpPr>
        <p:spPr>
          <a:xfrm>
            <a:off x="5583201" y="4291547"/>
            <a:ext cx="277456" cy="102722"/>
          </a:xfrm>
          <a:custGeom>
            <a:avLst/>
            <a:gdLst>
              <a:gd name="connsiteX0" fmla="*/ 37 w 277456"/>
              <a:gd name="connsiteY0" fmla="*/ 102653 h 102722"/>
              <a:gd name="connsiteX1" fmla="*/ 150849 w 277456"/>
              <a:gd name="connsiteY1" fmla="*/ 51853 h 102722"/>
              <a:gd name="connsiteX2" fmla="*/ 274674 w 277456"/>
              <a:gd name="connsiteY2" fmla="*/ 1053 h 102722"/>
              <a:gd name="connsiteX3" fmla="*/ 233399 w 277456"/>
              <a:gd name="connsiteY3" fmla="*/ 18516 h 102722"/>
              <a:gd name="connsiteX4" fmla="*/ 190537 w 277456"/>
              <a:gd name="connsiteY4" fmla="*/ 31216 h 102722"/>
              <a:gd name="connsiteX5" fmla="*/ 136562 w 277456"/>
              <a:gd name="connsiteY5" fmla="*/ 40741 h 102722"/>
              <a:gd name="connsiteX6" fmla="*/ 37 w 277456"/>
              <a:gd name="connsiteY6" fmla="*/ 102653 h 10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456" h="102722">
                <a:moveTo>
                  <a:pt x="37" y="102653"/>
                </a:moveTo>
                <a:cubicBezTo>
                  <a:pt x="2418" y="104505"/>
                  <a:pt x="105076" y="68786"/>
                  <a:pt x="150849" y="51853"/>
                </a:cubicBezTo>
                <a:cubicBezTo>
                  <a:pt x="196622" y="34920"/>
                  <a:pt x="260916" y="6609"/>
                  <a:pt x="274674" y="1053"/>
                </a:cubicBezTo>
                <a:cubicBezTo>
                  <a:pt x="288432" y="-4503"/>
                  <a:pt x="247422" y="13489"/>
                  <a:pt x="233399" y="18516"/>
                </a:cubicBezTo>
                <a:cubicBezTo>
                  <a:pt x="219376" y="23543"/>
                  <a:pt x="206676" y="27512"/>
                  <a:pt x="190537" y="31216"/>
                </a:cubicBezTo>
                <a:cubicBezTo>
                  <a:pt x="174398" y="34920"/>
                  <a:pt x="163814" y="31481"/>
                  <a:pt x="136562" y="40741"/>
                </a:cubicBezTo>
                <a:cubicBezTo>
                  <a:pt x="109310" y="50001"/>
                  <a:pt x="-2344" y="100801"/>
                  <a:pt x="37" y="102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9D75BF6-4B21-7189-B588-0471FC70236F}"/>
              </a:ext>
            </a:extLst>
          </p:cNvPr>
          <p:cNvSpPr/>
          <p:nvPr/>
        </p:nvSpPr>
        <p:spPr>
          <a:xfrm>
            <a:off x="5597480" y="4305071"/>
            <a:ext cx="288998" cy="289341"/>
          </a:xfrm>
          <a:custGeom>
            <a:avLst/>
            <a:gdLst>
              <a:gd name="connsiteX0" fmla="*/ 288970 w 288998"/>
              <a:gd name="connsiteY0" fmla="*/ 229 h 289341"/>
              <a:gd name="connsiteX1" fmla="*/ 222295 w 288998"/>
              <a:gd name="connsiteY1" fmla="*/ 141517 h 289341"/>
              <a:gd name="connsiteX2" fmla="*/ 171495 w 288998"/>
              <a:gd name="connsiteY2" fmla="*/ 200254 h 289341"/>
              <a:gd name="connsiteX3" fmla="*/ 45 w 288998"/>
              <a:gd name="connsiteY3" fmla="*/ 289154 h 289341"/>
              <a:gd name="connsiteX4" fmla="*/ 188958 w 288998"/>
              <a:gd name="connsiteY4" fmla="*/ 174854 h 289341"/>
              <a:gd name="connsiteX5" fmla="*/ 230233 w 288998"/>
              <a:gd name="connsiteY5" fmla="*/ 109767 h 289341"/>
              <a:gd name="connsiteX6" fmla="*/ 288970 w 288998"/>
              <a:gd name="connsiteY6" fmla="*/ 229 h 28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98" h="289341">
                <a:moveTo>
                  <a:pt x="288970" y="229"/>
                </a:moveTo>
                <a:cubicBezTo>
                  <a:pt x="287647" y="5521"/>
                  <a:pt x="241874" y="108180"/>
                  <a:pt x="222295" y="141517"/>
                </a:cubicBezTo>
                <a:cubicBezTo>
                  <a:pt x="202716" y="174855"/>
                  <a:pt x="208537" y="175648"/>
                  <a:pt x="171495" y="200254"/>
                </a:cubicBezTo>
                <a:cubicBezTo>
                  <a:pt x="134453" y="224860"/>
                  <a:pt x="-2865" y="293387"/>
                  <a:pt x="45" y="289154"/>
                </a:cubicBezTo>
                <a:cubicBezTo>
                  <a:pt x="2955" y="284921"/>
                  <a:pt x="150593" y="204752"/>
                  <a:pt x="188958" y="174854"/>
                </a:cubicBezTo>
                <a:cubicBezTo>
                  <a:pt x="227323" y="144956"/>
                  <a:pt x="215946" y="137019"/>
                  <a:pt x="230233" y="109767"/>
                </a:cubicBezTo>
                <a:cubicBezTo>
                  <a:pt x="244520" y="82515"/>
                  <a:pt x="290293" y="-5063"/>
                  <a:pt x="288970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EB71E17-BB34-F021-DED7-D52AD674BDDE}"/>
              </a:ext>
            </a:extLst>
          </p:cNvPr>
          <p:cNvSpPr/>
          <p:nvPr/>
        </p:nvSpPr>
        <p:spPr>
          <a:xfrm>
            <a:off x="5788957" y="4314543"/>
            <a:ext cx="93014" cy="151205"/>
          </a:xfrm>
          <a:custGeom>
            <a:avLst/>
            <a:gdLst>
              <a:gd name="connsiteX0" fmla="*/ 92731 w 93014"/>
              <a:gd name="connsiteY0" fmla="*/ 282 h 151205"/>
              <a:gd name="connsiteX1" fmla="*/ 32406 w 93014"/>
              <a:gd name="connsiteY1" fmla="*/ 46320 h 151205"/>
              <a:gd name="connsiteX2" fmla="*/ 5418 w 93014"/>
              <a:gd name="connsiteY2" fmla="*/ 151095 h 151205"/>
              <a:gd name="connsiteX3" fmla="*/ 5418 w 93014"/>
              <a:gd name="connsiteY3" fmla="*/ 65370 h 151205"/>
              <a:gd name="connsiteX4" fmla="*/ 92731 w 93014"/>
              <a:gd name="connsiteY4" fmla="*/ 282 h 15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14" h="151205">
                <a:moveTo>
                  <a:pt x="92731" y="282"/>
                </a:moveTo>
                <a:cubicBezTo>
                  <a:pt x="97229" y="-2893"/>
                  <a:pt x="46958" y="21185"/>
                  <a:pt x="32406" y="46320"/>
                </a:cubicBezTo>
                <a:cubicBezTo>
                  <a:pt x="17854" y="71455"/>
                  <a:pt x="9916" y="147920"/>
                  <a:pt x="5418" y="151095"/>
                </a:cubicBezTo>
                <a:cubicBezTo>
                  <a:pt x="920" y="154270"/>
                  <a:pt x="-4107" y="88124"/>
                  <a:pt x="5418" y="65370"/>
                </a:cubicBezTo>
                <a:cubicBezTo>
                  <a:pt x="14943" y="42616"/>
                  <a:pt x="88233" y="3457"/>
                  <a:pt x="92731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6F8843D-D858-A02C-7DD7-929073C351DE}"/>
              </a:ext>
            </a:extLst>
          </p:cNvPr>
          <p:cNvSpPr/>
          <p:nvPr/>
        </p:nvSpPr>
        <p:spPr>
          <a:xfrm>
            <a:off x="4899966" y="4444996"/>
            <a:ext cx="383234" cy="149016"/>
          </a:xfrm>
          <a:custGeom>
            <a:avLst/>
            <a:gdLst>
              <a:gd name="connsiteX0" fmla="*/ 383234 w 383234"/>
              <a:gd name="connsiteY0" fmla="*/ 147642 h 149016"/>
              <a:gd name="connsiteX1" fmla="*/ 229247 w 383234"/>
              <a:gd name="connsiteY1" fmla="*/ 147642 h 149016"/>
              <a:gd name="connsiteX2" fmla="*/ 126059 w 383234"/>
              <a:gd name="connsiteY2" fmla="*/ 133354 h 149016"/>
              <a:gd name="connsiteX3" fmla="*/ 10172 w 383234"/>
              <a:gd name="connsiteY3" fmla="*/ 66679 h 149016"/>
              <a:gd name="connsiteX4" fmla="*/ 16522 w 383234"/>
              <a:gd name="connsiteY4" fmla="*/ 22229 h 149016"/>
              <a:gd name="connsiteX5" fmla="*/ 70497 w 383234"/>
              <a:gd name="connsiteY5" fmla="*/ 4 h 149016"/>
              <a:gd name="connsiteX6" fmla="*/ 13347 w 383234"/>
              <a:gd name="connsiteY6" fmla="*/ 20642 h 149016"/>
              <a:gd name="connsiteX7" fmla="*/ 5409 w 383234"/>
              <a:gd name="connsiteY7" fmla="*/ 57154 h 149016"/>
              <a:gd name="connsiteX8" fmla="*/ 81609 w 383234"/>
              <a:gd name="connsiteY8" fmla="*/ 93667 h 149016"/>
              <a:gd name="connsiteX9" fmla="*/ 159397 w 383234"/>
              <a:gd name="connsiteY9" fmla="*/ 136529 h 149016"/>
              <a:gd name="connsiteX10" fmla="*/ 259409 w 383234"/>
              <a:gd name="connsiteY10" fmla="*/ 134942 h 149016"/>
              <a:gd name="connsiteX11" fmla="*/ 383234 w 383234"/>
              <a:gd name="connsiteY11" fmla="*/ 147642 h 14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3234" h="149016">
                <a:moveTo>
                  <a:pt x="383234" y="147642"/>
                </a:moveTo>
                <a:cubicBezTo>
                  <a:pt x="327671" y="148832"/>
                  <a:pt x="272109" y="150023"/>
                  <a:pt x="229247" y="147642"/>
                </a:cubicBezTo>
                <a:cubicBezTo>
                  <a:pt x="186384" y="145261"/>
                  <a:pt x="162571" y="146848"/>
                  <a:pt x="126059" y="133354"/>
                </a:cubicBezTo>
                <a:cubicBezTo>
                  <a:pt x="89546" y="119860"/>
                  <a:pt x="28428" y="85200"/>
                  <a:pt x="10172" y="66679"/>
                </a:cubicBezTo>
                <a:cubicBezTo>
                  <a:pt x="-8084" y="48158"/>
                  <a:pt x="6468" y="33341"/>
                  <a:pt x="16522" y="22229"/>
                </a:cubicBezTo>
                <a:cubicBezTo>
                  <a:pt x="26576" y="11117"/>
                  <a:pt x="71026" y="268"/>
                  <a:pt x="70497" y="4"/>
                </a:cubicBezTo>
                <a:cubicBezTo>
                  <a:pt x="69968" y="-261"/>
                  <a:pt x="24195" y="11117"/>
                  <a:pt x="13347" y="20642"/>
                </a:cubicBezTo>
                <a:cubicBezTo>
                  <a:pt x="2499" y="30167"/>
                  <a:pt x="-5968" y="44983"/>
                  <a:pt x="5409" y="57154"/>
                </a:cubicBezTo>
                <a:cubicBezTo>
                  <a:pt x="16786" y="69325"/>
                  <a:pt x="55944" y="80438"/>
                  <a:pt x="81609" y="93667"/>
                </a:cubicBezTo>
                <a:cubicBezTo>
                  <a:pt x="107274" y="106896"/>
                  <a:pt x="129764" y="129650"/>
                  <a:pt x="159397" y="136529"/>
                </a:cubicBezTo>
                <a:cubicBezTo>
                  <a:pt x="189030" y="143408"/>
                  <a:pt x="259409" y="134942"/>
                  <a:pt x="259409" y="134942"/>
                </a:cubicBezTo>
                <a:lnTo>
                  <a:pt x="383234" y="1476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17E33692-0A1B-DCB2-3483-374A52232EB5}"/>
              </a:ext>
            </a:extLst>
          </p:cNvPr>
          <p:cNvSpPr/>
          <p:nvPr/>
        </p:nvSpPr>
        <p:spPr>
          <a:xfrm>
            <a:off x="5283200" y="4586875"/>
            <a:ext cx="274937" cy="34699"/>
          </a:xfrm>
          <a:custGeom>
            <a:avLst/>
            <a:gdLst>
              <a:gd name="connsiteX0" fmla="*/ 0 w 274937"/>
              <a:gd name="connsiteY0" fmla="*/ 1000 h 34699"/>
              <a:gd name="connsiteX1" fmla="*/ 82550 w 274937"/>
              <a:gd name="connsiteY1" fmla="*/ 4175 h 34699"/>
              <a:gd name="connsiteX2" fmla="*/ 274638 w 274937"/>
              <a:gd name="connsiteY2" fmla="*/ 34338 h 34699"/>
              <a:gd name="connsiteX3" fmla="*/ 130175 w 274937"/>
              <a:gd name="connsiteY3" fmla="*/ 21638 h 34699"/>
              <a:gd name="connsiteX4" fmla="*/ 0 w 274937"/>
              <a:gd name="connsiteY4" fmla="*/ 1000 h 3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37" h="34699">
                <a:moveTo>
                  <a:pt x="0" y="1000"/>
                </a:moveTo>
                <a:cubicBezTo>
                  <a:pt x="18388" y="-191"/>
                  <a:pt x="36777" y="-1381"/>
                  <a:pt x="82550" y="4175"/>
                </a:cubicBezTo>
                <a:cubicBezTo>
                  <a:pt x="128323" y="9731"/>
                  <a:pt x="266701" y="31428"/>
                  <a:pt x="274638" y="34338"/>
                </a:cubicBezTo>
                <a:cubicBezTo>
                  <a:pt x="282575" y="37248"/>
                  <a:pt x="130175" y="21638"/>
                  <a:pt x="130175" y="21638"/>
                </a:cubicBezTo>
                <a:lnTo>
                  <a:pt x="0" y="1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3E2A273-73E7-54A8-E4ED-A707DC56802C}"/>
              </a:ext>
            </a:extLst>
          </p:cNvPr>
          <p:cNvSpPr/>
          <p:nvPr/>
        </p:nvSpPr>
        <p:spPr>
          <a:xfrm>
            <a:off x="5836581" y="4297299"/>
            <a:ext cx="61017" cy="251498"/>
          </a:xfrm>
          <a:custGeom>
            <a:avLst/>
            <a:gdLst>
              <a:gd name="connsiteX0" fmla="*/ 60982 w 61017"/>
              <a:gd name="connsiteY0" fmla="*/ 64 h 251498"/>
              <a:gd name="connsiteX1" fmla="*/ 18119 w 61017"/>
              <a:gd name="connsiteY1" fmla="*/ 115951 h 251498"/>
              <a:gd name="connsiteX2" fmla="*/ 11769 w 61017"/>
              <a:gd name="connsiteY2" fmla="*/ 236601 h 251498"/>
              <a:gd name="connsiteX3" fmla="*/ 657 w 61017"/>
              <a:gd name="connsiteY3" fmla="*/ 244539 h 251498"/>
              <a:gd name="connsiteX4" fmla="*/ 2244 w 61017"/>
              <a:gd name="connsiteY4" fmla="*/ 190564 h 251498"/>
              <a:gd name="connsiteX5" fmla="*/ 10182 w 61017"/>
              <a:gd name="connsiteY5" fmla="*/ 131826 h 251498"/>
              <a:gd name="connsiteX6" fmla="*/ 60982 w 61017"/>
              <a:gd name="connsiteY6" fmla="*/ 64 h 25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17" h="251498">
                <a:moveTo>
                  <a:pt x="60982" y="64"/>
                </a:moveTo>
                <a:cubicBezTo>
                  <a:pt x="62305" y="-2582"/>
                  <a:pt x="26321" y="76528"/>
                  <a:pt x="18119" y="115951"/>
                </a:cubicBezTo>
                <a:cubicBezTo>
                  <a:pt x="9917" y="155374"/>
                  <a:pt x="14679" y="215170"/>
                  <a:pt x="11769" y="236601"/>
                </a:cubicBezTo>
                <a:cubicBezTo>
                  <a:pt x="8859" y="258032"/>
                  <a:pt x="2244" y="252212"/>
                  <a:pt x="657" y="244539"/>
                </a:cubicBezTo>
                <a:cubicBezTo>
                  <a:pt x="-930" y="236866"/>
                  <a:pt x="657" y="209349"/>
                  <a:pt x="2244" y="190564"/>
                </a:cubicBezTo>
                <a:cubicBezTo>
                  <a:pt x="3831" y="171779"/>
                  <a:pt x="657" y="159343"/>
                  <a:pt x="10182" y="131826"/>
                </a:cubicBezTo>
                <a:cubicBezTo>
                  <a:pt x="19707" y="104309"/>
                  <a:pt x="59659" y="2710"/>
                  <a:pt x="60982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8DC9C91-4361-6F76-DF61-04AC3D0B8C49}"/>
              </a:ext>
            </a:extLst>
          </p:cNvPr>
          <p:cNvSpPr/>
          <p:nvPr/>
        </p:nvSpPr>
        <p:spPr>
          <a:xfrm>
            <a:off x="5625267" y="4533876"/>
            <a:ext cx="188823" cy="153436"/>
          </a:xfrm>
          <a:custGeom>
            <a:avLst/>
            <a:gdLst>
              <a:gd name="connsiteX0" fmla="*/ 188158 w 188823"/>
              <a:gd name="connsiteY0" fmla="*/ 24 h 153436"/>
              <a:gd name="connsiteX1" fmla="*/ 132596 w 188823"/>
              <a:gd name="connsiteY1" fmla="*/ 98449 h 153436"/>
              <a:gd name="connsiteX2" fmla="*/ 2421 w 188823"/>
              <a:gd name="connsiteY2" fmla="*/ 152424 h 153436"/>
              <a:gd name="connsiteX3" fmla="*/ 51633 w 188823"/>
              <a:gd name="connsiteY3" fmla="*/ 131787 h 153436"/>
              <a:gd name="connsiteX4" fmla="*/ 99258 w 188823"/>
              <a:gd name="connsiteY4" fmla="*/ 107974 h 153436"/>
              <a:gd name="connsiteX5" fmla="*/ 188158 w 188823"/>
              <a:gd name="connsiteY5" fmla="*/ 24 h 15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823" h="153436">
                <a:moveTo>
                  <a:pt x="188158" y="24"/>
                </a:moveTo>
                <a:cubicBezTo>
                  <a:pt x="193714" y="-1563"/>
                  <a:pt x="163552" y="73049"/>
                  <a:pt x="132596" y="98449"/>
                </a:cubicBezTo>
                <a:cubicBezTo>
                  <a:pt x="101640" y="123849"/>
                  <a:pt x="15915" y="146868"/>
                  <a:pt x="2421" y="152424"/>
                </a:cubicBezTo>
                <a:cubicBezTo>
                  <a:pt x="-11073" y="157980"/>
                  <a:pt x="35494" y="139195"/>
                  <a:pt x="51633" y="131787"/>
                </a:cubicBezTo>
                <a:cubicBezTo>
                  <a:pt x="67772" y="124379"/>
                  <a:pt x="77562" y="127289"/>
                  <a:pt x="99258" y="107974"/>
                </a:cubicBezTo>
                <a:cubicBezTo>
                  <a:pt x="120954" y="88659"/>
                  <a:pt x="182602" y="1611"/>
                  <a:pt x="188158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47EB455B-CE5A-9649-0F9A-C81FA623D2A3}"/>
              </a:ext>
            </a:extLst>
          </p:cNvPr>
          <p:cNvSpPr/>
          <p:nvPr/>
        </p:nvSpPr>
        <p:spPr>
          <a:xfrm>
            <a:off x="5175076" y="4627062"/>
            <a:ext cx="452893" cy="76793"/>
          </a:xfrm>
          <a:custGeom>
            <a:avLst/>
            <a:gdLst>
              <a:gd name="connsiteX0" fmla="*/ 174 w 452893"/>
              <a:gd name="connsiteY0" fmla="*/ 501 h 76793"/>
              <a:gd name="connsiteX1" fmla="*/ 128762 w 452893"/>
              <a:gd name="connsiteY1" fmla="*/ 24313 h 76793"/>
              <a:gd name="connsiteX2" fmla="*/ 236712 w 452893"/>
              <a:gd name="connsiteY2" fmla="*/ 59238 h 76793"/>
              <a:gd name="connsiteX3" fmla="*/ 452612 w 452893"/>
              <a:gd name="connsiteY3" fmla="*/ 56063 h 76793"/>
              <a:gd name="connsiteX4" fmla="*/ 279574 w 452893"/>
              <a:gd name="connsiteY4" fmla="*/ 76701 h 76793"/>
              <a:gd name="connsiteX5" fmla="*/ 157337 w 452893"/>
              <a:gd name="connsiteY5" fmla="*/ 46538 h 76793"/>
              <a:gd name="connsiteX6" fmla="*/ 174 w 452893"/>
              <a:gd name="connsiteY6" fmla="*/ 501 h 7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893" h="76793">
                <a:moveTo>
                  <a:pt x="174" y="501"/>
                </a:moveTo>
                <a:cubicBezTo>
                  <a:pt x="-4588" y="-3203"/>
                  <a:pt x="89339" y="14524"/>
                  <a:pt x="128762" y="24313"/>
                </a:cubicBezTo>
                <a:cubicBezTo>
                  <a:pt x="168185" y="34102"/>
                  <a:pt x="182737" y="53946"/>
                  <a:pt x="236712" y="59238"/>
                </a:cubicBezTo>
                <a:cubicBezTo>
                  <a:pt x="290687" y="64530"/>
                  <a:pt x="445468" y="53152"/>
                  <a:pt x="452612" y="56063"/>
                </a:cubicBezTo>
                <a:cubicBezTo>
                  <a:pt x="459756" y="58974"/>
                  <a:pt x="328786" y="78288"/>
                  <a:pt x="279574" y="76701"/>
                </a:cubicBezTo>
                <a:cubicBezTo>
                  <a:pt x="230362" y="75114"/>
                  <a:pt x="198083" y="57121"/>
                  <a:pt x="157337" y="46538"/>
                </a:cubicBezTo>
                <a:cubicBezTo>
                  <a:pt x="116591" y="35955"/>
                  <a:pt x="4936" y="4205"/>
                  <a:pt x="174" y="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D0325895-9BB1-A32A-E250-047AD7A5332D}"/>
              </a:ext>
            </a:extLst>
          </p:cNvPr>
          <p:cNvSpPr/>
          <p:nvPr/>
        </p:nvSpPr>
        <p:spPr>
          <a:xfrm>
            <a:off x="5730874" y="4336315"/>
            <a:ext cx="52395" cy="188060"/>
          </a:xfrm>
          <a:custGeom>
            <a:avLst/>
            <a:gdLst>
              <a:gd name="connsiteX0" fmla="*/ 47626 w 52395"/>
              <a:gd name="connsiteY0" fmla="*/ 735 h 188060"/>
              <a:gd name="connsiteX1" fmla="*/ 42864 w 52395"/>
              <a:gd name="connsiteY1" fmla="*/ 111860 h 188060"/>
              <a:gd name="connsiteX2" fmla="*/ 1 w 52395"/>
              <a:gd name="connsiteY2" fmla="*/ 188060 h 188060"/>
              <a:gd name="connsiteX3" fmla="*/ 41276 w 52395"/>
              <a:gd name="connsiteY3" fmla="*/ 111860 h 188060"/>
              <a:gd name="connsiteX4" fmla="*/ 52389 w 52395"/>
              <a:gd name="connsiteY4" fmla="*/ 78523 h 188060"/>
              <a:gd name="connsiteX5" fmla="*/ 42864 w 52395"/>
              <a:gd name="connsiteY5" fmla="*/ 62648 h 188060"/>
              <a:gd name="connsiteX6" fmla="*/ 47626 w 52395"/>
              <a:gd name="connsiteY6" fmla="*/ 735 h 18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95" h="188060">
                <a:moveTo>
                  <a:pt x="47626" y="735"/>
                </a:moveTo>
                <a:cubicBezTo>
                  <a:pt x="47626" y="8937"/>
                  <a:pt x="50801" y="80639"/>
                  <a:pt x="42864" y="111860"/>
                </a:cubicBezTo>
                <a:cubicBezTo>
                  <a:pt x="34927" y="143081"/>
                  <a:pt x="266" y="188060"/>
                  <a:pt x="1" y="188060"/>
                </a:cubicBezTo>
                <a:cubicBezTo>
                  <a:pt x="-264" y="188060"/>
                  <a:pt x="32545" y="130116"/>
                  <a:pt x="41276" y="111860"/>
                </a:cubicBezTo>
                <a:cubicBezTo>
                  <a:pt x="50007" y="93604"/>
                  <a:pt x="52124" y="86725"/>
                  <a:pt x="52389" y="78523"/>
                </a:cubicBezTo>
                <a:cubicBezTo>
                  <a:pt x="52654" y="70321"/>
                  <a:pt x="44187" y="69792"/>
                  <a:pt x="42864" y="62648"/>
                </a:cubicBezTo>
                <a:cubicBezTo>
                  <a:pt x="41541" y="55504"/>
                  <a:pt x="47626" y="-7467"/>
                  <a:pt x="47626" y="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A8A9909-BB9A-3571-0921-CF528377B1B0}"/>
              </a:ext>
            </a:extLst>
          </p:cNvPr>
          <p:cNvSpPr/>
          <p:nvPr/>
        </p:nvSpPr>
        <p:spPr>
          <a:xfrm>
            <a:off x="5733592" y="4348154"/>
            <a:ext cx="10225" cy="139718"/>
          </a:xfrm>
          <a:custGeom>
            <a:avLst/>
            <a:gdLst>
              <a:gd name="connsiteX0" fmla="*/ 2046 w 10225"/>
              <a:gd name="connsiteY0" fmla="*/ 9 h 139718"/>
              <a:gd name="connsiteX1" fmla="*/ 458 w 10225"/>
              <a:gd name="connsiteY1" fmla="*/ 69859 h 139718"/>
              <a:gd name="connsiteX2" fmla="*/ 9983 w 10225"/>
              <a:gd name="connsiteY2" fmla="*/ 139709 h 139718"/>
              <a:gd name="connsiteX3" fmla="*/ 6808 w 10225"/>
              <a:gd name="connsiteY3" fmla="*/ 74621 h 139718"/>
              <a:gd name="connsiteX4" fmla="*/ 2046 w 10225"/>
              <a:gd name="connsiteY4" fmla="*/ 9 h 13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25" h="139718">
                <a:moveTo>
                  <a:pt x="2046" y="9"/>
                </a:moveTo>
                <a:cubicBezTo>
                  <a:pt x="988" y="-785"/>
                  <a:pt x="-865" y="46576"/>
                  <a:pt x="458" y="69859"/>
                </a:cubicBezTo>
                <a:cubicBezTo>
                  <a:pt x="1781" y="93142"/>
                  <a:pt x="8925" y="138915"/>
                  <a:pt x="9983" y="139709"/>
                </a:cubicBezTo>
                <a:cubicBezTo>
                  <a:pt x="11041" y="140503"/>
                  <a:pt x="8396" y="92613"/>
                  <a:pt x="6808" y="74621"/>
                </a:cubicBezTo>
                <a:cubicBezTo>
                  <a:pt x="5221" y="56629"/>
                  <a:pt x="3104" y="803"/>
                  <a:pt x="204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150D3A6E-527D-AF1B-4CDA-D21649DB796D}"/>
              </a:ext>
            </a:extLst>
          </p:cNvPr>
          <p:cNvSpPr/>
          <p:nvPr/>
        </p:nvSpPr>
        <p:spPr>
          <a:xfrm>
            <a:off x="5675311" y="4389105"/>
            <a:ext cx="30263" cy="136859"/>
          </a:xfrm>
          <a:custGeom>
            <a:avLst/>
            <a:gdLst>
              <a:gd name="connsiteX0" fmla="*/ 22227 w 30263"/>
              <a:gd name="connsiteY0" fmla="*/ 333 h 136859"/>
              <a:gd name="connsiteX1" fmla="*/ 6352 w 30263"/>
              <a:gd name="connsiteY1" fmla="*/ 84470 h 136859"/>
              <a:gd name="connsiteX2" fmla="*/ 30164 w 30263"/>
              <a:gd name="connsiteY2" fmla="*/ 136858 h 136859"/>
              <a:gd name="connsiteX3" fmla="*/ 14289 w 30263"/>
              <a:gd name="connsiteY3" fmla="*/ 82883 h 136859"/>
              <a:gd name="connsiteX4" fmla="*/ 2 w 30263"/>
              <a:gd name="connsiteY4" fmla="*/ 55895 h 136859"/>
              <a:gd name="connsiteX5" fmla="*/ 22227 w 30263"/>
              <a:gd name="connsiteY5" fmla="*/ 333 h 13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63" h="136859">
                <a:moveTo>
                  <a:pt x="22227" y="333"/>
                </a:moveTo>
                <a:cubicBezTo>
                  <a:pt x="23285" y="5095"/>
                  <a:pt x="5029" y="61716"/>
                  <a:pt x="6352" y="84470"/>
                </a:cubicBezTo>
                <a:cubicBezTo>
                  <a:pt x="7675" y="107224"/>
                  <a:pt x="28841" y="137122"/>
                  <a:pt x="30164" y="136858"/>
                </a:cubicBezTo>
                <a:cubicBezTo>
                  <a:pt x="31487" y="136594"/>
                  <a:pt x="19316" y="96377"/>
                  <a:pt x="14289" y="82883"/>
                </a:cubicBezTo>
                <a:cubicBezTo>
                  <a:pt x="9262" y="69389"/>
                  <a:pt x="266" y="68595"/>
                  <a:pt x="2" y="55895"/>
                </a:cubicBezTo>
                <a:cubicBezTo>
                  <a:pt x="-263" y="43195"/>
                  <a:pt x="21169" y="-4429"/>
                  <a:pt x="22227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E45E795-F1BD-5038-8133-54BCDED01467}"/>
              </a:ext>
            </a:extLst>
          </p:cNvPr>
          <p:cNvSpPr/>
          <p:nvPr/>
        </p:nvSpPr>
        <p:spPr>
          <a:xfrm>
            <a:off x="5697435" y="4383061"/>
            <a:ext cx="48117" cy="125475"/>
          </a:xfrm>
          <a:custGeom>
            <a:avLst/>
            <a:gdLst>
              <a:gd name="connsiteX0" fmla="*/ 103 w 48117"/>
              <a:gd name="connsiteY0" fmla="*/ 27 h 125475"/>
              <a:gd name="connsiteX1" fmla="*/ 35028 w 48117"/>
              <a:gd name="connsiteY1" fmla="*/ 66702 h 125475"/>
              <a:gd name="connsiteX2" fmla="*/ 36615 w 48117"/>
              <a:gd name="connsiteY2" fmla="*/ 125439 h 125475"/>
              <a:gd name="connsiteX3" fmla="*/ 47728 w 48117"/>
              <a:gd name="connsiteY3" fmla="*/ 74639 h 125475"/>
              <a:gd name="connsiteX4" fmla="*/ 103 w 48117"/>
              <a:gd name="connsiteY4" fmla="*/ 27 h 1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17" h="125475">
                <a:moveTo>
                  <a:pt x="103" y="27"/>
                </a:moveTo>
                <a:cubicBezTo>
                  <a:pt x="-2014" y="-1296"/>
                  <a:pt x="28943" y="45800"/>
                  <a:pt x="35028" y="66702"/>
                </a:cubicBezTo>
                <a:cubicBezTo>
                  <a:pt x="41113" y="87604"/>
                  <a:pt x="34498" y="124116"/>
                  <a:pt x="36615" y="125439"/>
                </a:cubicBezTo>
                <a:cubicBezTo>
                  <a:pt x="38732" y="126762"/>
                  <a:pt x="50374" y="91308"/>
                  <a:pt x="47728" y="74639"/>
                </a:cubicBezTo>
                <a:cubicBezTo>
                  <a:pt x="45082" y="57970"/>
                  <a:pt x="2220" y="1350"/>
                  <a:pt x="103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A294CE3C-58CE-73F5-DF39-43967E7212B3}"/>
              </a:ext>
            </a:extLst>
          </p:cNvPr>
          <p:cNvSpPr/>
          <p:nvPr/>
        </p:nvSpPr>
        <p:spPr>
          <a:xfrm>
            <a:off x="5560908" y="4396862"/>
            <a:ext cx="146443" cy="139477"/>
          </a:xfrm>
          <a:custGeom>
            <a:avLst/>
            <a:gdLst>
              <a:gd name="connsiteX0" fmla="*/ 11217 w 146443"/>
              <a:gd name="connsiteY0" fmla="*/ 110051 h 139477"/>
              <a:gd name="connsiteX1" fmla="*/ 1692 w 146443"/>
              <a:gd name="connsiteY1" fmla="*/ 43376 h 139477"/>
              <a:gd name="connsiteX2" fmla="*/ 50905 w 146443"/>
              <a:gd name="connsiteY2" fmla="*/ 513 h 139477"/>
              <a:gd name="connsiteX3" fmla="*/ 103292 w 146443"/>
              <a:gd name="connsiteY3" fmla="*/ 22738 h 139477"/>
              <a:gd name="connsiteX4" fmla="*/ 109642 w 146443"/>
              <a:gd name="connsiteY4" fmla="*/ 67188 h 139477"/>
              <a:gd name="connsiteX5" fmla="*/ 146155 w 146443"/>
              <a:gd name="connsiteY5" fmla="*/ 138626 h 139477"/>
              <a:gd name="connsiteX6" fmla="*/ 87417 w 146443"/>
              <a:gd name="connsiteY6" fmla="*/ 14801 h 139477"/>
              <a:gd name="connsiteX7" fmla="*/ 52492 w 146443"/>
              <a:gd name="connsiteY7" fmla="*/ 8451 h 139477"/>
              <a:gd name="connsiteX8" fmla="*/ 9630 w 146443"/>
              <a:gd name="connsiteY8" fmla="*/ 33851 h 139477"/>
              <a:gd name="connsiteX9" fmla="*/ 11217 w 146443"/>
              <a:gd name="connsiteY9" fmla="*/ 110051 h 13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443" h="139477">
                <a:moveTo>
                  <a:pt x="11217" y="110051"/>
                </a:moveTo>
                <a:cubicBezTo>
                  <a:pt x="9894" y="111638"/>
                  <a:pt x="-4923" y="61632"/>
                  <a:pt x="1692" y="43376"/>
                </a:cubicBezTo>
                <a:cubicBezTo>
                  <a:pt x="8307" y="25120"/>
                  <a:pt x="33972" y="3953"/>
                  <a:pt x="50905" y="513"/>
                </a:cubicBezTo>
                <a:cubicBezTo>
                  <a:pt x="67838" y="-2927"/>
                  <a:pt x="93503" y="11625"/>
                  <a:pt x="103292" y="22738"/>
                </a:cubicBezTo>
                <a:cubicBezTo>
                  <a:pt x="113082" y="33850"/>
                  <a:pt x="102498" y="47873"/>
                  <a:pt x="109642" y="67188"/>
                </a:cubicBezTo>
                <a:cubicBezTo>
                  <a:pt x="116786" y="86503"/>
                  <a:pt x="149859" y="147357"/>
                  <a:pt x="146155" y="138626"/>
                </a:cubicBezTo>
                <a:cubicBezTo>
                  <a:pt x="142451" y="129895"/>
                  <a:pt x="103028" y="36497"/>
                  <a:pt x="87417" y="14801"/>
                </a:cubicBezTo>
                <a:cubicBezTo>
                  <a:pt x="71807" y="-6895"/>
                  <a:pt x="65457" y="5276"/>
                  <a:pt x="52492" y="8451"/>
                </a:cubicBezTo>
                <a:cubicBezTo>
                  <a:pt x="39527" y="11626"/>
                  <a:pt x="17038" y="22209"/>
                  <a:pt x="9630" y="33851"/>
                </a:cubicBezTo>
                <a:cubicBezTo>
                  <a:pt x="2222" y="45493"/>
                  <a:pt x="12540" y="108464"/>
                  <a:pt x="11217" y="110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7F91288-C33A-6373-0138-E531F926B7CA}"/>
              </a:ext>
            </a:extLst>
          </p:cNvPr>
          <p:cNvSpPr/>
          <p:nvPr/>
        </p:nvSpPr>
        <p:spPr>
          <a:xfrm>
            <a:off x="5494337" y="4438626"/>
            <a:ext cx="89106" cy="152459"/>
          </a:xfrm>
          <a:custGeom>
            <a:avLst/>
            <a:gdLst>
              <a:gd name="connsiteX0" fmla="*/ 1 w 89106"/>
              <a:gd name="connsiteY0" fmla="*/ 24 h 152459"/>
              <a:gd name="connsiteX1" fmla="*/ 58738 w 89106"/>
              <a:gd name="connsiteY1" fmla="*/ 46062 h 152459"/>
              <a:gd name="connsiteX2" fmla="*/ 74613 w 89106"/>
              <a:gd name="connsiteY2" fmla="*/ 84162 h 152459"/>
              <a:gd name="connsiteX3" fmla="*/ 88901 w 89106"/>
              <a:gd name="connsiteY3" fmla="*/ 152424 h 152459"/>
              <a:gd name="connsiteX4" fmla="*/ 63501 w 89106"/>
              <a:gd name="connsiteY4" fmla="*/ 74637 h 152459"/>
              <a:gd name="connsiteX5" fmla="*/ 57151 w 89106"/>
              <a:gd name="connsiteY5" fmla="*/ 52412 h 152459"/>
              <a:gd name="connsiteX6" fmla="*/ 1 w 89106"/>
              <a:gd name="connsiteY6" fmla="*/ 24 h 15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106" h="152459">
                <a:moveTo>
                  <a:pt x="1" y="24"/>
                </a:moveTo>
                <a:cubicBezTo>
                  <a:pt x="266" y="-1034"/>
                  <a:pt x="46303" y="32039"/>
                  <a:pt x="58738" y="46062"/>
                </a:cubicBezTo>
                <a:cubicBezTo>
                  <a:pt x="71173" y="60085"/>
                  <a:pt x="69586" y="66435"/>
                  <a:pt x="74613" y="84162"/>
                </a:cubicBezTo>
                <a:cubicBezTo>
                  <a:pt x="79640" y="101889"/>
                  <a:pt x="90753" y="154011"/>
                  <a:pt x="88901" y="152424"/>
                </a:cubicBezTo>
                <a:cubicBezTo>
                  <a:pt x="87049" y="150837"/>
                  <a:pt x="68793" y="91306"/>
                  <a:pt x="63501" y="74637"/>
                </a:cubicBezTo>
                <a:cubicBezTo>
                  <a:pt x="58209" y="57968"/>
                  <a:pt x="65353" y="62466"/>
                  <a:pt x="57151" y="52412"/>
                </a:cubicBezTo>
                <a:cubicBezTo>
                  <a:pt x="48949" y="42358"/>
                  <a:pt x="-264" y="1082"/>
                  <a:pt x="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F6096CF2-69F6-AAE3-2D33-F93D22A47F83}"/>
              </a:ext>
            </a:extLst>
          </p:cNvPr>
          <p:cNvSpPr/>
          <p:nvPr/>
        </p:nvSpPr>
        <p:spPr>
          <a:xfrm>
            <a:off x="5409831" y="4433887"/>
            <a:ext cx="86166" cy="162124"/>
          </a:xfrm>
          <a:custGeom>
            <a:avLst/>
            <a:gdLst>
              <a:gd name="connsiteX0" fmla="*/ 86094 w 86166"/>
              <a:gd name="connsiteY0" fmla="*/ 1 h 162124"/>
              <a:gd name="connsiteX1" fmla="*/ 19419 w 86166"/>
              <a:gd name="connsiteY1" fmla="*/ 60326 h 162124"/>
              <a:gd name="connsiteX2" fmla="*/ 14657 w 86166"/>
              <a:gd name="connsiteY2" fmla="*/ 106363 h 162124"/>
              <a:gd name="connsiteX3" fmla="*/ 14657 w 86166"/>
              <a:gd name="connsiteY3" fmla="*/ 161926 h 162124"/>
              <a:gd name="connsiteX4" fmla="*/ 3544 w 86166"/>
              <a:gd name="connsiteY4" fmla="*/ 85726 h 162124"/>
              <a:gd name="connsiteX5" fmla="*/ 5132 w 86166"/>
              <a:gd name="connsiteY5" fmla="*/ 58738 h 162124"/>
              <a:gd name="connsiteX6" fmla="*/ 86094 w 86166"/>
              <a:gd name="connsiteY6" fmla="*/ 1 h 16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166" h="162124">
                <a:moveTo>
                  <a:pt x="86094" y="1"/>
                </a:moveTo>
                <a:cubicBezTo>
                  <a:pt x="88475" y="266"/>
                  <a:pt x="31325" y="42599"/>
                  <a:pt x="19419" y="60326"/>
                </a:cubicBezTo>
                <a:cubicBezTo>
                  <a:pt x="7513" y="78053"/>
                  <a:pt x="15451" y="89430"/>
                  <a:pt x="14657" y="106363"/>
                </a:cubicBezTo>
                <a:cubicBezTo>
                  <a:pt x="13863" y="123296"/>
                  <a:pt x="16509" y="165365"/>
                  <a:pt x="14657" y="161926"/>
                </a:cubicBezTo>
                <a:cubicBezTo>
                  <a:pt x="12805" y="158487"/>
                  <a:pt x="5131" y="102924"/>
                  <a:pt x="3544" y="85726"/>
                </a:cubicBezTo>
                <a:cubicBezTo>
                  <a:pt x="1956" y="68528"/>
                  <a:pt x="-4393" y="71703"/>
                  <a:pt x="5132" y="58738"/>
                </a:cubicBezTo>
                <a:cubicBezTo>
                  <a:pt x="14657" y="45773"/>
                  <a:pt x="83713" y="-264"/>
                  <a:pt x="8609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9927A2C4-FA80-0240-19B2-ED512E6746FB}"/>
              </a:ext>
            </a:extLst>
          </p:cNvPr>
          <p:cNvSpPr/>
          <p:nvPr/>
        </p:nvSpPr>
        <p:spPr>
          <a:xfrm>
            <a:off x="5338650" y="4478210"/>
            <a:ext cx="83769" cy="114461"/>
          </a:xfrm>
          <a:custGeom>
            <a:avLst/>
            <a:gdLst>
              <a:gd name="connsiteX0" fmla="*/ 113 w 83769"/>
              <a:gd name="connsiteY0" fmla="*/ 128 h 114461"/>
              <a:gd name="connsiteX1" fmla="*/ 63613 w 83769"/>
              <a:gd name="connsiteY1" fmla="*/ 41403 h 114461"/>
              <a:gd name="connsiteX2" fmla="*/ 76313 w 83769"/>
              <a:gd name="connsiteY2" fmla="*/ 114428 h 114461"/>
              <a:gd name="connsiteX3" fmla="*/ 81075 w 83769"/>
              <a:gd name="connsiteY3" fmla="*/ 31878 h 114461"/>
              <a:gd name="connsiteX4" fmla="*/ 113 w 83769"/>
              <a:gd name="connsiteY4" fmla="*/ 128 h 11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69" h="114461">
                <a:moveTo>
                  <a:pt x="113" y="128"/>
                </a:moveTo>
                <a:cubicBezTo>
                  <a:pt x="-2797" y="1715"/>
                  <a:pt x="50913" y="22353"/>
                  <a:pt x="63613" y="41403"/>
                </a:cubicBezTo>
                <a:cubicBezTo>
                  <a:pt x="76313" y="60453"/>
                  <a:pt x="73403" y="116015"/>
                  <a:pt x="76313" y="114428"/>
                </a:cubicBezTo>
                <a:cubicBezTo>
                  <a:pt x="79223" y="112841"/>
                  <a:pt x="88219" y="51986"/>
                  <a:pt x="81075" y="31878"/>
                </a:cubicBezTo>
                <a:cubicBezTo>
                  <a:pt x="73931" y="11770"/>
                  <a:pt x="3023" y="-1459"/>
                  <a:pt x="113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E8B6E2A-DBEF-77B5-47C5-59CA6A67D5D7}"/>
              </a:ext>
            </a:extLst>
          </p:cNvPr>
          <p:cNvSpPr/>
          <p:nvPr/>
        </p:nvSpPr>
        <p:spPr>
          <a:xfrm>
            <a:off x="5266788" y="4475157"/>
            <a:ext cx="81630" cy="107961"/>
          </a:xfrm>
          <a:custGeom>
            <a:avLst/>
            <a:gdLst>
              <a:gd name="connsiteX0" fmla="*/ 81500 w 81630"/>
              <a:gd name="connsiteY0" fmla="*/ 6 h 107961"/>
              <a:gd name="connsiteX1" fmla="*/ 19587 w 81630"/>
              <a:gd name="connsiteY1" fmla="*/ 50806 h 107961"/>
              <a:gd name="connsiteX2" fmla="*/ 24350 w 81630"/>
              <a:gd name="connsiteY2" fmla="*/ 107956 h 107961"/>
              <a:gd name="connsiteX3" fmla="*/ 537 w 81630"/>
              <a:gd name="connsiteY3" fmla="*/ 47631 h 107961"/>
              <a:gd name="connsiteX4" fmla="*/ 81500 w 81630"/>
              <a:gd name="connsiteY4" fmla="*/ 6 h 10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0" h="107961">
                <a:moveTo>
                  <a:pt x="81500" y="6"/>
                </a:moveTo>
                <a:cubicBezTo>
                  <a:pt x="84675" y="535"/>
                  <a:pt x="29112" y="32814"/>
                  <a:pt x="19587" y="50806"/>
                </a:cubicBezTo>
                <a:cubicBezTo>
                  <a:pt x="10062" y="68798"/>
                  <a:pt x="27525" y="108485"/>
                  <a:pt x="24350" y="107956"/>
                </a:cubicBezTo>
                <a:cubicBezTo>
                  <a:pt x="21175" y="107427"/>
                  <a:pt x="-3961" y="64035"/>
                  <a:pt x="537" y="47631"/>
                </a:cubicBezTo>
                <a:cubicBezTo>
                  <a:pt x="5035" y="31227"/>
                  <a:pt x="78325" y="-523"/>
                  <a:pt x="8150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0429DC98-1DE7-19A3-7755-90B593C6EEF6}"/>
              </a:ext>
            </a:extLst>
          </p:cNvPr>
          <p:cNvSpPr/>
          <p:nvPr/>
        </p:nvSpPr>
        <p:spPr>
          <a:xfrm>
            <a:off x="5183142" y="4460866"/>
            <a:ext cx="98577" cy="111241"/>
          </a:xfrm>
          <a:custGeom>
            <a:avLst/>
            <a:gdLst>
              <a:gd name="connsiteX0" fmla="*/ 46 w 98577"/>
              <a:gd name="connsiteY0" fmla="*/ 9 h 111241"/>
              <a:gd name="connsiteX1" fmla="*/ 74658 w 98577"/>
              <a:gd name="connsiteY1" fmla="*/ 39697 h 111241"/>
              <a:gd name="connsiteX2" fmla="*/ 98471 w 98577"/>
              <a:gd name="connsiteY2" fmla="*/ 111134 h 111241"/>
              <a:gd name="connsiteX3" fmla="*/ 82596 w 98577"/>
              <a:gd name="connsiteY3" fmla="*/ 55572 h 111241"/>
              <a:gd name="connsiteX4" fmla="*/ 63546 w 98577"/>
              <a:gd name="connsiteY4" fmla="*/ 42872 h 111241"/>
              <a:gd name="connsiteX5" fmla="*/ 46 w 98577"/>
              <a:gd name="connsiteY5" fmla="*/ 9 h 111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77" h="111241">
                <a:moveTo>
                  <a:pt x="46" y="9"/>
                </a:moveTo>
                <a:cubicBezTo>
                  <a:pt x="1898" y="-520"/>
                  <a:pt x="58254" y="21176"/>
                  <a:pt x="74658" y="39697"/>
                </a:cubicBezTo>
                <a:cubicBezTo>
                  <a:pt x="91062" y="58218"/>
                  <a:pt x="97148" y="108488"/>
                  <a:pt x="98471" y="111134"/>
                </a:cubicBezTo>
                <a:cubicBezTo>
                  <a:pt x="99794" y="113780"/>
                  <a:pt x="88417" y="66949"/>
                  <a:pt x="82596" y="55572"/>
                </a:cubicBezTo>
                <a:cubicBezTo>
                  <a:pt x="76775" y="44195"/>
                  <a:pt x="74923" y="50016"/>
                  <a:pt x="63546" y="42872"/>
                </a:cubicBezTo>
                <a:cubicBezTo>
                  <a:pt x="52169" y="35728"/>
                  <a:pt x="-1806" y="538"/>
                  <a:pt x="4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E80FAFB5-99D5-56CC-E426-9D8EB0F7F52B}"/>
              </a:ext>
            </a:extLst>
          </p:cNvPr>
          <p:cNvSpPr/>
          <p:nvPr/>
        </p:nvSpPr>
        <p:spPr>
          <a:xfrm>
            <a:off x="5132533" y="4442911"/>
            <a:ext cx="50832" cy="133858"/>
          </a:xfrm>
          <a:custGeom>
            <a:avLst/>
            <a:gdLst>
              <a:gd name="connsiteX0" fmla="*/ 45892 w 50832"/>
              <a:gd name="connsiteY0" fmla="*/ 502 h 133858"/>
              <a:gd name="connsiteX1" fmla="*/ 18905 w 50832"/>
              <a:gd name="connsiteY1" fmla="*/ 84639 h 133858"/>
              <a:gd name="connsiteX2" fmla="*/ 50655 w 50832"/>
              <a:gd name="connsiteY2" fmla="*/ 133852 h 133858"/>
              <a:gd name="connsiteX3" fmla="*/ 1442 w 50832"/>
              <a:gd name="connsiteY3" fmla="*/ 87814 h 133858"/>
              <a:gd name="connsiteX4" fmla="*/ 15730 w 50832"/>
              <a:gd name="connsiteY4" fmla="*/ 51302 h 133858"/>
              <a:gd name="connsiteX5" fmla="*/ 45892 w 50832"/>
              <a:gd name="connsiteY5" fmla="*/ 502 h 13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32" h="133858">
                <a:moveTo>
                  <a:pt x="45892" y="502"/>
                </a:moveTo>
                <a:cubicBezTo>
                  <a:pt x="46421" y="6058"/>
                  <a:pt x="18111" y="62414"/>
                  <a:pt x="18905" y="84639"/>
                </a:cubicBezTo>
                <a:cubicBezTo>
                  <a:pt x="19699" y="106864"/>
                  <a:pt x="53566" y="133323"/>
                  <a:pt x="50655" y="133852"/>
                </a:cubicBezTo>
                <a:cubicBezTo>
                  <a:pt x="47745" y="134381"/>
                  <a:pt x="7263" y="101572"/>
                  <a:pt x="1442" y="87814"/>
                </a:cubicBezTo>
                <a:cubicBezTo>
                  <a:pt x="-4379" y="74056"/>
                  <a:pt x="8851" y="65590"/>
                  <a:pt x="15730" y="51302"/>
                </a:cubicBezTo>
                <a:cubicBezTo>
                  <a:pt x="22609" y="37015"/>
                  <a:pt x="45363" y="-5054"/>
                  <a:pt x="45892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1CD1CE0-9FE7-7D96-0854-6D06C1B86D9A}"/>
              </a:ext>
            </a:extLst>
          </p:cNvPr>
          <p:cNvSpPr/>
          <p:nvPr/>
        </p:nvSpPr>
        <p:spPr>
          <a:xfrm>
            <a:off x="5067045" y="4459929"/>
            <a:ext cx="76984" cy="115246"/>
          </a:xfrm>
          <a:custGeom>
            <a:avLst/>
            <a:gdLst>
              <a:gd name="connsiteX0" fmla="*/ 255 w 76984"/>
              <a:gd name="connsiteY0" fmla="*/ 946 h 115246"/>
              <a:gd name="connsiteX1" fmla="*/ 71693 w 76984"/>
              <a:gd name="connsiteY1" fmla="*/ 77146 h 115246"/>
              <a:gd name="connsiteX2" fmla="*/ 71693 w 76984"/>
              <a:gd name="connsiteY2" fmla="*/ 115246 h 115246"/>
              <a:gd name="connsiteX3" fmla="*/ 71693 w 76984"/>
              <a:gd name="connsiteY3" fmla="*/ 67621 h 115246"/>
              <a:gd name="connsiteX4" fmla="*/ 47880 w 76984"/>
              <a:gd name="connsiteY4" fmla="*/ 35871 h 115246"/>
              <a:gd name="connsiteX5" fmla="*/ 255 w 76984"/>
              <a:gd name="connsiteY5" fmla="*/ 946 h 11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84" h="115246">
                <a:moveTo>
                  <a:pt x="255" y="946"/>
                </a:moveTo>
                <a:cubicBezTo>
                  <a:pt x="4224" y="7825"/>
                  <a:pt x="59787" y="58096"/>
                  <a:pt x="71693" y="77146"/>
                </a:cubicBezTo>
                <a:cubicBezTo>
                  <a:pt x="83599" y="96196"/>
                  <a:pt x="71693" y="115246"/>
                  <a:pt x="71693" y="115246"/>
                </a:cubicBezTo>
                <a:cubicBezTo>
                  <a:pt x="71693" y="113659"/>
                  <a:pt x="75662" y="80850"/>
                  <a:pt x="71693" y="67621"/>
                </a:cubicBezTo>
                <a:cubicBezTo>
                  <a:pt x="67724" y="54392"/>
                  <a:pt x="56082" y="45131"/>
                  <a:pt x="47880" y="35871"/>
                </a:cubicBezTo>
                <a:cubicBezTo>
                  <a:pt x="39678" y="26611"/>
                  <a:pt x="-3714" y="-5933"/>
                  <a:pt x="255" y="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B2B245F-B10A-17CD-A7E9-7CF6904E87CD}"/>
              </a:ext>
            </a:extLst>
          </p:cNvPr>
          <p:cNvSpPr/>
          <p:nvPr/>
        </p:nvSpPr>
        <p:spPr>
          <a:xfrm>
            <a:off x="5029130" y="4457687"/>
            <a:ext cx="35063" cy="100040"/>
          </a:xfrm>
          <a:custGeom>
            <a:avLst/>
            <a:gdLst>
              <a:gd name="connsiteX0" fmla="*/ 34995 w 35063"/>
              <a:gd name="connsiteY0" fmla="*/ 13 h 100040"/>
              <a:gd name="connsiteX1" fmla="*/ 9595 w 35063"/>
              <a:gd name="connsiteY1" fmla="*/ 49226 h 100040"/>
              <a:gd name="connsiteX2" fmla="*/ 33408 w 35063"/>
              <a:gd name="connsiteY2" fmla="*/ 100026 h 100040"/>
              <a:gd name="connsiteX3" fmla="*/ 70 w 35063"/>
              <a:gd name="connsiteY3" fmla="*/ 53988 h 100040"/>
              <a:gd name="connsiteX4" fmla="*/ 34995 w 35063"/>
              <a:gd name="connsiteY4" fmla="*/ 13 h 10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63" h="100040">
                <a:moveTo>
                  <a:pt x="34995" y="13"/>
                </a:moveTo>
                <a:cubicBezTo>
                  <a:pt x="36583" y="-781"/>
                  <a:pt x="9859" y="32557"/>
                  <a:pt x="9595" y="49226"/>
                </a:cubicBezTo>
                <a:cubicBezTo>
                  <a:pt x="9331" y="65895"/>
                  <a:pt x="34996" y="99232"/>
                  <a:pt x="33408" y="100026"/>
                </a:cubicBezTo>
                <a:cubicBezTo>
                  <a:pt x="31820" y="100820"/>
                  <a:pt x="1922" y="68805"/>
                  <a:pt x="70" y="53988"/>
                </a:cubicBezTo>
                <a:cubicBezTo>
                  <a:pt x="-1782" y="39171"/>
                  <a:pt x="33407" y="807"/>
                  <a:pt x="3499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57446ACE-97CB-1190-4463-B2D3A4EF7606}"/>
              </a:ext>
            </a:extLst>
          </p:cNvPr>
          <p:cNvSpPr/>
          <p:nvPr/>
        </p:nvSpPr>
        <p:spPr>
          <a:xfrm>
            <a:off x="4973431" y="4478530"/>
            <a:ext cx="84985" cy="78038"/>
          </a:xfrm>
          <a:custGeom>
            <a:avLst/>
            <a:gdLst>
              <a:gd name="connsiteX0" fmla="*/ 207 w 84985"/>
              <a:gd name="connsiteY0" fmla="*/ 1395 h 78038"/>
              <a:gd name="connsiteX1" fmla="*/ 82757 w 84985"/>
              <a:gd name="connsiteY1" fmla="*/ 77595 h 78038"/>
              <a:gd name="connsiteX2" fmla="*/ 58944 w 84985"/>
              <a:gd name="connsiteY2" fmla="*/ 31558 h 78038"/>
              <a:gd name="connsiteX3" fmla="*/ 207 w 84985"/>
              <a:gd name="connsiteY3" fmla="*/ 1395 h 7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85" h="78038">
                <a:moveTo>
                  <a:pt x="207" y="1395"/>
                </a:moveTo>
                <a:cubicBezTo>
                  <a:pt x="4176" y="9068"/>
                  <a:pt x="72968" y="72568"/>
                  <a:pt x="82757" y="77595"/>
                </a:cubicBezTo>
                <a:cubicBezTo>
                  <a:pt x="92547" y="82622"/>
                  <a:pt x="67411" y="43464"/>
                  <a:pt x="58944" y="31558"/>
                </a:cubicBezTo>
                <a:cubicBezTo>
                  <a:pt x="50477" y="19652"/>
                  <a:pt x="-3762" y="-6278"/>
                  <a:pt x="207" y="1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E13F421C-13E3-AB78-C597-71B8DE6E13C0}"/>
              </a:ext>
            </a:extLst>
          </p:cNvPr>
          <p:cNvSpPr/>
          <p:nvPr/>
        </p:nvSpPr>
        <p:spPr>
          <a:xfrm>
            <a:off x="4950874" y="4466906"/>
            <a:ext cx="54604" cy="82942"/>
          </a:xfrm>
          <a:custGeom>
            <a:avLst/>
            <a:gdLst>
              <a:gd name="connsiteX0" fmla="*/ 54514 w 54604"/>
              <a:gd name="connsiteY0" fmla="*/ 82870 h 82942"/>
              <a:gd name="connsiteX1" fmla="*/ 3714 w 54604"/>
              <a:gd name="connsiteY1" fmla="*/ 36832 h 82942"/>
              <a:gd name="connsiteX2" fmla="*/ 3714 w 54604"/>
              <a:gd name="connsiteY2" fmla="*/ 320 h 82942"/>
              <a:gd name="connsiteX3" fmla="*/ 539 w 54604"/>
              <a:gd name="connsiteY3" fmla="*/ 19370 h 82942"/>
              <a:gd name="connsiteX4" fmla="*/ 16414 w 54604"/>
              <a:gd name="connsiteY4" fmla="*/ 25720 h 82942"/>
              <a:gd name="connsiteX5" fmla="*/ 54514 w 54604"/>
              <a:gd name="connsiteY5" fmla="*/ 82870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04" h="82942">
                <a:moveTo>
                  <a:pt x="54514" y="82870"/>
                </a:moveTo>
                <a:cubicBezTo>
                  <a:pt x="52397" y="84722"/>
                  <a:pt x="12181" y="50590"/>
                  <a:pt x="3714" y="36832"/>
                </a:cubicBezTo>
                <a:cubicBezTo>
                  <a:pt x="-4753" y="23074"/>
                  <a:pt x="4243" y="3230"/>
                  <a:pt x="3714" y="320"/>
                </a:cubicBezTo>
                <a:cubicBezTo>
                  <a:pt x="3185" y="-2590"/>
                  <a:pt x="-1578" y="15137"/>
                  <a:pt x="539" y="19370"/>
                </a:cubicBezTo>
                <a:cubicBezTo>
                  <a:pt x="2656" y="23603"/>
                  <a:pt x="11916" y="19370"/>
                  <a:pt x="16414" y="25720"/>
                </a:cubicBezTo>
                <a:cubicBezTo>
                  <a:pt x="20912" y="32070"/>
                  <a:pt x="56631" y="81018"/>
                  <a:pt x="54514" y="82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699E2CDB-A92C-2B4C-0CA4-2FC6F3235BCF}"/>
              </a:ext>
            </a:extLst>
          </p:cNvPr>
          <p:cNvSpPr/>
          <p:nvPr/>
        </p:nvSpPr>
        <p:spPr>
          <a:xfrm>
            <a:off x="5331845" y="2201252"/>
            <a:ext cx="271008" cy="107874"/>
          </a:xfrm>
          <a:custGeom>
            <a:avLst/>
            <a:gdLst>
              <a:gd name="connsiteX0" fmla="*/ 38 w 271008"/>
              <a:gd name="connsiteY0" fmla="*/ 81 h 107874"/>
              <a:gd name="connsiteX1" fmla="*/ 129155 w 271008"/>
              <a:gd name="connsiteY1" fmla="*/ 84748 h 107874"/>
              <a:gd name="connsiteX2" fmla="*/ 270972 w 271008"/>
              <a:gd name="connsiteY2" fmla="*/ 99565 h 107874"/>
              <a:gd name="connsiteX3" fmla="*/ 141855 w 271008"/>
              <a:gd name="connsiteY3" fmla="*/ 101681 h 107874"/>
              <a:gd name="connsiteX4" fmla="*/ 38 w 271008"/>
              <a:gd name="connsiteY4" fmla="*/ 81 h 10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08" h="107874">
                <a:moveTo>
                  <a:pt x="38" y="81"/>
                </a:moveTo>
                <a:cubicBezTo>
                  <a:pt x="-2079" y="-2741"/>
                  <a:pt x="83999" y="68167"/>
                  <a:pt x="129155" y="84748"/>
                </a:cubicBezTo>
                <a:cubicBezTo>
                  <a:pt x="174311" y="101329"/>
                  <a:pt x="268855" y="96743"/>
                  <a:pt x="270972" y="99565"/>
                </a:cubicBezTo>
                <a:cubicBezTo>
                  <a:pt x="273089" y="102387"/>
                  <a:pt x="183483" y="115439"/>
                  <a:pt x="141855" y="101681"/>
                </a:cubicBezTo>
                <a:cubicBezTo>
                  <a:pt x="100227" y="87923"/>
                  <a:pt x="2155" y="2903"/>
                  <a:pt x="38" y="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E0AEACF5-7637-DDA3-9B13-A373E9F00B17}"/>
              </a:ext>
            </a:extLst>
          </p:cNvPr>
          <p:cNvSpPr/>
          <p:nvPr/>
        </p:nvSpPr>
        <p:spPr>
          <a:xfrm>
            <a:off x="4995161" y="2323746"/>
            <a:ext cx="132526" cy="267108"/>
          </a:xfrm>
          <a:custGeom>
            <a:avLst/>
            <a:gdLst>
              <a:gd name="connsiteX0" fmla="*/ 131406 w 132526"/>
              <a:gd name="connsiteY0" fmla="*/ 354 h 267108"/>
              <a:gd name="connsiteX1" fmla="*/ 21339 w 132526"/>
              <a:gd name="connsiteY1" fmla="*/ 108304 h 267108"/>
              <a:gd name="connsiteX2" fmla="*/ 31922 w 132526"/>
              <a:gd name="connsiteY2" fmla="*/ 148521 h 267108"/>
              <a:gd name="connsiteX3" fmla="*/ 172 w 132526"/>
              <a:gd name="connsiteY3" fmla="*/ 267054 h 267108"/>
              <a:gd name="connsiteX4" fmla="*/ 19222 w 132526"/>
              <a:gd name="connsiteY4" fmla="*/ 163337 h 267108"/>
              <a:gd name="connsiteX5" fmla="*/ 19222 w 132526"/>
              <a:gd name="connsiteY5" fmla="*/ 127354 h 267108"/>
              <a:gd name="connsiteX6" fmla="*/ 76372 w 132526"/>
              <a:gd name="connsiteY6" fmla="*/ 74437 h 267108"/>
              <a:gd name="connsiteX7" fmla="*/ 131406 w 132526"/>
              <a:gd name="connsiteY7" fmla="*/ 354 h 26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526" h="267108">
                <a:moveTo>
                  <a:pt x="131406" y="354"/>
                </a:moveTo>
                <a:cubicBezTo>
                  <a:pt x="122234" y="5999"/>
                  <a:pt x="37920" y="83610"/>
                  <a:pt x="21339" y="108304"/>
                </a:cubicBezTo>
                <a:cubicBezTo>
                  <a:pt x="4758" y="132998"/>
                  <a:pt x="35450" y="122063"/>
                  <a:pt x="31922" y="148521"/>
                </a:cubicBezTo>
                <a:cubicBezTo>
                  <a:pt x="28394" y="174979"/>
                  <a:pt x="2289" y="264585"/>
                  <a:pt x="172" y="267054"/>
                </a:cubicBezTo>
                <a:cubicBezTo>
                  <a:pt x="-1945" y="269523"/>
                  <a:pt x="16047" y="186620"/>
                  <a:pt x="19222" y="163337"/>
                </a:cubicBezTo>
                <a:cubicBezTo>
                  <a:pt x="22397" y="140054"/>
                  <a:pt x="9697" y="142171"/>
                  <a:pt x="19222" y="127354"/>
                </a:cubicBezTo>
                <a:cubicBezTo>
                  <a:pt x="28747" y="112537"/>
                  <a:pt x="61908" y="90665"/>
                  <a:pt x="76372" y="74437"/>
                </a:cubicBezTo>
                <a:cubicBezTo>
                  <a:pt x="90836" y="58209"/>
                  <a:pt x="140578" y="-5291"/>
                  <a:pt x="131406" y="3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5EC48376-3516-4C0B-D040-E02CDCF5BC54}"/>
              </a:ext>
            </a:extLst>
          </p:cNvPr>
          <p:cNvSpPr/>
          <p:nvPr/>
        </p:nvSpPr>
        <p:spPr>
          <a:xfrm>
            <a:off x="5473685" y="2575957"/>
            <a:ext cx="61867" cy="171501"/>
          </a:xfrm>
          <a:custGeom>
            <a:avLst/>
            <a:gdLst>
              <a:gd name="connsiteX0" fmla="*/ 15 w 61867"/>
              <a:gd name="connsiteY0" fmla="*/ 26 h 171501"/>
              <a:gd name="connsiteX1" fmla="*/ 61398 w 61867"/>
              <a:gd name="connsiteY1" fmla="*/ 82576 h 171501"/>
              <a:gd name="connsiteX2" fmla="*/ 29648 w 61867"/>
              <a:gd name="connsiteY2" fmla="*/ 171476 h 171501"/>
              <a:gd name="connsiteX3" fmla="*/ 55048 w 61867"/>
              <a:gd name="connsiteY3" fmla="*/ 91043 h 171501"/>
              <a:gd name="connsiteX4" fmla="*/ 15 w 61867"/>
              <a:gd name="connsiteY4" fmla="*/ 26 h 17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67" h="171501">
                <a:moveTo>
                  <a:pt x="15" y="26"/>
                </a:moveTo>
                <a:cubicBezTo>
                  <a:pt x="1073" y="-1385"/>
                  <a:pt x="56459" y="54001"/>
                  <a:pt x="61398" y="82576"/>
                </a:cubicBezTo>
                <a:cubicBezTo>
                  <a:pt x="66337" y="111151"/>
                  <a:pt x="30706" y="170065"/>
                  <a:pt x="29648" y="171476"/>
                </a:cubicBezTo>
                <a:cubicBezTo>
                  <a:pt x="28590" y="172887"/>
                  <a:pt x="56459" y="114679"/>
                  <a:pt x="55048" y="91043"/>
                </a:cubicBezTo>
                <a:cubicBezTo>
                  <a:pt x="53637" y="67407"/>
                  <a:pt x="-1043" y="1437"/>
                  <a:pt x="15" y="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668F125F-96AF-6B5A-899D-5E4145339678}"/>
              </a:ext>
            </a:extLst>
          </p:cNvPr>
          <p:cNvSpPr/>
          <p:nvPr/>
        </p:nvSpPr>
        <p:spPr>
          <a:xfrm>
            <a:off x="5168900" y="2917578"/>
            <a:ext cx="141817" cy="96567"/>
          </a:xfrm>
          <a:custGeom>
            <a:avLst/>
            <a:gdLst>
              <a:gd name="connsiteX0" fmla="*/ 0 w 141817"/>
              <a:gd name="connsiteY0" fmla="*/ 1305 h 96567"/>
              <a:gd name="connsiteX1" fmla="*/ 114300 w 141817"/>
              <a:gd name="connsiteY1" fmla="*/ 11889 h 96567"/>
              <a:gd name="connsiteX2" fmla="*/ 141817 w 141817"/>
              <a:gd name="connsiteY2" fmla="*/ 96555 h 96567"/>
              <a:gd name="connsiteX3" fmla="*/ 114300 w 141817"/>
              <a:gd name="connsiteY3" fmla="*/ 18239 h 96567"/>
              <a:gd name="connsiteX4" fmla="*/ 0 w 141817"/>
              <a:gd name="connsiteY4" fmla="*/ 1305 h 9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17" h="96567">
                <a:moveTo>
                  <a:pt x="0" y="1305"/>
                </a:moveTo>
                <a:cubicBezTo>
                  <a:pt x="0" y="247"/>
                  <a:pt x="90664" y="-3986"/>
                  <a:pt x="114300" y="11889"/>
                </a:cubicBezTo>
                <a:cubicBezTo>
                  <a:pt x="137936" y="27764"/>
                  <a:pt x="141817" y="95497"/>
                  <a:pt x="141817" y="96555"/>
                </a:cubicBezTo>
                <a:cubicBezTo>
                  <a:pt x="141817" y="97613"/>
                  <a:pt x="131586" y="33761"/>
                  <a:pt x="114300" y="18239"/>
                </a:cubicBezTo>
                <a:cubicBezTo>
                  <a:pt x="97014" y="2717"/>
                  <a:pt x="0" y="2363"/>
                  <a:pt x="0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0C43CC84-3A0C-B909-1776-93F8C1B9A94C}"/>
              </a:ext>
            </a:extLst>
          </p:cNvPr>
          <p:cNvSpPr/>
          <p:nvPr/>
        </p:nvSpPr>
        <p:spPr>
          <a:xfrm>
            <a:off x="5403680" y="2942121"/>
            <a:ext cx="53371" cy="120727"/>
          </a:xfrm>
          <a:custGeom>
            <a:avLst/>
            <a:gdLst>
              <a:gd name="connsiteX0" fmla="*/ 170 w 53371"/>
              <a:gd name="connsiteY0" fmla="*/ 46 h 120727"/>
              <a:gd name="connsiteX1" fmla="*/ 36153 w 53371"/>
              <a:gd name="connsiteY1" fmla="*/ 55079 h 120727"/>
              <a:gd name="connsiteX2" fmla="*/ 34037 w 53371"/>
              <a:gd name="connsiteY2" fmla="*/ 120696 h 120727"/>
              <a:gd name="connsiteX3" fmla="*/ 53087 w 53371"/>
              <a:gd name="connsiteY3" fmla="*/ 46612 h 120727"/>
              <a:gd name="connsiteX4" fmla="*/ 170 w 53371"/>
              <a:gd name="connsiteY4" fmla="*/ 46 h 12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71" h="120727">
                <a:moveTo>
                  <a:pt x="170" y="46"/>
                </a:moveTo>
                <a:cubicBezTo>
                  <a:pt x="-2652" y="1457"/>
                  <a:pt x="30509" y="34971"/>
                  <a:pt x="36153" y="55079"/>
                </a:cubicBezTo>
                <a:cubicBezTo>
                  <a:pt x="41797" y="75187"/>
                  <a:pt x="31215" y="122107"/>
                  <a:pt x="34037" y="120696"/>
                </a:cubicBezTo>
                <a:cubicBezTo>
                  <a:pt x="36859" y="119285"/>
                  <a:pt x="55909" y="63545"/>
                  <a:pt x="53087" y="46612"/>
                </a:cubicBezTo>
                <a:cubicBezTo>
                  <a:pt x="50265" y="29679"/>
                  <a:pt x="2992" y="-1365"/>
                  <a:pt x="17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356CF3FC-88FA-C43C-2818-C7D5207C20D5}"/>
              </a:ext>
            </a:extLst>
          </p:cNvPr>
          <p:cNvSpPr/>
          <p:nvPr/>
        </p:nvSpPr>
        <p:spPr>
          <a:xfrm>
            <a:off x="4538128" y="2319866"/>
            <a:ext cx="148202" cy="221966"/>
          </a:xfrm>
          <a:custGeom>
            <a:avLst/>
            <a:gdLst>
              <a:gd name="connsiteX0" fmla="*/ 148172 w 148202"/>
              <a:gd name="connsiteY0" fmla="*/ 1 h 221966"/>
              <a:gd name="connsiteX1" fmla="*/ 8472 w 148202"/>
              <a:gd name="connsiteY1" fmla="*/ 97367 h 221966"/>
              <a:gd name="connsiteX2" fmla="*/ 19055 w 148202"/>
              <a:gd name="connsiteY2" fmla="*/ 167217 h 221966"/>
              <a:gd name="connsiteX3" fmla="*/ 5 w 148202"/>
              <a:gd name="connsiteY3" fmla="*/ 220134 h 221966"/>
              <a:gd name="connsiteX4" fmla="*/ 21172 w 148202"/>
              <a:gd name="connsiteY4" fmla="*/ 99484 h 221966"/>
              <a:gd name="connsiteX5" fmla="*/ 148172 w 148202"/>
              <a:gd name="connsiteY5" fmla="*/ 1 h 2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02" h="221966">
                <a:moveTo>
                  <a:pt x="148172" y="1"/>
                </a:moveTo>
                <a:cubicBezTo>
                  <a:pt x="146055" y="-352"/>
                  <a:pt x="29991" y="69498"/>
                  <a:pt x="8472" y="97367"/>
                </a:cubicBezTo>
                <a:cubicBezTo>
                  <a:pt x="-13047" y="125236"/>
                  <a:pt x="20466" y="146756"/>
                  <a:pt x="19055" y="167217"/>
                </a:cubicBezTo>
                <a:cubicBezTo>
                  <a:pt x="17644" y="187678"/>
                  <a:pt x="-348" y="231423"/>
                  <a:pt x="5" y="220134"/>
                </a:cubicBezTo>
                <a:cubicBezTo>
                  <a:pt x="358" y="208845"/>
                  <a:pt x="-347" y="132998"/>
                  <a:pt x="21172" y="99484"/>
                </a:cubicBezTo>
                <a:cubicBezTo>
                  <a:pt x="42691" y="65970"/>
                  <a:pt x="150289" y="354"/>
                  <a:pt x="148172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A3EFF2C6-DC5D-B59B-D4BB-312652CF5F57}"/>
              </a:ext>
            </a:extLst>
          </p:cNvPr>
          <p:cNvSpPr/>
          <p:nvPr/>
        </p:nvSpPr>
        <p:spPr>
          <a:xfrm>
            <a:off x="4332365" y="1911333"/>
            <a:ext cx="718296" cy="351667"/>
          </a:xfrm>
          <a:custGeom>
            <a:avLst/>
            <a:gdLst>
              <a:gd name="connsiteX0" fmla="*/ 718002 w 718296"/>
              <a:gd name="connsiteY0" fmla="*/ 17 h 351667"/>
              <a:gd name="connsiteX1" fmla="*/ 258685 w 718296"/>
              <a:gd name="connsiteY1" fmla="*/ 118550 h 351667"/>
              <a:gd name="connsiteX2" fmla="*/ 452 w 718296"/>
              <a:gd name="connsiteY2" fmla="*/ 351384 h 351667"/>
              <a:gd name="connsiteX3" fmla="*/ 199418 w 718296"/>
              <a:gd name="connsiteY3" fmla="*/ 165117 h 351667"/>
              <a:gd name="connsiteX4" fmla="*/ 326418 w 718296"/>
              <a:gd name="connsiteY4" fmla="*/ 110084 h 351667"/>
              <a:gd name="connsiteX5" fmla="*/ 718002 w 718296"/>
              <a:gd name="connsiteY5" fmla="*/ 17 h 35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296" h="351667">
                <a:moveTo>
                  <a:pt x="718002" y="17"/>
                </a:moveTo>
                <a:cubicBezTo>
                  <a:pt x="706713" y="1428"/>
                  <a:pt x="378277" y="59989"/>
                  <a:pt x="258685" y="118550"/>
                </a:cubicBezTo>
                <a:cubicBezTo>
                  <a:pt x="139093" y="177111"/>
                  <a:pt x="10330" y="343623"/>
                  <a:pt x="452" y="351384"/>
                </a:cubicBezTo>
                <a:cubicBezTo>
                  <a:pt x="-9426" y="359145"/>
                  <a:pt x="145090" y="205334"/>
                  <a:pt x="199418" y="165117"/>
                </a:cubicBezTo>
                <a:cubicBezTo>
                  <a:pt x="253746" y="124900"/>
                  <a:pt x="239987" y="137601"/>
                  <a:pt x="326418" y="110084"/>
                </a:cubicBezTo>
                <a:cubicBezTo>
                  <a:pt x="412849" y="82567"/>
                  <a:pt x="729291" y="-1394"/>
                  <a:pt x="718002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5283084A-24D7-AEB8-5818-DFF7B8CC7B49}"/>
              </a:ext>
            </a:extLst>
          </p:cNvPr>
          <p:cNvSpPr/>
          <p:nvPr/>
        </p:nvSpPr>
        <p:spPr>
          <a:xfrm>
            <a:off x="4057648" y="2334572"/>
            <a:ext cx="225866" cy="311402"/>
          </a:xfrm>
          <a:custGeom>
            <a:avLst/>
            <a:gdLst>
              <a:gd name="connsiteX0" fmla="*/ 218019 w 225866"/>
              <a:gd name="connsiteY0" fmla="*/ 111 h 311402"/>
              <a:gd name="connsiteX1" fmla="*/ 201085 w 225866"/>
              <a:gd name="connsiteY1" fmla="*/ 101711 h 311402"/>
              <a:gd name="connsiteX2" fmla="*/ 2 w 225866"/>
              <a:gd name="connsiteY2" fmla="*/ 311261 h 311402"/>
              <a:gd name="connsiteX3" fmla="*/ 196852 w 225866"/>
              <a:gd name="connsiteY3" fmla="*/ 133461 h 311402"/>
              <a:gd name="connsiteX4" fmla="*/ 224369 w 225866"/>
              <a:gd name="connsiteY4" fmla="*/ 82661 h 311402"/>
              <a:gd name="connsiteX5" fmla="*/ 218019 w 225866"/>
              <a:gd name="connsiteY5" fmla="*/ 111 h 31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866" h="311402">
                <a:moveTo>
                  <a:pt x="218019" y="111"/>
                </a:moveTo>
                <a:cubicBezTo>
                  <a:pt x="214138" y="3286"/>
                  <a:pt x="237421" y="49853"/>
                  <a:pt x="201085" y="101711"/>
                </a:cubicBezTo>
                <a:cubicBezTo>
                  <a:pt x="164749" y="153569"/>
                  <a:pt x="707" y="305969"/>
                  <a:pt x="2" y="311261"/>
                </a:cubicBezTo>
                <a:cubicBezTo>
                  <a:pt x="-703" y="316553"/>
                  <a:pt x="159458" y="171561"/>
                  <a:pt x="196852" y="133461"/>
                </a:cubicBezTo>
                <a:cubicBezTo>
                  <a:pt x="234246" y="95361"/>
                  <a:pt x="219783" y="103122"/>
                  <a:pt x="224369" y="82661"/>
                </a:cubicBezTo>
                <a:cubicBezTo>
                  <a:pt x="228955" y="62200"/>
                  <a:pt x="221900" y="-3064"/>
                  <a:pt x="218019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969C056-B2BA-E751-8F8E-93B9D2C8C246}"/>
              </a:ext>
            </a:extLst>
          </p:cNvPr>
          <p:cNvSpPr/>
          <p:nvPr/>
        </p:nvSpPr>
        <p:spPr>
          <a:xfrm>
            <a:off x="3793059" y="2921595"/>
            <a:ext cx="174944" cy="334099"/>
          </a:xfrm>
          <a:custGeom>
            <a:avLst/>
            <a:gdLst>
              <a:gd name="connsiteX0" fmla="*/ 173574 w 174944"/>
              <a:gd name="connsiteY0" fmla="*/ 1522 h 334099"/>
              <a:gd name="connsiteX1" fmla="*/ 67741 w 174944"/>
              <a:gd name="connsiteY1" fmla="*/ 206838 h 334099"/>
              <a:gd name="connsiteX2" fmla="*/ 8 w 174944"/>
              <a:gd name="connsiteY2" fmla="*/ 333838 h 334099"/>
              <a:gd name="connsiteX3" fmla="*/ 63508 w 174944"/>
              <a:gd name="connsiteY3" fmla="*/ 236472 h 334099"/>
              <a:gd name="connsiteX4" fmla="*/ 124891 w 174944"/>
              <a:gd name="connsiteY4" fmla="*/ 117938 h 334099"/>
              <a:gd name="connsiteX5" fmla="*/ 173574 w 174944"/>
              <a:gd name="connsiteY5" fmla="*/ 1522 h 334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944" h="334099">
                <a:moveTo>
                  <a:pt x="173574" y="1522"/>
                </a:moveTo>
                <a:cubicBezTo>
                  <a:pt x="164049" y="16339"/>
                  <a:pt x="96669" y="151452"/>
                  <a:pt x="67741" y="206838"/>
                </a:cubicBezTo>
                <a:cubicBezTo>
                  <a:pt x="38813" y="262224"/>
                  <a:pt x="713" y="328899"/>
                  <a:pt x="8" y="333838"/>
                </a:cubicBezTo>
                <a:cubicBezTo>
                  <a:pt x="-697" y="338777"/>
                  <a:pt x="42694" y="272455"/>
                  <a:pt x="63508" y="236472"/>
                </a:cubicBezTo>
                <a:cubicBezTo>
                  <a:pt x="84322" y="200489"/>
                  <a:pt x="109369" y="151805"/>
                  <a:pt x="124891" y="117938"/>
                </a:cubicBezTo>
                <a:cubicBezTo>
                  <a:pt x="140413" y="84071"/>
                  <a:pt x="183099" y="-13295"/>
                  <a:pt x="173574" y="1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0049CC06-683A-12CA-83A7-8CD519F2BEA5}"/>
              </a:ext>
            </a:extLst>
          </p:cNvPr>
          <p:cNvSpPr/>
          <p:nvPr/>
        </p:nvSpPr>
        <p:spPr>
          <a:xfrm>
            <a:off x="3795061" y="3291272"/>
            <a:ext cx="38738" cy="489623"/>
          </a:xfrm>
          <a:custGeom>
            <a:avLst/>
            <a:gdLst>
              <a:gd name="connsiteX0" fmla="*/ 25522 w 38738"/>
              <a:gd name="connsiteY0" fmla="*/ 145 h 489623"/>
              <a:gd name="connsiteX1" fmla="*/ 122 w 38738"/>
              <a:gd name="connsiteY1" fmla="*/ 177945 h 489623"/>
              <a:gd name="connsiteX2" fmla="*/ 38222 w 38738"/>
              <a:gd name="connsiteY2" fmla="*/ 486978 h 489623"/>
              <a:gd name="connsiteX3" fmla="*/ 21289 w 38738"/>
              <a:gd name="connsiteY3" fmla="*/ 317645 h 489623"/>
              <a:gd name="connsiteX4" fmla="*/ 8589 w 38738"/>
              <a:gd name="connsiteY4" fmla="*/ 150428 h 489623"/>
              <a:gd name="connsiteX5" fmla="*/ 25522 w 38738"/>
              <a:gd name="connsiteY5" fmla="*/ 145 h 48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38" h="489623">
                <a:moveTo>
                  <a:pt x="25522" y="145"/>
                </a:moveTo>
                <a:cubicBezTo>
                  <a:pt x="24111" y="4731"/>
                  <a:pt x="-1995" y="96806"/>
                  <a:pt x="122" y="177945"/>
                </a:cubicBezTo>
                <a:cubicBezTo>
                  <a:pt x="2239" y="259084"/>
                  <a:pt x="34694" y="463695"/>
                  <a:pt x="38222" y="486978"/>
                </a:cubicBezTo>
                <a:cubicBezTo>
                  <a:pt x="41750" y="510261"/>
                  <a:pt x="26228" y="373737"/>
                  <a:pt x="21289" y="317645"/>
                </a:cubicBezTo>
                <a:cubicBezTo>
                  <a:pt x="16350" y="261553"/>
                  <a:pt x="8942" y="200522"/>
                  <a:pt x="8589" y="150428"/>
                </a:cubicBezTo>
                <a:cubicBezTo>
                  <a:pt x="8236" y="100334"/>
                  <a:pt x="26933" y="-4441"/>
                  <a:pt x="25522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B4F291A7-832B-3A2A-2B9C-D615D17A51E2}"/>
              </a:ext>
            </a:extLst>
          </p:cNvPr>
          <p:cNvSpPr/>
          <p:nvPr/>
        </p:nvSpPr>
        <p:spPr>
          <a:xfrm>
            <a:off x="4169009" y="4034323"/>
            <a:ext cx="617269" cy="165224"/>
          </a:xfrm>
          <a:custGeom>
            <a:avLst/>
            <a:gdLst>
              <a:gd name="connsiteX0" fmla="*/ 824 w 617269"/>
              <a:gd name="connsiteY0" fmla="*/ 44 h 165224"/>
              <a:gd name="connsiteX1" fmla="*/ 138408 w 617269"/>
              <a:gd name="connsiteY1" fmla="*/ 99527 h 165224"/>
              <a:gd name="connsiteX2" fmla="*/ 400874 w 617269"/>
              <a:gd name="connsiteY2" fmla="*/ 165144 h 165224"/>
              <a:gd name="connsiteX3" fmla="*/ 616774 w 617269"/>
              <a:gd name="connsiteY3" fmla="*/ 86827 h 165224"/>
              <a:gd name="connsiteX4" fmla="*/ 458024 w 617269"/>
              <a:gd name="connsiteY4" fmla="*/ 146094 h 165224"/>
              <a:gd name="connsiteX5" fmla="*/ 390291 w 617269"/>
              <a:gd name="connsiteY5" fmla="*/ 148210 h 165224"/>
              <a:gd name="connsiteX6" fmla="*/ 309858 w 617269"/>
              <a:gd name="connsiteY6" fmla="*/ 148210 h 165224"/>
              <a:gd name="connsiteX7" fmla="*/ 197674 w 617269"/>
              <a:gd name="connsiteY7" fmla="*/ 112227 h 165224"/>
              <a:gd name="connsiteX8" fmla="*/ 824 w 617269"/>
              <a:gd name="connsiteY8" fmla="*/ 44 h 16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7269" h="165224">
                <a:moveTo>
                  <a:pt x="824" y="44"/>
                </a:moveTo>
                <a:cubicBezTo>
                  <a:pt x="-9054" y="-2073"/>
                  <a:pt x="71733" y="72010"/>
                  <a:pt x="138408" y="99527"/>
                </a:cubicBezTo>
                <a:cubicBezTo>
                  <a:pt x="205083" y="127044"/>
                  <a:pt x="321146" y="167261"/>
                  <a:pt x="400874" y="165144"/>
                </a:cubicBezTo>
                <a:cubicBezTo>
                  <a:pt x="480602" y="163027"/>
                  <a:pt x="607249" y="90002"/>
                  <a:pt x="616774" y="86827"/>
                </a:cubicBezTo>
                <a:cubicBezTo>
                  <a:pt x="626299" y="83652"/>
                  <a:pt x="495771" y="135864"/>
                  <a:pt x="458024" y="146094"/>
                </a:cubicBezTo>
                <a:cubicBezTo>
                  <a:pt x="420277" y="156324"/>
                  <a:pt x="414985" y="147857"/>
                  <a:pt x="390291" y="148210"/>
                </a:cubicBezTo>
                <a:cubicBezTo>
                  <a:pt x="365597" y="148563"/>
                  <a:pt x="341961" y="154207"/>
                  <a:pt x="309858" y="148210"/>
                </a:cubicBezTo>
                <a:cubicBezTo>
                  <a:pt x="277755" y="142213"/>
                  <a:pt x="246357" y="133041"/>
                  <a:pt x="197674" y="112227"/>
                </a:cubicBezTo>
                <a:cubicBezTo>
                  <a:pt x="148991" y="91413"/>
                  <a:pt x="10702" y="2161"/>
                  <a:pt x="824" y="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1F0BF341-BCEF-9409-7E84-ADFA9DF05C0B}"/>
              </a:ext>
            </a:extLst>
          </p:cNvPr>
          <p:cNvSpPr/>
          <p:nvPr/>
        </p:nvSpPr>
        <p:spPr>
          <a:xfrm>
            <a:off x="3813523" y="4308763"/>
            <a:ext cx="265320" cy="537814"/>
          </a:xfrm>
          <a:custGeom>
            <a:avLst/>
            <a:gdLst>
              <a:gd name="connsiteX0" fmla="*/ 710 w 265320"/>
              <a:gd name="connsiteY0" fmla="*/ 770 h 537814"/>
              <a:gd name="connsiteX1" fmla="*/ 129827 w 265320"/>
              <a:gd name="connsiteY1" fmla="*/ 199737 h 537814"/>
              <a:gd name="connsiteX2" fmla="*/ 261060 w 265320"/>
              <a:gd name="connsiteY2" fmla="*/ 527820 h 537814"/>
              <a:gd name="connsiteX3" fmla="*/ 229310 w 265320"/>
              <a:gd name="connsiteY3" fmla="*/ 436804 h 537814"/>
              <a:gd name="connsiteX4" fmla="*/ 189094 w 265320"/>
              <a:gd name="connsiteY4" fmla="*/ 269587 h 537814"/>
              <a:gd name="connsiteX5" fmla="*/ 710 w 265320"/>
              <a:gd name="connsiteY5" fmla="*/ 770 h 53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320" h="537814">
                <a:moveTo>
                  <a:pt x="710" y="770"/>
                </a:moveTo>
                <a:cubicBezTo>
                  <a:pt x="-9168" y="-10872"/>
                  <a:pt x="86435" y="111895"/>
                  <a:pt x="129827" y="199737"/>
                </a:cubicBezTo>
                <a:cubicBezTo>
                  <a:pt x="173219" y="287579"/>
                  <a:pt x="244480" y="488309"/>
                  <a:pt x="261060" y="527820"/>
                </a:cubicBezTo>
                <a:cubicBezTo>
                  <a:pt x="277640" y="567331"/>
                  <a:pt x="241304" y="479843"/>
                  <a:pt x="229310" y="436804"/>
                </a:cubicBezTo>
                <a:cubicBezTo>
                  <a:pt x="217316" y="393765"/>
                  <a:pt x="222961" y="336968"/>
                  <a:pt x="189094" y="269587"/>
                </a:cubicBezTo>
                <a:cubicBezTo>
                  <a:pt x="155227" y="202206"/>
                  <a:pt x="10588" y="12412"/>
                  <a:pt x="710" y="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A3AAAF3-DF05-7F7B-2143-6C34BF9D0BA2}"/>
              </a:ext>
            </a:extLst>
          </p:cNvPr>
          <p:cNvSpPr/>
          <p:nvPr/>
        </p:nvSpPr>
        <p:spPr>
          <a:xfrm>
            <a:off x="4424494" y="4334917"/>
            <a:ext cx="110307" cy="289730"/>
          </a:xfrm>
          <a:custGeom>
            <a:avLst/>
            <a:gdLst>
              <a:gd name="connsiteX0" fmla="*/ 17331 w 110307"/>
              <a:gd name="connsiteY0" fmla="*/ 546 h 289730"/>
              <a:gd name="connsiteX1" fmla="*/ 4631 w 110307"/>
              <a:gd name="connsiteY1" fmla="*/ 114846 h 289730"/>
              <a:gd name="connsiteX2" fmla="*/ 107819 w 110307"/>
              <a:gd name="connsiteY2" fmla="*/ 283121 h 289730"/>
              <a:gd name="connsiteX3" fmla="*/ 72894 w 110307"/>
              <a:gd name="connsiteY3" fmla="*/ 246608 h 289730"/>
              <a:gd name="connsiteX4" fmla="*/ 12569 w 110307"/>
              <a:gd name="connsiteY4" fmla="*/ 160883 h 289730"/>
              <a:gd name="connsiteX5" fmla="*/ 17331 w 110307"/>
              <a:gd name="connsiteY5" fmla="*/ 546 h 28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07" h="289730">
                <a:moveTo>
                  <a:pt x="17331" y="546"/>
                </a:moveTo>
                <a:cubicBezTo>
                  <a:pt x="16008" y="-7127"/>
                  <a:pt x="-10450" y="67750"/>
                  <a:pt x="4631" y="114846"/>
                </a:cubicBezTo>
                <a:cubicBezTo>
                  <a:pt x="19712" y="161942"/>
                  <a:pt x="96442" y="261161"/>
                  <a:pt x="107819" y="283121"/>
                </a:cubicBezTo>
                <a:cubicBezTo>
                  <a:pt x="119196" y="305081"/>
                  <a:pt x="88769" y="266981"/>
                  <a:pt x="72894" y="246608"/>
                </a:cubicBezTo>
                <a:cubicBezTo>
                  <a:pt x="57019" y="226235"/>
                  <a:pt x="23417" y="197131"/>
                  <a:pt x="12569" y="160883"/>
                </a:cubicBezTo>
                <a:cubicBezTo>
                  <a:pt x="1721" y="124635"/>
                  <a:pt x="18654" y="8219"/>
                  <a:pt x="17331" y="5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4FB45DAE-2A14-774C-74E1-FC1C05F7B210}"/>
              </a:ext>
            </a:extLst>
          </p:cNvPr>
          <p:cNvSpPr/>
          <p:nvPr/>
        </p:nvSpPr>
        <p:spPr>
          <a:xfrm>
            <a:off x="4132959" y="4600981"/>
            <a:ext cx="461436" cy="364254"/>
          </a:xfrm>
          <a:custGeom>
            <a:avLst/>
            <a:gdLst>
              <a:gd name="connsiteX0" fmla="*/ 11474 w 461436"/>
              <a:gd name="connsiteY0" fmla="*/ 652 h 364254"/>
              <a:gd name="connsiteX1" fmla="*/ 60158 w 461436"/>
              <a:gd name="connsiteY1" fmla="*/ 131886 h 364254"/>
              <a:gd name="connsiteX2" fmla="*/ 451741 w 461436"/>
              <a:gd name="connsiteY2" fmla="*/ 358369 h 364254"/>
              <a:gd name="connsiteX3" fmla="*/ 316274 w 461436"/>
              <a:gd name="connsiteY3" fmla="*/ 280052 h 364254"/>
              <a:gd name="connsiteX4" fmla="*/ 30524 w 461436"/>
              <a:gd name="connsiteY4" fmla="*/ 89552 h 364254"/>
              <a:gd name="connsiteX5" fmla="*/ 11474 w 461436"/>
              <a:gd name="connsiteY5" fmla="*/ 652 h 3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436" h="364254">
                <a:moveTo>
                  <a:pt x="11474" y="652"/>
                </a:moveTo>
                <a:cubicBezTo>
                  <a:pt x="16413" y="7708"/>
                  <a:pt x="-13220" y="72267"/>
                  <a:pt x="60158" y="131886"/>
                </a:cubicBezTo>
                <a:cubicBezTo>
                  <a:pt x="133536" y="191506"/>
                  <a:pt x="409055" y="333675"/>
                  <a:pt x="451741" y="358369"/>
                </a:cubicBezTo>
                <a:cubicBezTo>
                  <a:pt x="494427" y="383063"/>
                  <a:pt x="386477" y="324855"/>
                  <a:pt x="316274" y="280052"/>
                </a:cubicBezTo>
                <a:cubicBezTo>
                  <a:pt x="246071" y="235249"/>
                  <a:pt x="81324" y="134002"/>
                  <a:pt x="30524" y="89552"/>
                </a:cubicBezTo>
                <a:cubicBezTo>
                  <a:pt x="-20276" y="45102"/>
                  <a:pt x="6535" y="-6404"/>
                  <a:pt x="11474" y="6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5EB564B-8300-0E52-F389-361AD183786B}"/>
              </a:ext>
            </a:extLst>
          </p:cNvPr>
          <p:cNvSpPr/>
          <p:nvPr/>
        </p:nvSpPr>
        <p:spPr>
          <a:xfrm>
            <a:off x="4834418" y="4889416"/>
            <a:ext cx="496119" cy="301675"/>
          </a:xfrm>
          <a:custGeom>
            <a:avLst/>
            <a:gdLst>
              <a:gd name="connsiteX0" fmla="*/ 49 w 496119"/>
              <a:gd name="connsiteY0" fmla="*/ 84 h 301675"/>
              <a:gd name="connsiteX1" fmla="*/ 122815 w 496119"/>
              <a:gd name="connsiteY1" fmla="*/ 135551 h 301675"/>
              <a:gd name="connsiteX2" fmla="*/ 493232 w 496119"/>
              <a:gd name="connsiteY2" fmla="*/ 300651 h 301675"/>
              <a:gd name="connsiteX3" fmla="*/ 304849 w 496119"/>
              <a:gd name="connsiteY3" fmla="*/ 209634 h 301675"/>
              <a:gd name="connsiteX4" fmla="*/ 110115 w 496119"/>
              <a:gd name="connsiteY4" fmla="*/ 116501 h 301675"/>
              <a:gd name="connsiteX5" fmla="*/ 49 w 496119"/>
              <a:gd name="connsiteY5" fmla="*/ 84 h 30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119" h="301675">
                <a:moveTo>
                  <a:pt x="49" y="84"/>
                </a:moveTo>
                <a:cubicBezTo>
                  <a:pt x="2166" y="3259"/>
                  <a:pt x="40618" y="85457"/>
                  <a:pt x="122815" y="135551"/>
                </a:cubicBezTo>
                <a:cubicBezTo>
                  <a:pt x="205012" y="185645"/>
                  <a:pt x="462893" y="288304"/>
                  <a:pt x="493232" y="300651"/>
                </a:cubicBezTo>
                <a:cubicBezTo>
                  <a:pt x="523571" y="312998"/>
                  <a:pt x="304849" y="209634"/>
                  <a:pt x="304849" y="209634"/>
                </a:cubicBezTo>
                <a:cubicBezTo>
                  <a:pt x="240996" y="178942"/>
                  <a:pt x="155976" y="148604"/>
                  <a:pt x="110115" y="116501"/>
                </a:cubicBezTo>
                <a:cubicBezTo>
                  <a:pt x="64254" y="84398"/>
                  <a:pt x="-2068" y="-3091"/>
                  <a:pt x="49" y="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0388BA3A-B682-1DA4-2452-A89C467E651A}"/>
              </a:ext>
            </a:extLst>
          </p:cNvPr>
          <p:cNvSpPr/>
          <p:nvPr/>
        </p:nvSpPr>
        <p:spPr>
          <a:xfrm>
            <a:off x="5473700" y="4921723"/>
            <a:ext cx="379956" cy="304327"/>
          </a:xfrm>
          <a:custGeom>
            <a:avLst/>
            <a:gdLst>
              <a:gd name="connsiteX0" fmla="*/ 376767 w 379956"/>
              <a:gd name="connsiteY0" fmla="*/ 7994 h 304327"/>
              <a:gd name="connsiteX1" fmla="*/ 281517 w 379956"/>
              <a:gd name="connsiteY1" fmla="*/ 228127 h 304327"/>
              <a:gd name="connsiteX2" fmla="*/ 0 w 379956"/>
              <a:gd name="connsiteY2" fmla="*/ 304327 h 304327"/>
              <a:gd name="connsiteX3" fmla="*/ 279400 w 379956"/>
              <a:gd name="connsiteY3" fmla="*/ 228127 h 304327"/>
              <a:gd name="connsiteX4" fmla="*/ 351367 w 379956"/>
              <a:gd name="connsiteY4" fmla="*/ 63027 h 304327"/>
              <a:gd name="connsiteX5" fmla="*/ 376767 w 379956"/>
              <a:gd name="connsiteY5" fmla="*/ 7994 h 30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956" h="304327">
                <a:moveTo>
                  <a:pt x="376767" y="7994"/>
                </a:moveTo>
                <a:cubicBezTo>
                  <a:pt x="365125" y="35511"/>
                  <a:pt x="344311" y="178738"/>
                  <a:pt x="281517" y="228127"/>
                </a:cubicBezTo>
                <a:cubicBezTo>
                  <a:pt x="218723" y="277516"/>
                  <a:pt x="353" y="304327"/>
                  <a:pt x="0" y="304327"/>
                </a:cubicBezTo>
                <a:cubicBezTo>
                  <a:pt x="-353" y="304327"/>
                  <a:pt x="220839" y="268344"/>
                  <a:pt x="279400" y="228127"/>
                </a:cubicBezTo>
                <a:cubicBezTo>
                  <a:pt x="337961" y="187910"/>
                  <a:pt x="337256" y="95835"/>
                  <a:pt x="351367" y="63027"/>
                </a:cubicBezTo>
                <a:cubicBezTo>
                  <a:pt x="365478" y="30219"/>
                  <a:pt x="388409" y="-19523"/>
                  <a:pt x="376767" y="7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F83ECBC7-4304-37EA-4A91-BC5C01F9537D}"/>
              </a:ext>
            </a:extLst>
          </p:cNvPr>
          <p:cNvSpPr/>
          <p:nvPr/>
        </p:nvSpPr>
        <p:spPr>
          <a:xfrm>
            <a:off x="5960335" y="4317853"/>
            <a:ext cx="157357" cy="491436"/>
          </a:xfrm>
          <a:custGeom>
            <a:avLst/>
            <a:gdLst>
              <a:gd name="connsiteX0" fmla="*/ 156832 w 157357"/>
              <a:gd name="connsiteY0" fmla="*/ 147 h 491436"/>
              <a:gd name="connsiteX1" fmla="*/ 135665 w 157357"/>
              <a:gd name="connsiteY1" fmla="*/ 201230 h 491436"/>
              <a:gd name="connsiteX2" fmla="*/ 198 w 157357"/>
              <a:gd name="connsiteY2" fmla="*/ 491214 h 491436"/>
              <a:gd name="connsiteX3" fmla="*/ 106032 w 157357"/>
              <a:gd name="connsiteY3" fmla="*/ 247797 h 491436"/>
              <a:gd name="connsiteX4" fmla="*/ 133548 w 157357"/>
              <a:gd name="connsiteY4" fmla="*/ 169480 h 491436"/>
              <a:gd name="connsiteX5" fmla="*/ 156832 w 157357"/>
              <a:gd name="connsiteY5" fmla="*/ 147 h 49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357" h="491436">
                <a:moveTo>
                  <a:pt x="156832" y="147"/>
                </a:moveTo>
                <a:cubicBezTo>
                  <a:pt x="157185" y="5439"/>
                  <a:pt x="161771" y="119386"/>
                  <a:pt x="135665" y="201230"/>
                </a:cubicBezTo>
                <a:cubicBezTo>
                  <a:pt x="109559" y="283075"/>
                  <a:pt x="5137" y="483453"/>
                  <a:pt x="198" y="491214"/>
                </a:cubicBezTo>
                <a:cubicBezTo>
                  <a:pt x="-4741" y="498975"/>
                  <a:pt x="83807" y="301419"/>
                  <a:pt x="106032" y="247797"/>
                </a:cubicBezTo>
                <a:cubicBezTo>
                  <a:pt x="128257" y="194175"/>
                  <a:pt x="126140" y="205816"/>
                  <a:pt x="133548" y="169480"/>
                </a:cubicBezTo>
                <a:cubicBezTo>
                  <a:pt x="140956" y="133144"/>
                  <a:pt x="156479" y="-5145"/>
                  <a:pt x="156832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C8708AE-7305-4045-4535-1BEF08864ADE}"/>
              </a:ext>
            </a:extLst>
          </p:cNvPr>
          <p:cNvSpPr/>
          <p:nvPr/>
        </p:nvSpPr>
        <p:spPr>
          <a:xfrm>
            <a:off x="6188059" y="3621088"/>
            <a:ext cx="35508" cy="382587"/>
          </a:xfrm>
          <a:custGeom>
            <a:avLst/>
            <a:gdLst>
              <a:gd name="connsiteX0" fmla="*/ 16 w 35508"/>
              <a:gd name="connsiteY0" fmla="*/ 0 h 382587"/>
              <a:gd name="connsiteX1" fmla="*/ 34941 w 35508"/>
              <a:gd name="connsiteY1" fmla="*/ 201612 h 382587"/>
              <a:gd name="connsiteX2" fmla="*/ 22241 w 35508"/>
              <a:gd name="connsiteY2" fmla="*/ 382587 h 382587"/>
              <a:gd name="connsiteX3" fmla="*/ 30179 w 35508"/>
              <a:gd name="connsiteY3" fmla="*/ 201612 h 382587"/>
              <a:gd name="connsiteX4" fmla="*/ 16 w 35508"/>
              <a:gd name="connsiteY4" fmla="*/ 0 h 38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08" h="382587">
                <a:moveTo>
                  <a:pt x="16" y="0"/>
                </a:moveTo>
                <a:cubicBezTo>
                  <a:pt x="810" y="0"/>
                  <a:pt x="31237" y="137848"/>
                  <a:pt x="34941" y="201612"/>
                </a:cubicBezTo>
                <a:cubicBezTo>
                  <a:pt x="38645" y="265376"/>
                  <a:pt x="23035" y="382587"/>
                  <a:pt x="22241" y="382587"/>
                </a:cubicBezTo>
                <a:cubicBezTo>
                  <a:pt x="21447" y="382587"/>
                  <a:pt x="32825" y="260085"/>
                  <a:pt x="30179" y="201612"/>
                </a:cubicBezTo>
                <a:cubicBezTo>
                  <a:pt x="27533" y="143139"/>
                  <a:pt x="-778" y="0"/>
                  <a:pt x="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ADF70A1B-5BA8-EF98-C841-D45958D0A043}"/>
              </a:ext>
            </a:extLst>
          </p:cNvPr>
          <p:cNvSpPr/>
          <p:nvPr/>
        </p:nvSpPr>
        <p:spPr>
          <a:xfrm>
            <a:off x="5854572" y="3710245"/>
            <a:ext cx="256543" cy="94164"/>
          </a:xfrm>
          <a:custGeom>
            <a:avLst/>
            <a:gdLst>
              <a:gd name="connsiteX0" fmla="*/ 128 w 256543"/>
              <a:gd name="connsiteY0" fmla="*/ 72238 h 94164"/>
              <a:gd name="connsiteX1" fmla="*/ 194861 w 256543"/>
              <a:gd name="connsiteY1" fmla="*/ 91288 h 94164"/>
              <a:gd name="connsiteX2" fmla="*/ 256245 w 256543"/>
              <a:gd name="connsiteY2" fmla="*/ 272 h 94164"/>
              <a:gd name="connsiteX3" fmla="*/ 216028 w 256543"/>
              <a:gd name="connsiteY3" fmla="*/ 63772 h 94164"/>
              <a:gd name="connsiteX4" fmla="*/ 165228 w 256543"/>
              <a:gd name="connsiteY4" fmla="*/ 80705 h 94164"/>
              <a:gd name="connsiteX5" fmla="*/ 128 w 256543"/>
              <a:gd name="connsiteY5" fmla="*/ 72238 h 94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543" h="94164">
                <a:moveTo>
                  <a:pt x="128" y="72238"/>
                </a:moveTo>
                <a:cubicBezTo>
                  <a:pt x="5067" y="74002"/>
                  <a:pt x="152175" y="103282"/>
                  <a:pt x="194861" y="91288"/>
                </a:cubicBezTo>
                <a:cubicBezTo>
                  <a:pt x="237547" y="79294"/>
                  <a:pt x="252717" y="4858"/>
                  <a:pt x="256245" y="272"/>
                </a:cubicBezTo>
                <a:cubicBezTo>
                  <a:pt x="259773" y="-4314"/>
                  <a:pt x="231197" y="50367"/>
                  <a:pt x="216028" y="63772"/>
                </a:cubicBezTo>
                <a:cubicBezTo>
                  <a:pt x="200859" y="77177"/>
                  <a:pt x="195920" y="78588"/>
                  <a:pt x="165228" y="80705"/>
                </a:cubicBezTo>
                <a:cubicBezTo>
                  <a:pt x="134536" y="82822"/>
                  <a:pt x="-4811" y="70474"/>
                  <a:pt x="128" y="722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7F558352-F6BB-F190-184A-CF604B818A84}"/>
              </a:ext>
            </a:extLst>
          </p:cNvPr>
          <p:cNvSpPr/>
          <p:nvPr/>
        </p:nvSpPr>
        <p:spPr>
          <a:xfrm>
            <a:off x="6021162" y="3019393"/>
            <a:ext cx="52708" cy="238272"/>
          </a:xfrm>
          <a:custGeom>
            <a:avLst/>
            <a:gdLst>
              <a:gd name="connsiteX0" fmla="*/ 19276 w 52708"/>
              <a:gd name="connsiteY0" fmla="*/ 32 h 238272"/>
              <a:gd name="connsiteX1" fmla="*/ 14513 w 52708"/>
              <a:gd name="connsiteY1" fmla="*/ 98457 h 238272"/>
              <a:gd name="connsiteX2" fmla="*/ 14513 w 52708"/>
              <a:gd name="connsiteY2" fmla="*/ 131795 h 238272"/>
              <a:gd name="connsiteX3" fmla="*/ 52613 w 52708"/>
              <a:gd name="connsiteY3" fmla="*/ 238157 h 238272"/>
              <a:gd name="connsiteX4" fmla="*/ 1813 w 52708"/>
              <a:gd name="connsiteY4" fmla="*/ 109570 h 238272"/>
              <a:gd name="connsiteX5" fmla="*/ 19276 w 52708"/>
              <a:gd name="connsiteY5" fmla="*/ 32 h 23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08" h="238272">
                <a:moveTo>
                  <a:pt x="19276" y="32"/>
                </a:moveTo>
                <a:cubicBezTo>
                  <a:pt x="21393" y="-1820"/>
                  <a:pt x="15307" y="76497"/>
                  <a:pt x="14513" y="98457"/>
                </a:cubicBezTo>
                <a:cubicBezTo>
                  <a:pt x="13719" y="120417"/>
                  <a:pt x="8163" y="108512"/>
                  <a:pt x="14513" y="131795"/>
                </a:cubicBezTo>
                <a:cubicBezTo>
                  <a:pt x="20863" y="155078"/>
                  <a:pt x="54730" y="241861"/>
                  <a:pt x="52613" y="238157"/>
                </a:cubicBezTo>
                <a:cubicBezTo>
                  <a:pt x="50496" y="234453"/>
                  <a:pt x="10280" y="145818"/>
                  <a:pt x="1813" y="109570"/>
                </a:cubicBezTo>
                <a:cubicBezTo>
                  <a:pt x="-6654" y="73322"/>
                  <a:pt x="17159" y="1884"/>
                  <a:pt x="19276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E5C021B9-7E6E-C634-CBE6-85185746DA1A}"/>
              </a:ext>
            </a:extLst>
          </p:cNvPr>
          <p:cNvSpPr/>
          <p:nvPr/>
        </p:nvSpPr>
        <p:spPr>
          <a:xfrm>
            <a:off x="5967401" y="2738267"/>
            <a:ext cx="62100" cy="192385"/>
          </a:xfrm>
          <a:custGeom>
            <a:avLst/>
            <a:gdLst>
              <a:gd name="connsiteX0" fmla="*/ 12 w 62100"/>
              <a:gd name="connsiteY0" fmla="*/ 171 h 192385"/>
              <a:gd name="connsiteX1" fmla="*/ 50812 w 62100"/>
              <a:gd name="connsiteY1" fmla="*/ 77958 h 192385"/>
              <a:gd name="connsiteX2" fmla="*/ 61924 w 62100"/>
              <a:gd name="connsiteY2" fmla="*/ 192258 h 192385"/>
              <a:gd name="connsiteX3" fmla="*/ 46049 w 62100"/>
              <a:gd name="connsiteY3" fmla="*/ 98596 h 192385"/>
              <a:gd name="connsiteX4" fmla="*/ 12 w 62100"/>
              <a:gd name="connsiteY4" fmla="*/ 171 h 19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00" h="192385">
                <a:moveTo>
                  <a:pt x="12" y="171"/>
                </a:moveTo>
                <a:cubicBezTo>
                  <a:pt x="806" y="-3269"/>
                  <a:pt x="40493" y="45943"/>
                  <a:pt x="50812" y="77958"/>
                </a:cubicBezTo>
                <a:cubicBezTo>
                  <a:pt x="61131" y="109973"/>
                  <a:pt x="62718" y="188818"/>
                  <a:pt x="61924" y="192258"/>
                </a:cubicBezTo>
                <a:cubicBezTo>
                  <a:pt x="61130" y="195698"/>
                  <a:pt x="55045" y="128494"/>
                  <a:pt x="46049" y="98596"/>
                </a:cubicBezTo>
                <a:cubicBezTo>
                  <a:pt x="37053" y="68698"/>
                  <a:pt x="-782" y="3611"/>
                  <a:pt x="12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A276EED2-E0EC-130B-DBD7-7982BED836E7}"/>
              </a:ext>
            </a:extLst>
          </p:cNvPr>
          <p:cNvSpPr/>
          <p:nvPr/>
        </p:nvSpPr>
        <p:spPr>
          <a:xfrm>
            <a:off x="5654578" y="2181164"/>
            <a:ext cx="176750" cy="292234"/>
          </a:xfrm>
          <a:custGeom>
            <a:avLst/>
            <a:gdLst>
              <a:gd name="connsiteX0" fmla="*/ 97 w 176750"/>
              <a:gd name="connsiteY0" fmla="*/ 61 h 292234"/>
              <a:gd name="connsiteX1" fmla="*/ 133447 w 176750"/>
              <a:gd name="connsiteY1" fmla="*/ 161986 h 292234"/>
              <a:gd name="connsiteX2" fmla="*/ 176310 w 176750"/>
              <a:gd name="connsiteY2" fmla="*/ 292161 h 292234"/>
              <a:gd name="connsiteX3" fmla="*/ 112810 w 176750"/>
              <a:gd name="connsiteY3" fmla="*/ 144524 h 292234"/>
              <a:gd name="connsiteX4" fmla="*/ 97 w 176750"/>
              <a:gd name="connsiteY4" fmla="*/ 61 h 29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50" h="292234">
                <a:moveTo>
                  <a:pt x="97" y="61"/>
                </a:moveTo>
                <a:cubicBezTo>
                  <a:pt x="3536" y="2971"/>
                  <a:pt x="104078" y="113303"/>
                  <a:pt x="133447" y="161986"/>
                </a:cubicBezTo>
                <a:cubicBezTo>
                  <a:pt x="162816" y="210669"/>
                  <a:pt x="179749" y="295071"/>
                  <a:pt x="176310" y="292161"/>
                </a:cubicBezTo>
                <a:cubicBezTo>
                  <a:pt x="172871" y="289251"/>
                  <a:pt x="140856" y="190826"/>
                  <a:pt x="112810" y="144524"/>
                </a:cubicBezTo>
                <a:cubicBezTo>
                  <a:pt x="84764" y="98222"/>
                  <a:pt x="-3342" y="-2849"/>
                  <a:pt x="97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AE09531-9810-8F43-7569-83E7008E2EF5}"/>
              </a:ext>
            </a:extLst>
          </p:cNvPr>
          <p:cNvSpPr/>
          <p:nvPr/>
        </p:nvSpPr>
        <p:spPr>
          <a:xfrm>
            <a:off x="5083077" y="1870248"/>
            <a:ext cx="479867" cy="221843"/>
          </a:xfrm>
          <a:custGeom>
            <a:avLst/>
            <a:gdLst>
              <a:gd name="connsiteX0" fmla="*/ 98 w 479867"/>
              <a:gd name="connsiteY0" fmla="*/ 31577 h 221843"/>
              <a:gd name="connsiteX1" fmla="*/ 106461 w 479867"/>
              <a:gd name="connsiteY1" fmla="*/ 9352 h 221843"/>
              <a:gd name="connsiteX2" fmla="*/ 458886 w 479867"/>
              <a:gd name="connsiteY2" fmla="*/ 207790 h 221843"/>
              <a:gd name="connsiteX3" fmla="*/ 404911 w 479867"/>
              <a:gd name="connsiteY3" fmla="*/ 185565 h 221843"/>
              <a:gd name="connsiteX4" fmla="*/ 119161 w 479867"/>
              <a:gd name="connsiteY4" fmla="*/ 25227 h 221843"/>
              <a:gd name="connsiteX5" fmla="*/ 98 w 479867"/>
              <a:gd name="connsiteY5" fmla="*/ 31577 h 22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867" h="221843">
                <a:moveTo>
                  <a:pt x="98" y="31577"/>
                </a:moveTo>
                <a:cubicBezTo>
                  <a:pt x="-2019" y="28931"/>
                  <a:pt x="29996" y="-20017"/>
                  <a:pt x="106461" y="9352"/>
                </a:cubicBezTo>
                <a:cubicBezTo>
                  <a:pt x="182926" y="38721"/>
                  <a:pt x="409144" y="178421"/>
                  <a:pt x="458886" y="207790"/>
                </a:cubicBezTo>
                <a:cubicBezTo>
                  <a:pt x="508628" y="237159"/>
                  <a:pt x="461532" y="215992"/>
                  <a:pt x="404911" y="185565"/>
                </a:cubicBezTo>
                <a:cubicBezTo>
                  <a:pt x="348290" y="155138"/>
                  <a:pt x="183455" y="54860"/>
                  <a:pt x="119161" y="25227"/>
                </a:cubicBezTo>
                <a:cubicBezTo>
                  <a:pt x="54867" y="-4406"/>
                  <a:pt x="2215" y="34223"/>
                  <a:pt x="98" y="31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9C05BF2-67E6-FB0B-CF84-B0C20BC38DF2}"/>
              </a:ext>
            </a:extLst>
          </p:cNvPr>
          <p:cNvSpPr/>
          <p:nvPr/>
        </p:nvSpPr>
        <p:spPr>
          <a:xfrm>
            <a:off x="3452801" y="4362288"/>
            <a:ext cx="411914" cy="127628"/>
          </a:xfrm>
          <a:custGeom>
            <a:avLst/>
            <a:gdLst>
              <a:gd name="connsiteX0" fmla="*/ 12 w 411914"/>
              <a:gd name="connsiteY0" fmla="*/ 162 h 127628"/>
              <a:gd name="connsiteX1" fmla="*/ 142887 w 411914"/>
              <a:gd name="connsiteY1" fmla="*/ 30325 h 127628"/>
              <a:gd name="connsiteX2" fmla="*/ 261949 w 411914"/>
              <a:gd name="connsiteY2" fmla="*/ 20800 h 127628"/>
              <a:gd name="connsiteX3" fmla="*/ 409587 w 411914"/>
              <a:gd name="connsiteY3" fmla="*/ 127162 h 127628"/>
              <a:gd name="connsiteX4" fmla="*/ 346087 w 411914"/>
              <a:gd name="connsiteY4" fmla="*/ 57312 h 127628"/>
              <a:gd name="connsiteX5" fmla="*/ 261949 w 411914"/>
              <a:gd name="connsiteY5" fmla="*/ 1750 h 127628"/>
              <a:gd name="connsiteX6" fmla="*/ 150824 w 411914"/>
              <a:gd name="connsiteY6" fmla="*/ 17625 h 127628"/>
              <a:gd name="connsiteX7" fmla="*/ 12 w 411914"/>
              <a:gd name="connsiteY7" fmla="*/ 162 h 12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914" h="127628">
                <a:moveTo>
                  <a:pt x="12" y="162"/>
                </a:moveTo>
                <a:cubicBezTo>
                  <a:pt x="-1311" y="2279"/>
                  <a:pt x="99231" y="26885"/>
                  <a:pt x="142887" y="30325"/>
                </a:cubicBezTo>
                <a:cubicBezTo>
                  <a:pt x="186543" y="33765"/>
                  <a:pt x="217499" y="4661"/>
                  <a:pt x="261949" y="20800"/>
                </a:cubicBezTo>
                <a:cubicBezTo>
                  <a:pt x="306399" y="36940"/>
                  <a:pt x="395564" y="121077"/>
                  <a:pt x="409587" y="127162"/>
                </a:cubicBezTo>
                <a:cubicBezTo>
                  <a:pt x="423610" y="133247"/>
                  <a:pt x="370693" y="78214"/>
                  <a:pt x="346087" y="57312"/>
                </a:cubicBezTo>
                <a:cubicBezTo>
                  <a:pt x="321481" y="36410"/>
                  <a:pt x="294493" y="8364"/>
                  <a:pt x="261949" y="1750"/>
                </a:cubicBezTo>
                <a:cubicBezTo>
                  <a:pt x="229405" y="-4864"/>
                  <a:pt x="187866" y="17890"/>
                  <a:pt x="150824" y="17625"/>
                </a:cubicBezTo>
                <a:cubicBezTo>
                  <a:pt x="113782" y="17360"/>
                  <a:pt x="1335" y="-1955"/>
                  <a:pt x="1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5D204711-7F7A-CCBE-0BD2-5C05CB20B71B}"/>
              </a:ext>
            </a:extLst>
          </p:cNvPr>
          <p:cNvSpPr/>
          <p:nvPr/>
        </p:nvSpPr>
        <p:spPr>
          <a:xfrm>
            <a:off x="3547660" y="4261730"/>
            <a:ext cx="125829" cy="103906"/>
          </a:xfrm>
          <a:custGeom>
            <a:avLst/>
            <a:gdLst>
              <a:gd name="connsiteX0" fmla="*/ 125815 w 125829"/>
              <a:gd name="connsiteY0" fmla="*/ 708 h 103906"/>
              <a:gd name="connsiteX1" fmla="*/ 87715 w 125829"/>
              <a:gd name="connsiteY1" fmla="*/ 100720 h 103906"/>
              <a:gd name="connsiteX2" fmla="*/ 78190 w 125829"/>
              <a:gd name="connsiteY2" fmla="*/ 75320 h 103906"/>
              <a:gd name="connsiteX3" fmla="*/ 33740 w 125829"/>
              <a:gd name="connsiteY3" fmla="*/ 37220 h 103906"/>
              <a:gd name="connsiteX4" fmla="*/ 1990 w 125829"/>
              <a:gd name="connsiteY4" fmla="*/ 22933 h 103906"/>
              <a:gd name="connsiteX5" fmla="*/ 92478 w 125829"/>
              <a:gd name="connsiteY5" fmla="*/ 70558 h 103906"/>
              <a:gd name="connsiteX6" fmla="*/ 92478 w 125829"/>
              <a:gd name="connsiteY6" fmla="*/ 56270 h 103906"/>
              <a:gd name="connsiteX7" fmla="*/ 125815 w 125829"/>
              <a:gd name="connsiteY7" fmla="*/ 708 h 10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829" h="103906">
                <a:moveTo>
                  <a:pt x="125815" y="708"/>
                </a:moveTo>
                <a:cubicBezTo>
                  <a:pt x="125021" y="8116"/>
                  <a:pt x="95652" y="88285"/>
                  <a:pt x="87715" y="100720"/>
                </a:cubicBezTo>
                <a:cubicBezTo>
                  <a:pt x="79778" y="113155"/>
                  <a:pt x="87186" y="85903"/>
                  <a:pt x="78190" y="75320"/>
                </a:cubicBezTo>
                <a:cubicBezTo>
                  <a:pt x="69194" y="64737"/>
                  <a:pt x="46440" y="45951"/>
                  <a:pt x="33740" y="37220"/>
                </a:cubicBezTo>
                <a:cubicBezTo>
                  <a:pt x="21040" y="28489"/>
                  <a:pt x="-7799" y="17377"/>
                  <a:pt x="1990" y="22933"/>
                </a:cubicBezTo>
                <a:cubicBezTo>
                  <a:pt x="11779" y="28489"/>
                  <a:pt x="77397" y="65002"/>
                  <a:pt x="92478" y="70558"/>
                </a:cubicBezTo>
                <a:cubicBezTo>
                  <a:pt x="107559" y="76114"/>
                  <a:pt x="89832" y="66324"/>
                  <a:pt x="92478" y="56270"/>
                </a:cubicBezTo>
                <a:cubicBezTo>
                  <a:pt x="95124" y="46216"/>
                  <a:pt x="126609" y="-6700"/>
                  <a:pt x="125815" y="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B0B797F-72CB-32B9-BC10-B5C9B2856071}"/>
              </a:ext>
            </a:extLst>
          </p:cNvPr>
          <p:cNvSpPr/>
          <p:nvPr/>
        </p:nvSpPr>
        <p:spPr>
          <a:xfrm>
            <a:off x="3466895" y="4062413"/>
            <a:ext cx="216358" cy="215260"/>
          </a:xfrm>
          <a:custGeom>
            <a:avLst/>
            <a:gdLst>
              <a:gd name="connsiteX0" fmla="*/ 57355 w 216358"/>
              <a:gd name="connsiteY0" fmla="*/ 0 h 215260"/>
              <a:gd name="connsiteX1" fmla="*/ 138318 w 216358"/>
              <a:gd name="connsiteY1" fmla="*/ 71437 h 215260"/>
              <a:gd name="connsiteX2" fmla="*/ 216105 w 216358"/>
              <a:gd name="connsiteY2" fmla="*/ 212725 h 215260"/>
              <a:gd name="connsiteX3" fmla="*/ 162130 w 216358"/>
              <a:gd name="connsiteY3" fmla="*/ 158750 h 215260"/>
              <a:gd name="connsiteX4" fmla="*/ 130380 w 216358"/>
              <a:gd name="connsiteY4" fmla="*/ 114300 h 215260"/>
              <a:gd name="connsiteX5" fmla="*/ 68468 w 216358"/>
              <a:gd name="connsiteY5" fmla="*/ 90487 h 215260"/>
              <a:gd name="connsiteX6" fmla="*/ 205 w 216358"/>
              <a:gd name="connsiteY6" fmla="*/ 195262 h 215260"/>
              <a:gd name="connsiteX7" fmla="*/ 49418 w 216358"/>
              <a:gd name="connsiteY7" fmla="*/ 128587 h 215260"/>
              <a:gd name="connsiteX8" fmla="*/ 108155 w 216358"/>
              <a:gd name="connsiteY8" fmla="*/ 93662 h 215260"/>
              <a:gd name="connsiteX9" fmla="*/ 127205 w 216358"/>
              <a:gd name="connsiteY9" fmla="*/ 109537 h 215260"/>
              <a:gd name="connsiteX10" fmla="*/ 189118 w 216358"/>
              <a:gd name="connsiteY10" fmla="*/ 185737 h 215260"/>
              <a:gd name="connsiteX11" fmla="*/ 214518 w 216358"/>
              <a:gd name="connsiteY11" fmla="*/ 196850 h 215260"/>
              <a:gd name="connsiteX12" fmla="*/ 158955 w 216358"/>
              <a:gd name="connsiteY12" fmla="*/ 71437 h 215260"/>
              <a:gd name="connsiteX13" fmla="*/ 57355 w 216358"/>
              <a:gd name="connsiteY13" fmla="*/ 0 h 21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358" h="215260">
                <a:moveTo>
                  <a:pt x="57355" y="0"/>
                </a:moveTo>
                <a:cubicBezTo>
                  <a:pt x="53916" y="0"/>
                  <a:pt x="111860" y="35983"/>
                  <a:pt x="138318" y="71437"/>
                </a:cubicBezTo>
                <a:cubicBezTo>
                  <a:pt x="164776" y="106891"/>
                  <a:pt x="212136" y="198173"/>
                  <a:pt x="216105" y="212725"/>
                </a:cubicBezTo>
                <a:cubicBezTo>
                  <a:pt x="220074" y="227277"/>
                  <a:pt x="176418" y="175154"/>
                  <a:pt x="162130" y="158750"/>
                </a:cubicBezTo>
                <a:cubicBezTo>
                  <a:pt x="147842" y="142346"/>
                  <a:pt x="145990" y="125677"/>
                  <a:pt x="130380" y="114300"/>
                </a:cubicBezTo>
                <a:cubicBezTo>
                  <a:pt x="114770" y="102923"/>
                  <a:pt x="90164" y="76993"/>
                  <a:pt x="68468" y="90487"/>
                </a:cubicBezTo>
                <a:cubicBezTo>
                  <a:pt x="46772" y="103981"/>
                  <a:pt x="3380" y="188912"/>
                  <a:pt x="205" y="195262"/>
                </a:cubicBezTo>
                <a:cubicBezTo>
                  <a:pt x="-2970" y="201612"/>
                  <a:pt x="31426" y="145520"/>
                  <a:pt x="49418" y="128587"/>
                </a:cubicBezTo>
                <a:cubicBezTo>
                  <a:pt x="67410" y="111654"/>
                  <a:pt x="95190" y="96837"/>
                  <a:pt x="108155" y="93662"/>
                </a:cubicBezTo>
                <a:cubicBezTo>
                  <a:pt x="121120" y="90487"/>
                  <a:pt x="113711" y="94191"/>
                  <a:pt x="127205" y="109537"/>
                </a:cubicBezTo>
                <a:cubicBezTo>
                  <a:pt x="140699" y="124883"/>
                  <a:pt x="174566" y="171185"/>
                  <a:pt x="189118" y="185737"/>
                </a:cubicBezTo>
                <a:cubicBezTo>
                  <a:pt x="203670" y="200289"/>
                  <a:pt x="219545" y="215900"/>
                  <a:pt x="214518" y="196850"/>
                </a:cubicBezTo>
                <a:cubicBezTo>
                  <a:pt x="209491" y="177800"/>
                  <a:pt x="180386" y="103187"/>
                  <a:pt x="158955" y="71437"/>
                </a:cubicBezTo>
                <a:cubicBezTo>
                  <a:pt x="137524" y="39687"/>
                  <a:pt x="60794" y="0"/>
                  <a:pt x="573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08AA81EA-C971-02B7-8345-785D455B6156}"/>
              </a:ext>
            </a:extLst>
          </p:cNvPr>
          <p:cNvSpPr/>
          <p:nvPr/>
        </p:nvSpPr>
        <p:spPr>
          <a:xfrm>
            <a:off x="3608351" y="4062413"/>
            <a:ext cx="158551" cy="158751"/>
          </a:xfrm>
          <a:custGeom>
            <a:avLst/>
            <a:gdLst>
              <a:gd name="connsiteX0" fmla="*/ 37 w 158551"/>
              <a:gd name="connsiteY0" fmla="*/ 0 h 158751"/>
              <a:gd name="connsiteX1" fmla="*/ 134974 w 158551"/>
              <a:gd name="connsiteY1" fmla="*/ 103187 h 158751"/>
              <a:gd name="connsiteX2" fmla="*/ 147674 w 158551"/>
              <a:gd name="connsiteY2" fmla="*/ 158750 h 158751"/>
              <a:gd name="connsiteX3" fmla="*/ 149262 w 158551"/>
              <a:gd name="connsiteY3" fmla="*/ 101600 h 158751"/>
              <a:gd name="connsiteX4" fmla="*/ 37 w 158551"/>
              <a:gd name="connsiteY4" fmla="*/ 0 h 158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51" h="158751">
                <a:moveTo>
                  <a:pt x="37" y="0"/>
                </a:moveTo>
                <a:cubicBezTo>
                  <a:pt x="-2344" y="264"/>
                  <a:pt x="110368" y="76729"/>
                  <a:pt x="134974" y="103187"/>
                </a:cubicBezTo>
                <a:cubicBezTo>
                  <a:pt x="159580" y="129645"/>
                  <a:pt x="145293" y="159014"/>
                  <a:pt x="147674" y="158750"/>
                </a:cubicBezTo>
                <a:cubicBezTo>
                  <a:pt x="150055" y="158486"/>
                  <a:pt x="169899" y="128323"/>
                  <a:pt x="149262" y="101600"/>
                </a:cubicBezTo>
                <a:cubicBezTo>
                  <a:pt x="128625" y="74877"/>
                  <a:pt x="2418" y="-264"/>
                  <a:pt x="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B4FCB85-2F98-E1FA-0F36-CDCA3E9A8E71}"/>
              </a:ext>
            </a:extLst>
          </p:cNvPr>
          <p:cNvSpPr/>
          <p:nvPr/>
        </p:nvSpPr>
        <p:spPr>
          <a:xfrm>
            <a:off x="4397125" y="1730205"/>
            <a:ext cx="762617" cy="339897"/>
          </a:xfrm>
          <a:custGeom>
            <a:avLst/>
            <a:gdLst>
              <a:gd name="connsiteX0" fmla="*/ 762250 w 762617"/>
              <a:gd name="connsiteY0" fmla="*/ 170 h 339897"/>
              <a:gd name="connsiteX1" fmla="*/ 654300 w 762617"/>
              <a:gd name="connsiteY1" fmla="*/ 114470 h 339897"/>
              <a:gd name="connsiteX2" fmla="*/ 187575 w 762617"/>
              <a:gd name="connsiteY2" fmla="*/ 212895 h 339897"/>
              <a:gd name="connsiteX3" fmla="*/ 250 w 762617"/>
              <a:gd name="connsiteY3" fmla="*/ 339895 h 339897"/>
              <a:gd name="connsiteX4" fmla="*/ 155825 w 762617"/>
              <a:gd name="connsiteY4" fmla="*/ 209720 h 339897"/>
              <a:gd name="connsiteX5" fmla="*/ 489200 w 762617"/>
              <a:gd name="connsiteY5" fmla="*/ 133520 h 339897"/>
              <a:gd name="connsiteX6" fmla="*/ 682875 w 762617"/>
              <a:gd name="connsiteY6" fmla="*/ 89070 h 339897"/>
              <a:gd name="connsiteX7" fmla="*/ 762250 w 762617"/>
              <a:gd name="connsiteY7" fmla="*/ 170 h 33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2617" h="339897">
                <a:moveTo>
                  <a:pt x="762250" y="170"/>
                </a:moveTo>
                <a:cubicBezTo>
                  <a:pt x="757488" y="4403"/>
                  <a:pt x="750079" y="79016"/>
                  <a:pt x="654300" y="114470"/>
                </a:cubicBezTo>
                <a:cubicBezTo>
                  <a:pt x="558521" y="149924"/>
                  <a:pt x="296583" y="175324"/>
                  <a:pt x="187575" y="212895"/>
                </a:cubicBezTo>
                <a:cubicBezTo>
                  <a:pt x="78567" y="250466"/>
                  <a:pt x="5542" y="340424"/>
                  <a:pt x="250" y="339895"/>
                </a:cubicBezTo>
                <a:cubicBezTo>
                  <a:pt x="-5042" y="339366"/>
                  <a:pt x="74333" y="244116"/>
                  <a:pt x="155825" y="209720"/>
                </a:cubicBezTo>
                <a:cubicBezTo>
                  <a:pt x="237317" y="175324"/>
                  <a:pt x="401358" y="153628"/>
                  <a:pt x="489200" y="133520"/>
                </a:cubicBezTo>
                <a:cubicBezTo>
                  <a:pt x="577042" y="113412"/>
                  <a:pt x="641071" y="106532"/>
                  <a:pt x="682875" y="89070"/>
                </a:cubicBezTo>
                <a:cubicBezTo>
                  <a:pt x="724679" y="71608"/>
                  <a:pt x="767012" y="-4063"/>
                  <a:pt x="762250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C2CFBC21-4516-500B-A432-B22398160968}"/>
              </a:ext>
            </a:extLst>
          </p:cNvPr>
          <p:cNvSpPr/>
          <p:nvPr/>
        </p:nvSpPr>
        <p:spPr>
          <a:xfrm>
            <a:off x="3806894" y="1752436"/>
            <a:ext cx="927126" cy="711069"/>
          </a:xfrm>
          <a:custGeom>
            <a:avLst/>
            <a:gdLst>
              <a:gd name="connsiteX0" fmla="*/ 927031 w 927126"/>
              <a:gd name="connsiteY0" fmla="*/ 164 h 711069"/>
              <a:gd name="connsiteX1" fmla="*/ 676206 w 927126"/>
              <a:gd name="connsiteY1" fmla="*/ 60489 h 711069"/>
              <a:gd name="connsiteX2" fmla="*/ 447606 w 927126"/>
              <a:gd name="connsiteY2" fmla="*/ 381164 h 711069"/>
              <a:gd name="connsiteX3" fmla="*/ 12631 w 927126"/>
              <a:gd name="connsiteY3" fmla="*/ 698664 h 711069"/>
              <a:gd name="connsiteX4" fmla="*/ 149156 w 927126"/>
              <a:gd name="connsiteY4" fmla="*/ 622464 h 711069"/>
              <a:gd name="connsiteX5" fmla="*/ 482531 w 927126"/>
              <a:gd name="connsiteY5" fmla="*/ 397039 h 711069"/>
              <a:gd name="connsiteX6" fmla="*/ 584131 w 927126"/>
              <a:gd name="connsiteY6" fmla="*/ 200189 h 711069"/>
              <a:gd name="connsiteX7" fmla="*/ 704781 w 927126"/>
              <a:gd name="connsiteY7" fmla="*/ 63664 h 711069"/>
              <a:gd name="connsiteX8" fmla="*/ 927031 w 927126"/>
              <a:gd name="connsiteY8" fmla="*/ 164 h 71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7126" h="711069">
                <a:moveTo>
                  <a:pt x="927031" y="164"/>
                </a:moveTo>
                <a:cubicBezTo>
                  <a:pt x="922268" y="-365"/>
                  <a:pt x="756110" y="-3011"/>
                  <a:pt x="676206" y="60489"/>
                </a:cubicBezTo>
                <a:cubicBezTo>
                  <a:pt x="596302" y="123989"/>
                  <a:pt x="558202" y="274802"/>
                  <a:pt x="447606" y="381164"/>
                </a:cubicBezTo>
                <a:cubicBezTo>
                  <a:pt x="337010" y="487526"/>
                  <a:pt x="62373" y="658447"/>
                  <a:pt x="12631" y="698664"/>
                </a:cubicBezTo>
                <a:cubicBezTo>
                  <a:pt x="-37111" y="738881"/>
                  <a:pt x="70839" y="672735"/>
                  <a:pt x="149156" y="622464"/>
                </a:cubicBezTo>
                <a:cubicBezTo>
                  <a:pt x="227473" y="572193"/>
                  <a:pt x="410035" y="467418"/>
                  <a:pt x="482531" y="397039"/>
                </a:cubicBezTo>
                <a:cubicBezTo>
                  <a:pt x="555027" y="326660"/>
                  <a:pt x="547089" y="255752"/>
                  <a:pt x="584131" y="200189"/>
                </a:cubicBezTo>
                <a:cubicBezTo>
                  <a:pt x="621173" y="144627"/>
                  <a:pt x="653452" y="96472"/>
                  <a:pt x="704781" y="63664"/>
                </a:cubicBezTo>
                <a:cubicBezTo>
                  <a:pt x="756110" y="30856"/>
                  <a:pt x="931794" y="693"/>
                  <a:pt x="927031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0156158-30FF-4A4D-2EDF-1D8A97349203}"/>
              </a:ext>
            </a:extLst>
          </p:cNvPr>
          <p:cNvSpPr/>
          <p:nvPr/>
        </p:nvSpPr>
        <p:spPr>
          <a:xfrm>
            <a:off x="3664045" y="1711490"/>
            <a:ext cx="842036" cy="1129440"/>
          </a:xfrm>
          <a:custGeom>
            <a:avLst/>
            <a:gdLst>
              <a:gd name="connsiteX0" fmla="*/ 841280 w 842036"/>
              <a:gd name="connsiteY0" fmla="*/ 3010 h 1129440"/>
              <a:gd name="connsiteX1" fmla="*/ 390430 w 842036"/>
              <a:gd name="connsiteY1" fmla="*/ 310985 h 1129440"/>
              <a:gd name="connsiteX2" fmla="*/ 25305 w 842036"/>
              <a:gd name="connsiteY2" fmla="*/ 1082510 h 1129440"/>
              <a:gd name="connsiteX3" fmla="*/ 47530 w 842036"/>
              <a:gd name="connsiteY3" fmla="*/ 999960 h 1129440"/>
              <a:gd name="connsiteX4" fmla="*/ 177705 w 842036"/>
              <a:gd name="connsiteY4" fmla="*/ 634835 h 1129440"/>
              <a:gd name="connsiteX5" fmla="*/ 371380 w 842036"/>
              <a:gd name="connsiteY5" fmla="*/ 295110 h 1129440"/>
              <a:gd name="connsiteX6" fmla="*/ 495205 w 842036"/>
              <a:gd name="connsiteY6" fmla="*/ 161760 h 1129440"/>
              <a:gd name="connsiteX7" fmla="*/ 841280 w 842036"/>
              <a:gd name="connsiteY7" fmla="*/ 3010 h 112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36" h="1129440">
                <a:moveTo>
                  <a:pt x="841280" y="3010"/>
                </a:moveTo>
                <a:cubicBezTo>
                  <a:pt x="823818" y="27881"/>
                  <a:pt x="526426" y="131068"/>
                  <a:pt x="390430" y="310985"/>
                </a:cubicBezTo>
                <a:cubicBezTo>
                  <a:pt x="254434" y="490902"/>
                  <a:pt x="82455" y="967681"/>
                  <a:pt x="25305" y="1082510"/>
                </a:cubicBezTo>
                <a:cubicBezTo>
                  <a:pt x="-31845" y="1197339"/>
                  <a:pt x="22130" y="1074572"/>
                  <a:pt x="47530" y="999960"/>
                </a:cubicBezTo>
                <a:cubicBezTo>
                  <a:pt x="72930" y="925348"/>
                  <a:pt x="123730" y="752310"/>
                  <a:pt x="177705" y="634835"/>
                </a:cubicBezTo>
                <a:cubicBezTo>
                  <a:pt x="231680" y="517360"/>
                  <a:pt x="318463" y="373956"/>
                  <a:pt x="371380" y="295110"/>
                </a:cubicBezTo>
                <a:cubicBezTo>
                  <a:pt x="424297" y="216264"/>
                  <a:pt x="421651" y="209385"/>
                  <a:pt x="495205" y="161760"/>
                </a:cubicBezTo>
                <a:cubicBezTo>
                  <a:pt x="568759" y="114135"/>
                  <a:pt x="858742" y="-21861"/>
                  <a:pt x="841280" y="3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29B1C94-FF15-BA5C-0596-30F692579000}"/>
              </a:ext>
            </a:extLst>
          </p:cNvPr>
          <p:cNvSpPr/>
          <p:nvPr/>
        </p:nvSpPr>
        <p:spPr>
          <a:xfrm>
            <a:off x="3431647" y="1720767"/>
            <a:ext cx="943557" cy="1247624"/>
          </a:xfrm>
          <a:custGeom>
            <a:avLst/>
            <a:gdLst>
              <a:gd name="connsiteX0" fmla="*/ 943503 w 943557"/>
              <a:gd name="connsiteY0" fmla="*/ 83 h 1247624"/>
              <a:gd name="connsiteX1" fmla="*/ 410103 w 943557"/>
              <a:gd name="connsiteY1" fmla="*/ 336633 h 1247624"/>
              <a:gd name="connsiteX2" fmla="*/ 19578 w 943557"/>
              <a:gd name="connsiteY2" fmla="*/ 1209758 h 1247624"/>
              <a:gd name="connsiteX3" fmla="*/ 54503 w 943557"/>
              <a:gd name="connsiteY3" fmla="*/ 1101808 h 1247624"/>
              <a:gd name="connsiteX4" fmla="*/ 194203 w 943557"/>
              <a:gd name="connsiteY4" fmla="*/ 679533 h 1247624"/>
              <a:gd name="connsiteX5" fmla="*/ 378353 w 943557"/>
              <a:gd name="connsiteY5" fmla="*/ 308058 h 1247624"/>
              <a:gd name="connsiteX6" fmla="*/ 943503 w 943557"/>
              <a:gd name="connsiteY6" fmla="*/ 83 h 124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557" h="1247624">
                <a:moveTo>
                  <a:pt x="943503" y="83"/>
                </a:moveTo>
                <a:cubicBezTo>
                  <a:pt x="948795" y="4846"/>
                  <a:pt x="564090" y="135021"/>
                  <a:pt x="410103" y="336633"/>
                </a:cubicBezTo>
                <a:cubicBezTo>
                  <a:pt x="256115" y="538246"/>
                  <a:pt x="78845" y="1082229"/>
                  <a:pt x="19578" y="1209758"/>
                </a:cubicBezTo>
                <a:cubicBezTo>
                  <a:pt x="-39689" y="1337287"/>
                  <a:pt x="54503" y="1101808"/>
                  <a:pt x="54503" y="1101808"/>
                </a:cubicBezTo>
                <a:cubicBezTo>
                  <a:pt x="83607" y="1013437"/>
                  <a:pt x="140228" y="811825"/>
                  <a:pt x="194203" y="679533"/>
                </a:cubicBezTo>
                <a:cubicBezTo>
                  <a:pt x="248178" y="547241"/>
                  <a:pt x="257703" y="421300"/>
                  <a:pt x="378353" y="308058"/>
                </a:cubicBezTo>
                <a:cubicBezTo>
                  <a:pt x="499003" y="194816"/>
                  <a:pt x="938211" y="-4680"/>
                  <a:pt x="943503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5BE654B3-E399-B6D7-2B02-48DD631239D8}"/>
              </a:ext>
            </a:extLst>
          </p:cNvPr>
          <p:cNvSpPr/>
          <p:nvPr/>
        </p:nvSpPr>
        <p:spPr>
          <a:xfrm>
            <a:off x="3127264" y="1200150"/>
            <a:ext cx="933246" cy="266427"/>
          </a:xfrm>
          <a:custGeom>
            <a:avLst/>
            <a:gdLst>
              <a:gd name="connsiteX0" fmla="*/ 927211 w 933246"/>
              <a:gd name="connsiteY0" fmla="*/ 260350 h 266427"/>
              <a:gd name="connsiteX1" fmla="*/ 609711 w 933246"/>
              <a:gd name="connsiteY1" fmla="*/ 0 h 266427"/>
              <a:gd name="connsiteX2" fmla="*/ 15986 w 933246"/>
              <a:gd name="connsiteY2" fmla="*/ 260350 h 266427"/>
              <a:gd name="connsiteX3" fmla="*/ 206486 w 933246"/>
              <a:gd name="connsiteY3" fmla="*/ 171450 h 266427"/>
              <a:gd name="connsiteX4" fmla="*/ 600186 w 933246"/>
              <a:gd name="connsiteY4" fmla="*/ 31750 h 266427"/>
              <a:gd name="connsiteX5" fmla="*/ 803386 w 933246"/>
              <a:gd name="connsiteY5" fmla="*/ 136525 h 266427"/>
              <a:gd name="connsiteX6" fmla="*/ 927211 w 933246"/>
              <a:gd name="connsiteY6" fmla="*/ 260350 h 2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3246" h="266427">
                <a:moveTo>
                  <a:pt x="927211" y="260350"/>
                </a:moveTo>
                <a:cubicBezTo>
                  <a:pt x="894932" y="237596"/>
                  <a:pt x="761582" y="0"/>
                  <a:pt x="609711" y="0"/>
                </a:cubicBezTo>
                <a:cubicBezTo>
                  <a:pt x="457840" y="0"/>
                  <a:pt x="83190" y="231775"/>
                  <a:pt x="15986" y="260350"/>
                </a:cubicBezTo>
                <a:cubicBezTo>
                  <a:pt x="-51218" y="288925"/>
                  <a:pt x="109119" y="209550"/>
                  <a:pt x="206486" y="171450"/>
                </a:cubicBezTo>
                <a:cubicBezTo>
                  <a:pt x="303853" y="133350"/>
                  <a:pt x="500703" y="37571"/>
                  <a:pt x="600186" y="31750"/>
                </a:cubicBezTo>
                <a:cubicBezTo>
                  <a:pt x="699669" y="25929"/>
                  <a:pt x="752586" y="100542"/>
                  <a:pt x="803386" y="136525"/>
                </a:cubicBezTo>
                <a:cubicBezTo>
                  <a:pt x="854186" y="172508"/>
                  <a:pt x="959490" y="283104"/>
                  <a:pt x="927211" y="260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1F190B3-2EA0-6F7E-D7E9-14C8148C8C82}"/>
              </a:ext>
            </a:extLst>
          </p:cNvPr>
          <p:cNvSpPr/>
          <p:nvPr/>
        </p:nvSpPr>
        <p:spPr>
          <a:xfrm>
            <a:off x="4017975" y="1183658"/>
            <a:ext cx="502392" cy="330874"/>
          </a:xfrm>
          <a:custGeom>
            <a:avLst/>
            <a:gdLst>
              <a:gd name="connsiteX0" fmla="*/ 1575 w 502392"/>
              <a:gd name="connsiteY0" fmla="*/ 330817 h 330874"/>
              <a:gd name="connsiteX1" fmla="*/ 87300 w 502392"/>
              <a:gd name="connsiteY1" fmla="*/ 102217 h 330874"/>
              <a:gd name="connsiteX2" fmla="*/ 493700 w 502392"/>
              <a:gd name="connsiteY2" fmla="*/ 3792 h 330874"/>
              <a:gd name="connsiteX3" fmla="*/ 341300 w 502392"/>
              <a:gd name="connsiteY3" fmla="*/ 26017 h 330874"/>
              <a:gd name="connsiteX4" fmla="*/ 58725 w 502392"/>
              <a:gd name="connsiteY4" fmla="*/ 79992 h 330874"/>
              <a:gd name="connsiteX5" fmla="*/ 1575 w 502392"/>
              <a:gd name="connsiteY5" fmla="*/ 330817 h 33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392" h="330874">
                <a:moveTo>
                  <a:pt x="1575" y="330817"/>
                </a:moveTo>
                <a:cubicBezTo>
                  <a:pt x="6337" y="334521"/>
                  <a:pt x="5279" y="156721"/>
                  <a:pt x="87300" y="102217"/>
                </a:cubicBezTo>
                <a:cubicBezTo>
                  <a:pt x="169321" y="47713"/>
                  <a:pt x="451367" y="16492"/>
                  <a:pt x="493700" y="3792"/>
                </a:cubicBezTo>
                <a:cubicBezTo>
                  <a:pt x="536033" y="-8908"/>
                  <a:pt x="413796" y="13317"/>
                  <a:pt x="341300" y="26017"/>
                </a:cubicBezTo>
                <a:cubicBezTo>
                  <a:pt x="268804" y="38717"/>
                  <a:pt x="117992" y="30779"/>
                  <a:pt x="58725" y="79992"/>
                </a:cubicBezTo>
                <a:cubicBezTo>
                  <a:pt x="-542" y="129204"/>
                  <a:pt x="-3187" y="327113"/>
                  <a:pt x="1575" y="330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AA48A46B-70AD-2929-5FC3-E667F4E59BB3}"/>
              </a:ext>
            </a:extLst>
          </p:cNvPr>
          <p:cNvSpPr/>
          <p:nvPr/>
        </p:nvSpPr>
        <p:spPr>
          <a:xfrm>
            <a:off x="4292195" y="1545342"/>
            <a:ext cx="1138024" cy="226570"/>
          </a:xfrm>
          <a:custGeom>
            <a:avLst/>
            <a:gdLst>
              <a:gd name="connsiteX0" fmla="*/ 771930 w 1138024"/>
              <a:gd name="connsiteY0" fmla="*/ 226308 h 226570"/>
              <a:gd name="connsiteX1" fmla="*/ 556030 w 1138024"/>
              <a:gd name="connsiteY1" fmla="*/ 146933 h 226570"/>
              <a:gd name="connsiteX2" fmla="*/ 155980 w 1138024"/>
              <a:gd name="connsiteY2" fmla="*/ 172333 h 226570"/>
              <a:gd name="connsiteX3" fmla="*/ 206780 w 1138024"/>
              <a:gd name="connsiteY3" fmla="*/ 156458 h 226570"/>
              <a:gd name="connsiteX4" fmla="*/ 527455 w 1138024"/>
              <a:gd name="connsiteY4" fmla="*/ 35808 h 226570"/>
              <a:gd name="connsiteX5" fmla="*/ 1111655 w 1138024"/>
              <a:gd name="connsiteY5" fmla="*/ 165983 h 226570"/>
              <a:gd name="connsiteX6" fmla="*/ 1010055 w 1138024"/>
              <a:gd name="connsiteY6" fmla="*/ 137408 h 226570"/>
              <a:gd name="connsiteX7" fmla="*/ 762405 w 1138024"/>
              <a:gd name="connsiteY7" fmla="*/ 32633 h 226570"/>
              <a:gd name="connsiteX8" fmla="*/ 460780 w 1138024"/>
              <a:gd name="connsiteY8" fmla="*/ 10408 h 226570"/>
              <a:gd name="connsiteX9" fmla="*/ 92480 w 1138024"/>
              <a:gd name="connsiteY9" fmla="*/ 185033 h 226570"/>
              <a:gd name="connsiteX10" fmla="*/ 19455 w 1138024"/>
              <a:gd name="connsiteY10" fmla="*/ 194558 h 226570"/>
              <a:gd name="connsiteX11" fmla="*/ 381405 w 1138024"/>
              <a:gd name="connsiteY11" fmla="*/ 162808 h 226570"/>
              <a:gd name="connsiteX12" fmla="*/ 549680 w 1138024"/>
              <a:gd name="connsiteY12" fmla="*/ 172333 h 226570"/>
              <a:gd name="connsiteX13" fmla="*/ 771930 w 1138024"/>
              <a:gd name="connsiteY13" fmla="*/ 226308 h 22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8024" h="226570">
                <a:moveTo>
                  <a:pt x="771930" y="226308"/>
                </a:moveTo>
                <a:cubicBezTo>
                  <a:pt x="772988" y="222075"/>
                  <a:pt x="658688" y="155929"/>
                  <a:pt x="556030" y="146933"/>
                </a:cubicBezTo>
                <a:cubicBezTo>
                  <a:pt x="453372" y="137937"/>
                  <a:pt x="214188" y="170745"/>
                  <a:pt x="155980" y="172333"/>
                </a:cubicBezTo>
                <a:cubicBezTo>
                  <a:pt x="97772" y="173921"/>
                  <a:pt x="206780" y="156458"/>
                  <a:pt x="206780" y="156458"/>
                </a:cubicBezTo>
                <a:cubicBezTo>
                  <a:pt x="268692" y="133704"/>
                  <a:pt x="376643" y="34221"/>
                  <a:pt x="527455" y="35808"/>
                </a:cubicBezTo>
                <a:cubicBezTo>
                  <a:pt x="678267" y="37395"/>
                  <a:pt x="1031222" y="149050"/>
                  <a:pt x="1111655" y="165983"/>
                </a:cubicBezTo>
                <a:cubicBezTo>
                  <a:pt x="1192088" y="182916"/>
                  <a:pt x="1068263" y="159633"/>
                  <a:pt x="1010055" y="137408"/>
                </a:cubicBezTo>
                <a:cubicBezTo>
                  <a:pt x="951847" y="115183"/>
                  <a:pt x="853951" y="53800"/>
                  <a:pt x="762405" y="32633"/>
                </a:cubicBezTo>
                <a:cubicBezTo>
                  <a:pt x="670859" y="11466"/>
                  <a:pt x="572434" y="-14992"/>
                  <a:pt x="460780" y="10408"/>
                </a:cubicBezTo>
                <a:cubicBezTo>
                  <a:pt x="349126" y="35808"/>
                  <a:pt x="166034" y="154341"/>
                  <a:pt x="92480" y="185033"/>
                </a:cubicBezTo>
                <a:cubicBezTo>
                  <a:pt x="18926" y="215725"/>
                  <a:pt x="-28699" y="198262"/>
                  <a:pt x="19455" y="194558"/>
                </a:cubicBezTo>
                <a:cubicBezTo>
                  <a:pt x="67609" y="190854"/>
                  <a:pt x="293034" y="166512"/>
                  <a:pt x="381405" y="162808"/>
                </a:cubicBezTo>
                <a:cubicBezTo>
                  <a:pt x="469776" y="159104"/>
                  <a:pt x="487767" y="162279"/>
                  <a:pt x="549680" y="172333"/>
                </a:cubicBezTo>
                <a:cubicBezTo>
                  <a:pt x="611592" y="182387"/>
                  <a:pt x="770872" y="230541"/>
                  <a:pt x="771930" y="226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8D70703B-C1C0-0707-BE92-5AFC86F749D8}"/>
              </a:ext>
            </a:extLst>
          </p:cNvPr>
          <p:cNvSpPr/>
          <p:nvPr/>
        </p:nvSpPr>
        <p:spPr>
          <a:xfrm>
            <a:off x="4086109" y="999776"/>
            <a:ext cx="799679" cy="502379"/>
          </a:xfrm>
          <a:custGeom>
            <a:avLst/>
            <a:gdLst>
              <a:gd name="connsiteX0" fmla="*/ 116 w 799679"/>
              <a:gd name="connsiteY0" fmla="*/ 501999 h 502379"/>
              <a:gd name="connsiteX1" fmla="*/ 235066 w 799679"/>
              <a:gd name="connsiteY1" fmla="*/ 136874 h 502379"/>
              <a:gd name="connsiteX2" fmla="*/ 527166 w 799679"/>
              <a:gd name="connsiteY2" fmla="*/ 349 h 502379"/>
              <a:gd name="connsiteX3" fmla="*/ 797041 w 799679"/>
              <a:gd name="connsiteY3" fmla="*/ 95599 h 502379"/>
              <a:gd name="connsiteX4" fmla="*/ 650991 w 799679"/>
              <a:gd name="connsiteY4" fmla="*/ 32099 h 502379"/>
              <a:gd name="connsiteX5" fmla="*/ 428741 w 799679"/>
              <a:gd name="connsiteY5" fmla="*/ 44799 h 502379"/>
              <a:gd name="connsiteX6" fmla="*/ 206491 w 799679"/>
              <a:gd name="connsiteY6" fmla="*/ 203549 h 502379"/>
              <a:gd name="connsiteX7" fmla="*/ 116 w 799679"/>
              <a:gd name="connsiteY7" fmla="*/ 501999 h 50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679" h="502379">
                <a:moveTo>
                  <a:pt x="116" y="501999"/>
                </a:moveTo>
                <a:cubicBezTo>
                  <a:pt x="4878" y="490887"/>
                  <a:pt x="147224" y="220482"/>
                  <a:pt x="235066" y="136874"/>
                </a:cubicBezTo>
                <a:cubicBezTo>
                  <a:pt x="322908" y="53266"/>
                  <a:pt x="433504" y="7228"/>
                  <a:pt x="527166" y="349"/>
                </a:cubicBezTo>
                <a:cubicBezTo>
                  <a:pt x="620828" y="-6530"/>
                  <a:pt x="776404" y="90307"/>
                  <a:pt x="797041" y="95599"/>
                </a:cubicBezTo>
                <a:cubicBezTo>
                  <a:pt x="817678" y="100891"/>
                  <a:pt x="712374" y="40566"/>
                  <a:pt x="650991" y="32099"/>
                </a:cubicBezTo>
                <a:cubicBezTo>
                  <a:pt x="589608" y="23632"/>
                  <a:pt x="502824" y="16224"/>
                  <a:pt x="428741" y="44799"/>
                </a:cubicBezTo>
                <a:cubicBezTo>
                  <a:pt x="354658" y="73374"/>
                  <a:pt x="275812" y="129466"/>
                  <a:pt x="206491" y="203549"/>
                </a:cubicBezTo>
                <a:cubicBezTo>
                  <a:pt x="137170" y="277632"/>
                  <a:pt x="-4646" y="513111"/>
                  <a:pt x="116" y="501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828C4A8F-F03E-20CD-1CCF-B004DF011224}"/>
              </a:ext>
            </a:extLst>
          </p:cNvPr>
          <p:cNvSpPr/>
          <p:nvPr/>
        </p:nvSpPr>
        <p:spPr>
          <a:xfrm>
            <a:off x="4165582" y="1240007"/>
            <a:ext cx="1210333" cy="299926"/>
          </a:xfrm>
          <a:custGeom>
            <a:avLst/>
            <a:gdLst>
              <a:gd name="connsiteX0" fmla="*/ 18 w 1210333"/>
              <a:gd name="connsiteY0" fmla="*/ 299868 h 299926"/>
              <a:gd name="connsiteX1" fmla="*/ 596918 w 1210333"/>
              <a:gd name="connsiteY1" fmla="*/ 7768 h 299926"/>
              <a:gd name="connsiteX2" fmla="*/ 1193818 w 1210333"/>
              <a:gd name="connsiteY2" fmla="*/ 80793 h 299926"/>
              <a:gd name="connsiteX3" fmla="*/ 1006493 w 1210333"/>
              <a:gd name="connsiteY3" fmla="*/ 42693 h 299926"/>
              <a:gd name="connsiteX4" fmla="*/ 615968 w 1210333"/>
              <a:gd name="connsiteY4" fmla="*/ 33168 h 299926"/>
              <a:gd name="connsiteX5" fmla="*/ 18 w 1210333"/>
              <a:gd name="connsiteY5" fmla="*/ 299868 h 29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0333" h="299926">
                <a:moveTo>
                  <a:pt x="18" y="299868"/>
                </a:moveTo>
                <a:cubicBezTo>
                  <a:pt x="-3157" y="295635"/>
                  <a:pt x="397951" y="44280"/>
                  <a:pt x="596918" y="7768"/>
                </a:cubicBezTo>
                <a:cubicBezTo>
                  <a:pt x="795885" y="-28744"/>
                  <a:pt x="1125556" y="74972"/>
                  <a:pt x="1193818" y="80793"/>
                </a:cubicBezTo>
                <a:cubicBezTo>
                  <a:pt x="1262080" y="86614"/>
                  <a:pt x="1102801" y="50630"/>
                  <a:pt x="1006493" y="42693"/>
                </a:cubicBezTo>
                <a:cubicBezTo>
                  <a:pt x="910185" y="34755"/>
                  <a:pt x="781597" y="-9695"/>
                  <a:pt x="615968" y="33168"/>
                </a:cubicBezTo>
                <a:cubicBezTo>
                  <a:pt x="450339" y="76030"/>
                  <a:pt x="3193" y="304101"/>
                  <a:pt x="18" y="299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8924265D-1106-196B-FB53-3DB47E886BEA}"/>
              </a:ext>
            </a:extLst>
          </p:cNvPr>
          <p:cNvSpPr/>
          <p:nvPr/>
        </p:nvSpPr>
        <p:spPr>
          <a:xfrm>
            <a:off x="4120638" y="1135244"/>
            <a:ext cx="1107873" cy="405569"/>
          </a:xfrm>
          <a:custGeom>
            <a:avLst/>
            <a:gdLst>
              <a:gd name="connsiteX0" fmla="*/ 6862 w 1107873"/>
              <a:gd name="connsiteY0" fmla="*/ 404631 h 405569"/>
              <a:gd name="connsiteX1" fmla="*/ 524387 w 1107873"/>
              <a:gd name="connsiteY1" fmla="*/ 52206 h 405569"/>
              <a:gd name="connsiteX2" fmla="*/ 1095887 w 1107873"/>
              <a:gd name="connsiteY2" fmla="*/ 103006 h 405569"/>
              <a:gd name="connsiteX3" fmla="*/ 886337 w 1107873"/>
              <a:gd name="connsiteY3" fmla="*/ 42681 h 405569"/>
              <a:gd name="connsiteX4" fmla="*/ 572012 w 1107873"/>
              <a:gd name="connsiteY4" fmla="*/ 4581 h 405569"/>
              <a:gd name="connsiteX5" fmla="*/ 248162 w 1107873"/>
              <a:gd name="connsiteY5" fmla="*/ 150631 h 405569"/>
              <a:gd name="connsiteX6" fmla="*/ 6862 w 1107873"/>
              <a:gd name="connsiteY6" fmla="*/ 404631 h 40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873" h="405569">
                <a:moveTo>
                  <a:pt x="6862" y="404631"/>
                </a:moveTo>
                <a:cubicBezTo>
                  <a:pt x="52900" y="388227"/>
                  <a:pt x="342883" y="102477"/>
                  <a:pt x="524387" y="52206"/>
                </a:cubicBezTo>
                <a:cubicBezTo>
                  <a:pt x="705891" y="1935"/>
                  <a:pt x="1035562" y="104593"/>
                  <a:pt x="1095887" y="103006"/>
                </a:cubicBezTo>
                <a:cubicBezTo>
                  <a:pt x="1156212" y="101419"/>
                  <a:pt x="973649" y="59085"/>
                  <a:pt x="886337" y="42681"/>
                </a:cubicBezTo>
                <a:cubicBezTo>
                  <a:pt x="799025" y="26277"/>
                  <a:pt x="678374" y="-13411"/>
                  <a:pt x="572012" y="4581"/>
                </a:cubicBezTo>
                <a:cubicBezTo>
                  <a:pt x="465650" y="22573"/>
                  <a:pt x="338120" y="83427"/>
                  <a:pt x="248162" y="150631"/>
                </a:cubicBezTo>
                <a:cubicBezTo>
                  <a:pt x="158204" y="217835"/>
                  <a:pt x="-39176" y="421035"/>
                  <a:pt x="6862" y="404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1C7880A-9880-C522-BAE0-7C30F6DFCE09}"/>
              </a:ext>
            </a:extLst>
          </p:cNvPr>
          <p:cNvSpPr/>
          <p:nvPr/>
        </p:nvSpPr>
        <p:spPr>
          <a:xfrm>
            <a:off x="2936519" y="1484529"/>
            <a:ext cx="1140244" cy="682644"/>
          </a:xfrm>
          <a:custGeom>
            <a:avLst/>
            <a:gdLst>
              <a:gd name="connsiteX0" fmla="*/ 1140181 w 1140244"/>
              <a:gd name="connsiteY0" fmla="*/ 29946 h 682644"/>
              <a:gd name="connsiteX1" fmla="*/ 555981 w 1140244"/>
              <a:gd name="connsiteY1" fmla="*/ 55346 h 682644"/>
              <a:gd name="connsiteX2" fmla="*/ 13056 w 1140244"/>
              <a:gd name="connsiteY2" fmla="*/ 668121 h 682644"/>
              <a:gd name="connsiteX3" fmla="*/ 203556 w 1140244"/>
              <a:gd name="connsiteY3" fmla="*/ 455396 h 682644"/>
              <a:gd name="connsiteX4" fmla="*/ 590906 w 1140244"/>
              <a:gd name="connsiteY4" fmla="*/ 64871 h 682644"/>
              <a:gd name="connsiteX5" fmla="*/ 1140181 w 1140244"/>
              <a:gd name="connsiteY5" fmla="*/ 29946 h 68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244" h="682644">
                <a:moveTo>
                  <a:pt x="1140181" y="29946"/>
                </a:moveTo>
                <a:cubicBezTo>
                  <a:pt x="1134360" y="28358"/>
                  <a:pt x="743835" y="-51017"/>
                  <a:pt x="555981" y="55346"/>
                </a:cubicBezTo>
                <a:cubicBezTo>
                  <a:pt x="368127" y="161709"/>
                  <a:pt x="71793" y="601446"/>
                  <a:pt x="13056" y="668121"/>
                </a:cubicBezTo>
                <a:cubicBezTo>
                  <a:pt x="-45681" y="734796"/>
                  <a:pt x="107248" y="555938"/>
                  <a:pt x="203556" y="455396"/>
                </a:cubicBezTo>
                <a:cubicBezTo>
                  <a:pt x="299864" y="354854"/>
                  <a:pt x="431627" y="136309"/>
                  <a:pt x="590906" y="64871"/>
                </a:cubicBezTo>
                <a:cubicBezTo>
                  <a:pt x="750185" y="-6567"/>
                  <a:pt x="1146002" y="31534"/>
                  <a:pt x="1140181" y="29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74C4F6C2-44A9-3125-41C4-78D45BFED71E}"/>
              </a:ext>
            </a:extLst>
          </p:cNvPr>
          <p:cNvSpPr/>
          <p:nvPr/>
        </p:nvSpPr>
        <p:spPr>
          <a:xfrm>
            <a:off x="2424623" y="1452872"/>
            <a:ext cx="1589995" cy="833090"/>
          </a:xfrm>
          <a:custGeom>
            <a:avLst/>
            <a:gdLst>
              <a:gd name="connsiteX0" fmla="*/ 1588577 w 1589995"/>
              <a:gd name="connsiteY0" fmla="*/ 1278 h 833090"/>
              <a:gd name="connsiteX1" fmla="*/ 651952 w 1589995"/>
              <a:gd name="connsiteY1" fmla="*/ 131453 h 833090"/>
              <a:gd name="connsiteX2" fmla="*/ 29652 w 1589995"/>
              <a:gd name="connsiteY2" fmla="*/ 804553 h 833090"/>
              <a:gd name="connsiteX3" fmla="*/ 137602 w 1589995"/>
              <a:gd name="connsiteY3" fmla="*/ 671203 h 833090"/>
              <a:gd name="connsiteX4" fmla="*/ 470977 w 1589995"/>
              <a:gd name="connsiteY4" fmla="*/ 331478 h 833090"/>
              <a:gd name="connsiteX5" fmla="*/ 855152 w 1589995"/>
              <a:gd name="connsiteY5" fmla="*/ 80653 h 833090"/>
              <a:gd name="connsiteX6" fmla="*/ 1588577 w 1589995"/>
              <a:gd name="connsiteY6" fmla="*/ 1278 h 83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9995" h="833090">
                <a:moveTo>
                  <a:pt x="1588577" y="1278"/>
                </a:moveTo>
                <a:cubicBezTo>
                  <a:pt x="1554710" y="9745"/>
                  <a:pt x="911773" y="-2426"/>
                  <a:pt x="651952" y="131453"/>
                </a:cubicBezTo>
                <a:cubicBezTo>
                  <a:pt x="392131" y="265332"/>
                  <a:pt x="115377" y="714595"/>
                  <a:pt x="29652" y="804553"/>
                </a:cubicBezTo>
                <a:cubicBezTo>
                  <a:pt x="-56073" y="894511"/>
                  <a:pt x="64048" y="750049"/>
                  <a:pt x="137602" y="671203"/>
                </a:cubicBezTo>
                <a:cubicBezTo>
                  <a:pt x="211156" y="592357"/>
                  <a:pt x="351385" y="429903"/>
                  <a:pt x="470977" y="331478"/>
                </a:cubicBezTo>
                <a:cubicBezTo>
                  <a:pt x="590569" y="233053"/>
                  <a:pt x="669944" y="134099"/>
                  <a:pt x="855152" y="80653"/>
                </a:cubicBezTo>
                <a:cubicBezTo>
                  <a:pt x="1040360" y="27207"/>
                  <a:pt x="1622444" y="-7189"/>
                  <a:pt x="1588577" y="1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A7D625-82BC-AABF-9EF8-55E1645C61C9}"/>
              </a:ext>
            </a:extLst>
          </p:cNvPr>
          <p:cNvSpPr/>
          <p:nvPr/>
        </p:nvSpPr>
        <p:spPr>
          <a:xfrm>
            <a:off x="3142589" y="1704811"/>
            <a:ext cx="1097399" cy="1147406"/>
          </a:xfrm>
          <a:custGeom>
            <a:avLst/>
            <a:gdLst>
              <a:gd name="connsiteX0" fmla="*/ 1096036 w 1097399"/>
              <a:gd name="connsiteY0" fmla="*/ 6514 h 1147406"/>
              <a:gd name="connsiteX1" fmla="*/ 400711 w 1097399"/>
              <a:gd name="connsiteY1" fmla="*/ 247814 h 1147406"/>
              <a:gd name="connsiteX2" fmla="*/ 19711 w 1097399"/>
              <a:gd name="connsiteY2" fmla="*/ 1101889 h 1147406"/>
              <a:gd name="connsiteX3" fmla="*/ 73686 w 1097399"/>
              <a:gd name="connsiteY3" fmla="*/ 962189 h 1147406"/>
              <a:gd name="connsiteX4" fmla="*/ 238786 w 1097399"/>
              <a:gd name="connsiteY4" fmla="*/ 381164 h 1147406"/>
              <a:gd name="connsiteX5" fmla="*/ 568986 w 1097399"/>
              <a:gd name="connsiteY5" fmla="*/ 95414 h 1147406"/>
              <a:gd name="connsiteX6" fmla="*/ 1096036 w 1097399"/>
              <a:gd name="connsiteY6" fmla="*/ 6514 h 1147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399" h="1147406">
                <a:moveTo>
                  <a:pt x="1096036" y="6514"/>
                </a:moveTo>
                <a:cubicBezTo>
                  <a:pt x="1067990" y="31914"/>
                  <a:pt x="580098" y="65252"/>
                  <a:pt x="400711" y="247814"/>
                </a:cubicBezTo>
                <a:cubicBezTo>
                  <a:pt x="221324" y="430376"/>
                  <a:pt x="74215" y="982827"/>
                  <a:pt x="19711" y="1101889"/>
                </a:cubicBezTo>
                <a:cubicBezTo>
                  <a:pt x="-34793" y="1220952"/>
                  <a:pt x="37174" y="1082310"/>
                  <a:pt x="73686" y="962189"/>
                </a:cubicBezTo>
                <a:cubicBezTo>
                  <a:pt x="110198" y="842068"/>
                  <a:pt x="156236" y="525627"/>
                  <a:pt x="238786" y="381164"/>
                </a:cubicBezTo>
                <a:cubicBezTo>
                  <a:pt x="321336" y="236702"/>
                  <a:pt x="426111" y="156797"/>
                  <a:pt x="568986" y="95414"/>
                </a:cubicBezTo>
                <a:cubicBezTo>
                  <a:pt x="711861" y="34031"/>
                  <a:pt x="1124082" y="-18886"/>
                  <a:pt x="1096036" y="6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F62FF28B-BD3D-6073-5B20-C5649228B21B}"/>
              </a:ext>
            </a:extLst>
          </p:cNvPr>
          <p:cNvSpPr/>
          <p:nvPr/>
        </p:nvSpPr>
        <p:spPr>
          <a:xfrm>
            <a:off x="2487506" y="1605598"/>
            <a:ext cx="1783959" cy="1534242"/>
          </a:xfrm>
          <a:custGeom>
            <a:avLst/>
            <a:gdLst>
              <a:gd name="connsiteX0" fmla="*/ 1782869 w 1783959"/>
              <a:gd name="connsiteY0" fmla="*/ 952 h 1534242"/>
              <a:gd name="connsiteX1" fmla="*/ 912919 w 1783959"/>
              <a:gd name="connsiteY1" fmla="*/ 280352 h 1534242"/>
              <a:gd name="connsiteX2" fmla="*/ 55669 w 1783959"/>
              <a:gd name="connsiteY2" fmla="*/ 1451927 h 1534242"/>
              <a:gd name="connsiteX3" fmla="*/ 163619 w 1783959"/>
              <a:gd name="connsiteY3" fmla="*/ 1324927 h 1534242"/>
              <a:gd name="connsiteX4" fmla="*/ 811319 w 1783959"/>
              <a:gd name="connsiteY4" fmla="*/ 429577 h 1534242"/>
              <a:gd name="connsiteX5" fmla="*/ 1087544 w 1783959"/>
              <a:gd name="connsiteY5" fmla="*/ 197802 h 1534242"/>
              <a:gd name="connsiteX6" fmla="*/ 1782869 w 1783959"/>
              <a:gd name="connsiteY6" fmla="*/ 952 h 153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3959" h="1534242">
                <a:moveTo>
                  <a:pt x="1782869" y="952"/>
                </a:moveTo>
                <a:cubicBezTo>
                  <a:pt x="1753765" y="14710"/>
                  <a:pt x="1200786" y="38523"/>
                  <a:pt x="912919" y="280352"/>
                </a:cubicBezTo>
                <a:cubicBezTo>
                  <a:pt x="625052" y="522181"/>
                  <a:pt x="180552" y="1277831"/>
                  <a:pt x="55669" y="1451927"/>
                </a:cubicBezTo>
                <a:cubicBezTo>
                  <a:pt x="-69214" y="1626023"/>
                  <a:pt x="37677" y="1495319"/>
                  <a:pt x="163619" y="1324927"/>
                </a:cubicBezTo>
                <a:cubicBezTo>
                  <a:pt x="289561" y="1154535"/>
                  <a:pt x="657332" y="617431"/>
                  <a:pt x="811319" y="429577"/>
                </a:cubicBezTo>
                <a:cubicBezTo>
                  <a:pt x="965306" y="241723"/>
                  <a:pt x="925090" y="269769"/>
                  <a:pt x="1087544" y="197802"/>
                </a:cubicBezTo>
                <a:cubicBezTo>
                  <a:pt x="1249998" y="125835"/>
                  <a:pt x="1811973" y="-12806"/>
                  <a:pt x="1782869" y="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5FDE53EA-E464-6459-E95F-0DA27E915B86}"/>
              </a:ext>
            </a:extLst>
          </p:cNvPr>
          <p:cNvSpPr/>
          <p:nvPr/>
        </p:nvSpPr>
        <p:spPr>
          <a:xfrm>
            <a:off x="3387361" y="2523262"/>
            <a:ext cx="504976" cy="954947"/>
          </a:xfrm>
          <a:custGeom>
            <a:avLst/>
            <a:gdLst>
              <a:gd name="connsiteX0" fmla="*/ 489314 w 504976"/>
              <a:gd name="connsiteY0" fmla="*/ 863 h 954947"/>
              <a:gd name="connsiteX1" fmla="*/ 460739 w 504976"/>
              <a:gd name="connsiteY1" fmla="*/ 286613 h 954947"/>
              <a:gd name="connsiteX2" fmla="*/ 3539 w 504976"/>
              <a:gd name="connsiteY2" fmla="*/ 950188 h 954947"/>
              <a:gd name="connsiteX3" fmla="*/ 260714 w 504976"/>
              <a:gd name="connsiteY3" fmla="*/ 566013 h 954947"/>
              <a:gd name="connsiteX4" fmla="*/ 479789 w 504976"/>
              <a:gd name="connsiteY4" fmla="*/ 210413 h 954947"/>
              <a:gd name="connsiteX5" fmla="*/ 489314 w 504976"/>
              <a:gd name="connsiteY5" fmla="*/ 863 h 95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976" h="954947">
                <a:moveTo>
                  <a:pt x="489314" y="863"/>
                </a:moveTo>
                <a:cubicBezTo>
                  <a:pt x="486139" y="13563"/>
                  <a:pt x="541701" y="128392"/>
                  <a:pt x="460739" y="286613"/>
                </a:cubicBezTo>
                <a:cubicBezTo>
                  <a:pt x="379777" y="444834"/>
                  <a:pt x="36876" y="903621"/>
                  <a:pt x="3539" y="950188"/>
                </a:cubicBezTo>
                <a:cubicBezTo>
                  <a:pt x="-29799" y="996755"/>
                  <a:pt x="181339" y="689309"/>
                  <a:pt x="260714" y="566013"/>
                </a:cubicBezTo>
                <a:cubicBezTo>
                  <a:pt x="340089" y="442717"/>
                  <a:pt x="443806" y="302488"/>
                  <a:pt x="479789" y="210413"/>
                </a:cubicBezTo>
                <a:cubicBezTo>
                  <a:pt x="515772" y="118338"/>
                  <a:pt x="492489" y="-11837"/>
                  <a:pt x="489314" y="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8AE024C-BB9F-7410-4DB7-EE4DA33501FF}"/>
              </a:ext>
            </a:extLst>
          </p:cNvPr>
          <p:cNvSpPr/>
          <p:nvPr/>
        </p:nvSpPr>
        <p:spPr>
          <a:xfrm>
            <a:off x="3647692" y="2771225"/>
            <a:ext cx="305363" cy="1306704"/>
          </a:xfrm>
          <a:custGeom>
            <a:avLst/>
            <a:gdLst>
              <a:gd name="connsiteX0" fmla="*/ 305183 w 305363"/>
              <a:gd name="connsiteY0" fmla="*/ 550 h 1306704"/>
              <a:gd name="connsiteX1" fmla="*/ 48008 w 305363"/>
              <a:gd name="connsiteY1" fmla="*/ 524425 h 1306704"/>
              <a:gd name="connsiteX2" fmla="*/ 251208 w 305363"/>
              <a:gd name="connsiteY2" fmla="*/ 1251500 h 1306704"/>
              <a:gd name="connsiteX3" fmla="*/ 222633 w 305363"/>
              <a:gd name="connsiteY3" fmla="*/ 1184825 h 1306704"/>
              <a:gd name="connsiteX4" fmla="*/ 383 w 305363"/>
              <a:gd name="connsiteY4" fmla="*/ 619675 h 1306704"/>
              <a:gd name="connsiteX5" fmla="*/ 305183 w 305363"/>
              <a:gd name="connsiteY5" fmla="*/ 550 h 130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363" h="1306704">
                <a:moveTo>
                  <a:pt x="305183" y="550"/>
                </a:moveTo>
                <a:cubicBezTo>
                  <a:pt x="313120" y="-15325"/>
                  <a:pt x="57004" y="315933"/>
                  <a:pt x="48008" y="524425"/>
                </a:cubicBezTo>
                <a:cubicBezTo>
                  <a:pt x="39012" y="732917"/>
                  <a:pt x="222104" y="1141433"/>
                  <a:pt x="251208" y="1251500"/>
                </a:cubicBezTo>
                <a:cubicBezTo>
                  <a:pt x="280312" y="1361567"/>
                  <a:pt x="264437" y="1290129"/>
                  <a:pt x="222633" y="1184825"/>
                </a:cubicBezTo>
                <a:cubicBezTo>
                  <a:pt x="180829" y="1079521"/>
                  <a:pt x="-9671" y="815996"/>
                  <a:pt x="383" y="619675"/>
                </a:cubicBezTo>
                <a:cubicBezTo>
                  <a:pt x="10437" y="423354"/>
                  <a:pt x="297246" y="16425"/>
                  <a:pt x="305183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9AC762A-D3D8-5230-EA24-E7AF6C9E7981}"/>
              </a:ext>
            </a:extLst>
          </p:cNvPr>
          <p:cNvSpPr/>
          <p:nvPr/>
        </p:nvSpPr>
        <p:spPr>
          <a:xfrm>
            <a:off x="3456344" y="3584509"/>
            <a:ext cx="185418" cy="1132397"/>
          </a:xfrm>
          <a:custGeom>
            <a:avLst/>
            <a:gdLst>
              <a:gd name="connsiteX0" fmla="*/ 185381 w 185418"/>
              <a:gd name="connsiteY0" fmla="*/ 66 h 1132397"/>
              <a:gd name="connsiteX1" fmla="*/ 137756 w 185418"/>
              <a:gd name="connsiteY1" fmla="*/ 374716 h 1132397"/>
              <a:gd name="connsiteX2" fmla="*/ 20281 w 185418"/>
              <a:gd name="connsiteY2" fmla="*/ 673166 h 1132397"/>
              <a:gd name="connsiteX3" fmla="*/ 17106 w 185418"/>
              <a:gd name="connsiteY3" fmla="*/ 1120841 h 1132397"/>
              <a:gd name="connsiteX4" fmla="*/ 13931 w 185418"/>
              <a:gd name="connsiteY4" fmla="*/ 965266 h 1132397"/>
              <a:gd name="connsiteX5" fmla="*/ 7581 w 185418"/>
              <a:gd name="connsiteY5" fmla="*/ 587441 h 1132397"/>
              <a:gd name="connsiteX6" fmla="*/ 131406 w 185418"/>
              <a:gd name="connsiteY6" fmla="*/ 346141 h 1132397"/>
              <a:gd name="connsiteX7" fmla="*/ 185381 w 185418"/>
              <a:gd name="connsiteY7" fmla="*/ 66 h 113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418" h="1132397">
                <a:moveTo>
                  <a:pt x="185381" y="66"/>
                </a:moveTo>
                <a:cubicBezTo>
                  <a:pt x="186439" y="4828"/>
                  <a:pt x="165273" y="262533"/>
                  <a:pt x="137756" y="374716"/>
                </a:cubicBezTo>
                <a:cubicBezTo>
                  <a:pt x="110239" y="486899"/>
                  <a:pt x="40389" y="548812"/>
                  <a:pt x="20281" y="673166"/>
                </a:cubicBezTo>
                <a:cubicBezTo>
                  <a:pt x="173" y="797520"/>
                  <a:pt x="18164" y="1072158"/>
                  <a:pt x="17106" y="1120841"/>
                </a:cubicBezTo>
                <a:cubicBezTo>
                  <a:pt x="16048" y="1169524"/>
                  <a:pt x="15518" y="1054166"/>
                  <a:pt x="13931" y="965266"/>
                </a:cubicBezTo>
                <a:cubicBezTo>
                  <a:pt x="12344" y="876366"/>
                  <a:pt x="-11998" y="690628"/>
                  <a:pt x="7581" y="587441"/>
                </a:cubicBezTo>
                <a:cubicBezTo>
                  <a:pt x="27160" y="484254"/>
                  <a:pt x="101773" y="444037"/>
                  <a:pt x="131406" y="346141"/>
                </a:cubicBezTo>
                <a:cubicBezTo>
                  <a:pt x="161039" y="248245"/>
                  <a:pt x="184323" y="-4696"/>
                  <a:pt x="185381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681C4DD8-5CAE-EA4C-9A9D-8FE826832F4B}"/>
              </a:ext>
            </a:extLst>
          </p:cNvPr>
          <p:cNvSpPr/>
          <p:nvPr/>
        </p:nvSpPr>
        <p:spPr>
          <a:xfrm>
            <a:off x="2470159" y="1583635"/>
            <a:ext cx="867200" cy="1462445"/>
          </a:xfrm>
          <a:custGeom>
            <a:avLst/>
            <a:gdLst>
              <a:gd name="connsiteX0" fmla="*/ 860416 w 867200"/>
              <a:gd name="connsiteY0" fmla="*/ 13390 h 1462445"/>
              <a:gd name="connsiteX1" fmla="*/ 231766 w 867200"/>
              <a:gd name="connsiteY1" fmla="*/ 737290 h 1462445"/>
              <a:gd name="connsiteX2" fmla="*/ 9516 w 867200"/>
              <a:gd name="connsiteY2" fmla="*/ 1445315 h 1462445"/>
              <a:gd name="connsiteX3" fmla="*/ 50791 w 867200"/>
              <a:gd name="connsiteY3" fmla="*/ 1210365 h 1462445"/>
              <a:gd name="connsiteX4" fmla="*/ 142866 w 867200"/>
              <a:gd name="connsiteY4" fmla="*/ 842065 h 1462445"/>
              <a:gd name="connsiteX5" fmla="*/ 539741 w 867200"/>
              <a:gd name="connsiteY5" fmla="*/ 308665 h 1462445"/>
              <a:gd name="connsiteX6" fmla="*/ 860416 w 867200"/>
              <a:gd name="connsiteY6" fmla="*/ 13390 h 146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200" h="1462445">
                <a:moveTo>
                  <a:pt x="860416" y="13390"/>
                </a:moveTo>
                <a:cubicBezTo>
                  <a:pt x="809087" y="84828"/>
                  <a:pt x="373583" y="498636"/>
                  <a:pt x="231766" y="737290"/>
                </a:cubicBezTo>
                <a:cubicBezTo>
                  <a:pt x="89949" y="975944"/>
                  <a:pt x="39679" y="1366469"/>
                  <a:pt x="9516" y="1445315"/>
                </a:cubicBezTo>
                <a:cubicBezTo>
                  <a:pt x="-20647" y="1524161"/>
                  <a:pt x="28566" y="1310907"/>
                  <a:pt x="50791" y="1210365"/>
                </a:cubicBezTo>
                <a:cubicBezTo>
                  <a:pt x="73016" y="1109823"/>
                  <a:pt x="61374" y="992348"/>
                  <a:pt x="142866" y="842065"/>
                </a:cubicBezTo>
                <a:cubicBezTo>
                  <a:pt x="224358" y="691782"/>
                  <a:pt x="420679" y="444132"/>
                  <a:pt x="539741" y="308665"/>
                </a:cubicBezTo>
                <a:cubicBezTo>
                  <a:pt x="658803" y="173198"/>
                  <a:pt x="911745" y="-58048"/>
                  <a:pt x="860416" y="13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31DBFA31-EE6C-89AD-9511-9CC60BB1C9DD}"/>
              </a:ext>
            </a:extLst>
          </p:cNvPr>
          <p:cNvSpPr/>
          <p:nvPr/>
        </p:nvSpPr>
        <p:spPr>
          <a:xfrm>
            <a:off x="2839426" y="2778083"/>
            <a:ext cx="351566" cy="1509679"/>
          </a:xfrm>
          <a:custGeom>
            <a:avLst/>
            <a:gdLst>
              <a:gd name="connsiteX0" fmla="*/ 351449 w 351566"/>
              <a:gd name="connsiteY0" fmla="*/ 42 h 1509679"/>
              <a:gd name="connsiteX1" fmla="*/ 59349 w 351566"/>
              <a:gd name="connsiteY1" fmla="*/ 698542 h 1509679"/>
              <a:gd name="connsiteX2" fmla="*/ 78399 w 351566"/>
              <a:gd name="connsiteY2" fmla="*/ 1501817 h 1509679"/>
              <a:gd name="connsiteX3" fmla="*/ 33949 w 351566"/>
              <a:gd name="connsiteY3" fmla="*/ 1082717 h 1509679"/>
              <a:gd name="connsiteX4" fmla="*/ 21249 w 351566"/>
              <a:gd name="connsiteY4" fmla="*/ 666792 h 1509679"/>
              <a:gd name="connsiteX5" fmla="*/ 351449 w 351566"/>
              <a:gd name="connsiteY5" fmla="*/ 42 h 150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566" h="1509679">
                <a:moveTo>
                  <a:pt x="351449" y="42"/>
                </a:moveTo>
                <a:cubicBezTo>
                  <a:pt x="357799" y="5334"/>
                  <a:pt x="104857" y="448246"/>
                  <a:pt x="59349" y="698542"/>
                </a:cubicBezTo>
                <a:cubicBezTo>
                  <a:pt x="13841" y="948838"/>
                  <a:pt x="82632" y="1437788"/>
                  <a:pt x="78399" y="1501817"/>
                </a:cubicBezTo>
                <a:cubicBezTo>
                  <a:pt x="74166" y="1565846"/>
                  <a:pt x="43474" y="1221888"/>
                  <a:pt x="33949" y="1082717"/>
                </a:cubicBezTo>
                <a:cubicBezTo>
                  <a:pt x="24424" y="943546"/>
                  <a:pt x="-29022" y="843534"/>
                  <a:pt x="21249" y="666792"/>
                </a:cubicBezTo>
                <a:cubicBezTo>
                  <a:pt x="71520" y="490050"/>
                  <a:pt x="345099" y="-5250"/>
                  <a:pt x="35144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635BEA58-BDFA-F462-7C84-EBA262C5F7FB}"/>
              </a:ext>
            </a:extLst>
          </p:cNvPr>
          <p:cNvSpPr/>
          <p:nvPr/>
        </p:nvSpPr>
        <p:spPr>
          <a:xfrm>
            <a:off x="2191927" y="3152757"/>
            <a:ext cx="392923" cy="1461717"/>
          </a:xfrm>
          <a:custGeom>
            <a:avLst/>
            <a:gdLst>
              <a:gd name="connsiteX0" fmla="*/ 392523 w 392923"/>
              <a:gd name="connsiteY0" fmla="*/ 18 h 1461717"/>
              <a:gd name="connsiteX1" fmla="*/ 208373 w 392923"/>
              <a:gd name="connsiteY1" fmla="*/ 609618 h 1461717"/>
              <a:gd name="connsiteX2" fmla="*/ 5173 w 392923"/>
              <a:gd name="connsiteY2" fmla="*/ 1444643 h 1461717"/>
              <a:gd name="connsiteX3" fmla="*/ 68673 w 392923"/>
              <a:gd name="connsiteY3" fmla="*/ 1127143 h 1461717"/>
              <a:gd name="connsiteX4" fmla="*/ 157573 w 392923"/>
              <a:gd name="connsiteY4" fmla="*/ 590568 h 1461717"/>
              <a:gd name="connsiteX5" fmla="*/ 392523 w 392923"/>
              <a:gd name="connsiteY5" fmla="*/ 18 h 146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923" h="1461717">
                <a:moveTo>
                  <a:pt x="392523" y="18"/>
                </a:moveTo>
                <a:cubicBezTo>
                  <a:pt x="400990" y="3193"/>
                  <a:pt x="272931" y="368847"/>
                  <a:pt x="208373" y="609618"/>
                </a:cubicBezTo>
                <a:cubicBezTo>
                  <a:pt x="143815" y="850389"/>
                  <a:pt x="28456" y="1358389"/>
                  <a:pt x="5173" y="1444643"/>
                </a:cubicBezTo>
                <a:cubicBezTo>
                  <a:pt x="-18110" y="1530897"/>
                  <a:pt x="43273" y="1269489"/>
                  <a:pt x="68673" y="1127143"/>
                </a:cubicBezTo>
                <a:cubicBezTo>
                  <a:pt x="94073" y="984797"/>
                  <a:pt x="105715" y="772601"/>
                  <a:pt x="157573" y="590568"/>
                </a:cubicBezTo>
                <a:cubicBezTo>
                  <a:pt x="209431" y="408535"/>
                  <a:pt x="384056" y="-3157"/>
                  <a:pt x="39252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2D6FDB0-7812-C82D-54BE-3B05ACDEED9A}"/>
              </a:ext>
            </a:extLst>
          </p:cNvPr>
          <p:cNvSpPr/>
          <p:nvPr/>
        </p:nvSpPr>
        <p:spPr>
          <a:xfrm>
            <a:off x="4222585" y="1318428"/>
            <a:ext cx="1673525" cy="399497"/>
          </a:xfrm>
          <a:custGeom>
            <a:avLst/>
            <a:gdLst>
              <a:gd name="connsiteX0" fmla="*/ 165 w 1673525"/>
              <a:gd name="connsiteY0" fmla="*/ 399247 h 399497"/>
              <a:gd name="connsiteX1" fmla="*/ 924090 w 1673525"/>
              <a:gd name="connsiteY1" fmla="*/ 65872 h 399497"/>
              <a:gd name="connsiteX2" fmla="*/ 1638465 w 1673525"/>
              <a:gd name="connsiteY2" fmla="*/ 307172 h 399497"/>
              <a:gd name="connsiteX3" fmla="*/ 1505115 w 1673525"/>
              <a:gd name="connsiteY3" fmla="*/ 237322 h 399497"/>
              <a:gd name="connsiteX4" fmla="*/ 997115 w 1673525"/>
              <a:gd name="connsiteY4" fmla="*/ 2372 h 399497"/>
              <a:gd name="connsiteX5" fmla="*/ 165 w 1673525"/>
              <a:gd name="connsiteY5" fmla="*/ 399247 h 39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525" h="399497">
                <a:moveTo>
                  <a:pt x="165" y="399247"/>
                </a:moveTo>
                <a:cubicBezTo>
                  <a:pt x="-12006" y="409830"/>
                  <a:pt x="651040" y="81218"/>
                  <a:pt x="924090" y="65872"/>
                </a:cubicBezTo>
                <a:cubicBezTo>
                  <a:pt x="1197140" y="50526"/>
                  <a:pt x="1541628" y="278597"/>
                  <a:pt x="1638465" y="307172"/>
                </a:cubicBezTo>
                <a:cubicBezTo>
                  <a:pt x="1735302" y="335747"/>
                  <a:pt x="1612007" y="288122"/>
                  <a:pt x="1505115" y="237322"/>
                </a:cubicBezTo>
                <a:cubicBezTo>
                  <a:pt x="1398223" y="186522"/>
                  <a:pt x="1245823" y="-24615"/>
                  <a:pt x="997115" y="2372"/>
                </a:cubicBezTo>
                <a:cubicBezTo>
                  <a:pt x="748407" y="29359"/>
                  <a:pt x="12336" y="388664"/>
                  <a:pt x="165" y="399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D7E94BD3-84A5-7D89-FB5E-4B6C0D87417F}"/>
              </a:ext>
            </a:extLst>
          </p:cNvPr>
          <p:cNvSpPr/>
          <p:nvPr/>
        </p:nvSpPr>
        <p:spPr>
          <a:xfrm>
            <a:off x="4853724" y="1527240"/>
            <a:ext cx="1469358" cy="741055"/>
          </a:xfrm>
          <a:custGeom>
            <a:avLst/>
            <a:gdLst>
              <a:gd name="connsiteX0" fmla="*/ 851 w 1469358"/>
              <a:gd name="connsiteY0" fmla="*/ 3110 h 741055"/>
              <a:gd name="connsiteX1" fmla="*/ 940651 w 1469358"/>
              <a:gd name="connsiteY1" fmla="*/ 139635 h 741055"/>
              <a:gd name="connsiteX2" fmla="*/ 1423251 w 1469358"/>
              <a:gd name="connsiteY2" fmla="*/ 688910 h 741055"/>
              <a:gd name="connsiteX3" fmla="*/ 1442301 w 1469358"/>
              <a:gd name="connsiteY3" fmla="*/ 704785 h 741055"/>
              <a:gd name="connsiteX4" fmla="*/ 1356576 w 1469358"/>
              <a:gd name="connsiteY4" fmla="*/ 568260 h 741055"/>
              <a:gd name="connsiteX5" fmla="*/ 1112101 w 1469358"/>
              <a:gd name="connsiteY5" fmla="*/ 193610 h 741055"/>
              <a:gd name="connsiteX6" fmla="*/ 778726 w 1469358"/>
              <a:gd name="connsiteY6" fmla="*/ 57085 h 741055"/>
              <a:gd name="connsiteX7" fmla="*/ 851 w 1469358"/>
              <a:gd name="connsiteY7" fmla="*/ 3110 h 74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9358" h="741055">
                <a:moveTo>
                  <a:pt x="851" y="3110"/>
                </a:moveTo>
                <a:cubicBezTo>
                  <a:pt x="27839" y="16868"/>
                  <a:pt x="703584" y="25335"/>
                  <a:pt x="940651" y="139635"/>
                </a:cubicBezTo>
                <a:cubicBezTo>
                  <a:pt x="1177718" y="253935"/>
                  <a:pt x="1339643" y="594718"/>
                  <a:pt x="1423251" y="688910"/>
                </a:cubicBezTo>
                <a:cubicBezTo>
                  <a:pt x="1506859" y="783102"/>
                  <a:pt x="1453413" y="724893"/>
                  <a:pt x="1442301" y="704785"/>
                </a:cubicBezTo>
                <a:cubicBezTo>
                  <a:pt x="1431189" y="684677"/>
                  <a:pt x="1411609" y="653456"/>
                  <a:pt x="1356576" y="568260"/>
                </a:cubicBezTo>
                <a:cubicBezTo>
                  <a:pt x="1301543" y="483064"/>
                  <a:pt x="1208409" y="278806"/>
                  <a:pt x="1112101" y="193610"/>
                </a:cubicBezTo>
                <a:cubicBezTo>
                  <a:pt x="1015793" y="108414"/>
                  <a:pt x="961288" y="90422"/>
                  <a:pt x="778726" y="57085"/>
                </a:cubicBezTo>
                <a:cubicBezTo>
                  <a:pt x="596164" y="23748"/>
                  <a:pt x="-26137" y="-10648"/>
                  <a:pt x="851" y="3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04764638-0BBB-2EDE-0881-18A985726AA5}"/>
              </a:ext>
            </a:extLst>
          </p:cNvPr>
          <p:cNvSpPr/>
          <p:nvPr/>
        </p:nvSpPr>
        <p:spPr>
          <a:xfrm>
            <a:off x="4920345" y="1698541"/>
            <a:ext cx="962700" cy="525230"/>
          </a:xfrm>
          <a:custGeom>
            <a:avLst/>
            <a:gdLst>
              <a:gd name="connsiteX0" fmla="*/ 905 w 962700"/>
              <a:gd name="connsiteY0" fmla="*/ 84 h 525230"/>
              <a:gd name="connsiteX1" fmla="*/ 493030 w 962700"/>
              <a:gd name="connsiteY1" fmla="*/ 120734 h 525230"/>
              <a:gd name="connsiteX2" fmla="*/ 947055 w 962700"/>
              <a:gd name="connsiteY2" fmla="*/ 511259 h 525230"/>
              <a:gd name="connsiteX3" fmla="*/ 835930 w 962700"/>
              <a:gd name="connsiteY3" fmla="*/ 409659 h 525230"/>
              <a:gd name="connsiteX4" fmla="*/ 620030 w 962700"/>
              <a:gd name="connsiteY4" fmla="*/ 133434 h 525230"/>
              <a:gd name="connsiteX5" fmla="*/ 905 w 962700"/>
              <a:gd name="connsiteY5" fmla="*/ 84 h 52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700" h="525230">
                <a:moveTo>
                  <a:pt x="905" y="84"/>
                </a:moveTo>
                <a:cubicBezTo>
                  <a:pt x="-20262" y="-2033"/>
                  <a:pt x="335338" y="35538"/>
                  <a:pt x="493030" y="120734"/>
                </a:cubicBezTo>
                <a:cubicBezTo>
                  <a:pt x="650722" y="205930"/>
                  <a:pt x="889905" y="463105"/>
                  <a:pt x="947055" y="511259"/>
                </a:cubicBezTo>
                <a:cubicBezTo>
                  <a:pt x="1004205" y="559413"/>
                  <a:pt x="890434" y="472630"/>
                  <a:pt x="835930" y="409659"/>
                </a:cubicBezTo>
                <a:cubicBezTo>
                  <a:pt x="781426" y="346688"/>
                  <a:pt x="756026" y="202755"/>
                  <a:pt x="620030" y="133434"/>
                </a:cubicBezTo>
                <a:cubicBezTo>
                  <a:pt x="484034" y="64113"/>
                  <a:pt x="22072" y="2201"/>
                  <a:pt x="90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EC8C493A-BCB7-479A-E2CE-663F93EAA2B8}"/>
              </a:ext>
            </a:extLst>
          </p:cNvPr>
          <p:cNvSpPr/>
          <p:nvPr/>
        </p:nvSpPr>
        <p:spPr>
          <a:xfrm>
            <a:off x="5517980" y="1736722"/>
            <a:ext cx="464649" cy="999950"/>
          </a:xfrm>
          <a:custGeom>
            <a:avLst/>
            <a:gdLst>
              <a:gd name="connsiteX0" fmla="*/ 170 w 464649"/>
              <a:gd name="connsiteY0" fmla="*/ 3 h 999950"/>
              <a:gd name="connsiteX1" fmla="*/ 339895 w 464649"/>
              <a:gd name="connsiteY1" fmla="*/ 425453 h 999950"/>
              <a:gd name="connsiteX2" fmla="*/ 460545 w 464649"/>
              <a:gd name="connsiteY2" fmla="*/ 984253 h 999950"/>
              <a:gd name="connsiteX3" fmla="*/ 431970 w 464649"/>
              <a:gd name="connsiteY3" fmla="*/ 809628 h 999950"/>
              <a:gd name="connsiteX4" fmla="*/ 387520 w 464649"/>
              <a:gd name="connsiteY4" fmla="*/ 431803 h 999950"/>
              <a:gd name="connsiteX5" fmla="*/ 170 w 464649"/>
              <a:gd name="connsiteY5" fmla="*/ 3 h 99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49" h="999950">
                <a:moveTo>
                  <a:pt x="170" y="3"/>
                </a:moveTo>
                <a:cubicBezTo>
                  <a:pt x="-7767" y="-1055"/>
                  <a:pt x="263166" y="261411"/>
                  <a:pt x="339895" y="425453"/>
                </a:cubicBezTo>
                <a:cubicBezTo>
                  <a:pt x="416624" y="589495"/>
                  <a:pt x="445199" y="920224"/>
                  <a:pt x="460545" y="984253"/>
                </a:cubicBezTo>
                <a:cubicBezTo>
                  <a:pt x="475891" y="1048282"/>
                  <a:pt x="444141" y="901703"/>
                  <a:pt x="431970" y="809628"/>
                </a:cubicBezTo>
                <a:cubicBezTo>
                  <a:pt x="419799" y="717553"/>
                  <a:pt x="456841" y="567270"/>
                  <a:pt x="387520" y="431803"/>
                </a:cubicBezTo>
                <a:cubicBezTo>
                  <a:pt x="318199" y="296336"/>
                  <a:pt x="8107" y="1061"/>
                  <a:pt x="17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FE30A412-30E5-411A-B145-DCBC5A29562B}"/>
              </a:ext>
            </a:extLst>
          </p:cNvPr>
          <p:cNvSpPr/>
          <p:nvPr/>
        </p:nvSpPr>
        <p:spPr>
          <a:xfrm>
            <a:off x="5292520" y="1625588"/>
            <a:ext cx="1067948" cy="1449234"/>
          </a:xfrm>
          <a:custGeom>
            <a:avLst/>
            <a:gdLst>
              <a:gd name="connsiteX0" fmla="*/ 205 w 1067948"/>
              <a:gd name="connsiteY0" fmla="*/ 12 h 1449234"/>
              <a:gd name="connsiteX1" fmla="*/ 628855 w 1067948"/>
              <a:gd name="connsiteY1" fmla="*/ 241312 h 1449234"/>
              <a:gd name="connsiteX2" fmla="*/ 987630 w 1067948"/>
              <a:gd name="connsiteY2" fmla="*/ 841387 h 1449234"/>
              <a:gd name="connsiteX3" fmla="*/ 1067005 w 1067948"/>
              <a:gd name="connsiteY3" fmla="*/ 1444637 h 1449234"/>
              <a:gd name="connsiteX4" fmla="*/ 1016205 w 1067948"/>
              <a:gd name="connsiteY4" fmla="*/ 1085862 h 1449234"/>
              <a:gd name="connsiteX5" fmla="*/ 809830 w 1067948"/>
              <a:gd name="connsiteY5" fmla="*/ 482612 h 1449234"/>
              <a:gd name="connsiteX6" fmla="*/ 562180 w 1067948"/>
              <a:gd name="connsiteY6" fmla="*/ 231787 h 1449234"/>
              <a:gd name="connsiteX7" fmla="*/ 205 w 1067948"/>
              <a:gd name="connsiteY7" fmla="*/ 12 h 144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7948" h="1449234">
                <a:moveTo>
                  <a:pt x="205" y="12"/>
                </a:moveTo>
                <a:cubicBezTo>
                  <a:pt x="11317" y="1599"/>
                  <a:pt x="464284" y="101083"/>
                  <a:pt x="628855" y="241312"/>
                </a:cubicBezTo>
                <a:cubicBezTo>
                  <a:pt x="793426" y="381541"/>
                  <a:pt x="914605" y="640833"/>
                  <a:pt x="987630" y="841387"/>
                </a:cubicBezTo>
                <a:cubicBezTo>
                  <a:pt x="1060655" y="1041941"/>
                  <a:pt x="1062243" y="1403891"/>
                  <a:pt x="1067005" y="1444637"/>
                </a:cubicBezTo>
                <a:cubicBezTo>
                  <a:pt x="1071767" y="1485383"/>
                  <a:pt x="1059067" y="1246199"/>
                  <a:pt x="1016205" y="1085862"/>
                </a:cubicBezTo>
                <a:cubicBezTo>
                  <a:pt x="973343" y="925525"/>
                  <a:pt x="885501" y="624958"/>
                  <a:pt x="809830" y="482612"/>
                </a:cubicBezTo>
                <a:cubicBezTo>
                  <a:pt x="734159" y="340266"/>
                  <a:pt x="692884" y="310104"/>
                  <a:pt x="562180" y="231787"/>
                </a:cubicBezTo>
                <a:cubicBezTo>
                  <a:pt x="431476" y="153470"/>
                  <a:pt x="-10907" y="-1575"/>
                  <a:pt x="20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F40AAEAF-22C5-D0EC-071B-CA32C09D6E3A}"/>
              </a:ext>
            </a:extLst>
          </p:cNvPr>
          <p:cNvSpPr/>
          <p:nvPr/>
        </p:nvSpPr>
        <p:spPr>
          <a:xfrm>
            <a:off x="6304166" y="2812960"/>
            <a:ext cx="227103" cy="914539"/>
          </a:xfrm>
          <a:custGeom>
            <a:avLst/>
            <a:gdLst>
              <a:gd name="connsiteX0" fmla="*/ 150609 w 227103"/>
              <a:gd name="connsiteY0" fmla="*/ 90 h 914539"/>
              <a:gd name="connsiteX1" fmla="*/ 39484 w 227103"/>
              <a:gd name="connsiteY1" fmla="*/ 358865 h 914539"/>
              <a:gd name="connsiteX2" fmla="*/ 226809 w 227103"/>
              <a:gd name="connsiteY2" fmla="*/ 908140 h 914539"/>
              <a:gd name="connsiteX3" fmla="*/ 80759 w 227103"/>
              <a:gd name="connsiteY3" fmla="*/ 638265 h 914539"/>
              <a:gd name="connsiteX4" fmla="*/ 1384 w 227103"/>
              <a:gd name="connsiteY4" fmla="*/ 327115 h 914539"/>
              <a:gd name="connsiteX5" fmla="*/ 150609 w 227103"/>
              <a:gd name="connsiteY5" fmla="*/ 90 h 91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103" h="914539">
                <a:moveTo>
                  <a:pt x="150609" y="90"/>
                </a:moveTo>
                <a:cubicBezTo>
                  <a:pt x="156959" y="5382"/>
                  <a:pt x="26784" y="207523"/>
                  <a:pt x="39484" y="358865"/>
                </a:cubicBezTo>
                <a:cubicBezTo>
                  <a:pt x="52184" y="510207"/>
                  <a:pt x="219930" y="861573"/>
                  <a:pt x="226809" y="908140"/>
                </a:cubicBezTo>
                <a:cubicBezTo>
                  <a:pt x="233688" y="954707"/>
                  <a:pt x="118330" y="735102"/>
                  <a:pt x="80759" y="638265"/>
                </a:cubicBezTo>
                <a:cubicBezTo>
                  <a:pt x="43188" y="541428"/>
                  <a:pt x="-9199" y="431361"/>
                  <a:pt x="1384" y="327115"/>
                </a:cubicBezTo>
                <a:cubicBezTo>
                  <a:pt x="11967" y="222869"/>
                  <a:pt x="144259" y="-5202"/>
                  <a:pt x="150609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D6DC936B-8836-1AF8-08B6-801BEB76B954}"/>
              </a:ext>
            </a:extLst>
          </p:cNvPr>
          <p:cNvSpPr/>
          <p:nvPr/>
        </p:nvSpPr>
        <p:spPr>
          <a:xfrm>
            <a:off x="5813089" y="1904015"/>
            <a:ext cx="350132" cy="1366605"/>
          </a:xfrm>
          <a:custGeom>
            <a:avLst/>
            <a:gdLst>
              <a:gd name="connsiteX0" fmla="*/ 336 w 350132"/>
              <a:gd name="connsiteY0" fmla="*/ 985 h 1366605"/>
              <a:gd name="connsiteX1" fmla="*/ 276561 w 350132"/>
              <a:gd name="connsiteY1" fmla="*/ 477235 h 1366605"/>
              <a:gd name="connsiteX2" fmla="*/ 267036 w 350132"/>
              <a:gd name="connsiteY2" fmla="*/ 1318610 h 1366605"/>
              <a:gd name="connsiteX3" fmla="*/ 273386 w 350132"/>
              <a:gd name="connsiteY3" fmla="*/ 1191610 h 1366605"/>
              <a:gd name="connsiteX4" fmla="*/ 340061 w 350132"/>
              <a:gd name="connsiteY4" fmla="*/ 594710 h 1366605"/>
              <a:gd name="connsiteX5" fmla="*/ 336 w 350132"/>
              <a:gd name="connsiteY5" fmla="*/ 985 h 136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132" h="1366605">
                <a:moveTo>
                  <a:pt x="336" y="985"/>
                </a:moveTo>
                <a:cubicBezTo>
                  <a:pt x="-10247" y="-18594"/>
                  <a:pt x="232111" y="257631"/>
                  <a:pt x="276561" y="477235"/>
                </a:cubicBezTo>
                <a:cubicBezTo>
                  <a:pt x="321011" y="696839"/>
                  <a:pt x="267565" y="1199548"/>
                  <a:pt x="267036" y="1318610"/>
                </a:cubicBezTo>
                <a:cubicBezTo>
                  <a:pt x="266507" y="1437672"/>
                  <a:pt x="261215" y="1312260"/>
                  <a:pt x="273386" y="1191610"/>
                </a:cubicBezTo>
                <a:cubicBezTo>
                  <a:pt x="285557" y="1070960"/>
                  <a:pt x="380807" y="794206"/>
                  <a:pt x="340061" y="594710"/>
                </a:cubicBezTo>
                <a:cubicBezTo>
                  <a:pt x="299315" y="395214"/>
                  <a:pt x="10919" y="20564"/>
                  <a:pt x="336" y="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11CBF789-4DB5-B5EE-6977-839A71EBD58A}"/>
              </a:ext>
            </a:extLst>
          </p:cNvPr>
          <p:cNvSpPr/>
          <p:nvPr/>
        </p:nvSpPr>
        <p:spPr>
          <a:xfrm>
            <a:off x="6152653" y="2916187"/>
            <a:ext cx="194430" cy="980524"/>
          </a:xfrm>
          <a:custGeom>
            <a:avLst/>
            <a:gdLst>
              <a:gd name="connsiteX0" fmla="*/ 130672 w 194430"/>
              <a:gd name="connsiteY0" fmla="*/ 1638 h 980524"/>
              <a:gd name="connsiteX1" fmla="*/ 38597 w 194430"/>
              <a:gd name="connsiteY1" fmla="*/ 360413 h 980524"/>
              <a:gd name="connsiteX2" fmla="*/ 194172 w 194430"/>
              <a:gd name="connsiteY2" fmla="*/ 976363 h 980524"/>
              <a:gd name="connsiteX3" fmla="*/ 73522 w 194430"/>
              <a:gd name="connsiteY3" fmla="*/ 623938 h 980524"/>
              <a:gd name="connsiteX4" fmla="*/ 497 w 194430"/>
              <a:gd name="connsiteY4" fmla="*/ 496938 h 980524"/>
              <a:gd name="connsiteX5" fmla="*/ 130672 w 194430"/>
              <a:gd name="connsiteY5" fmla="*/ 1638 h 98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430" h="980524">
                <a:moveTo>
                  <a:pt x="130672" y="1638"/>
                </a:moveTo>
                <a:cubicBezTo>
                  <a:pt x="137022" y="-21116"/>
                  <a:pt x="28014" y="197959"/>
                  <a:pt x="38597" y="360413"/>
                </a:cubicBezTo>
                <a:cubicBezTo>
                  <a:pt x="49180" y="522867"/>
                  <a:pt x="188351" y="932442"/>
                  <a:pt x="194172" y="976363"/>
                </a:cubicBezTo>
                <a:cubicBezTo>
                  <a:pt x="199993" y="1020284"/>
                  <a:pt x="105801" y="703842"/>
                  <a:pt x="73522" y="623938"/>
                </a:cubicBezTo>
                <a:cubicBezTo>
                  <a:pt x="41243" y="544034"/>
                  <a:pt x="-5324" y="598538"/>
                  <a:pt x="497" y="496938"/>
                </a:cubicBezTo>
                <a:cubicBezTo>
                  <a:pt x="6318" y="395338"/>
                  <a:pt x="124322" y="24392"/>
                  <a:pt x="130672" y="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7D13AFE6-9CD5-4B0B-AACD-4B1F7CA0C5E9}"/>
              </a:ext>
            </a:extLst>
          </p:cNvPr>
          <p:cNvSpPr/>
          <p:nvPr/>
        </p:nvSpPr>
        <p:spPr>
          <a:xfrm>
            <a:off x="6397552" y="3622658"/>
            <a:ext cx="251957" cy="630339"/>
          </a:xfrm>
          <a:custGeom>
            <a:avLst/>
            <a:gdLst>
              <a:gd name="connsiteX0" fmla="*/ 73 w 251957"/>
              <a:gd name="connsiteY0" fmla="*/ 17 h 630339"/>
              <a:gd name="connsiteX1" fmla="*/ 139773 w 251957"/>
              <a:gd name="connsiteY1" fmla="*/ 282592 h 630339"/>
              <a:gd name="connsiteX2" fmla="*/ 250898 w 251957"/>
              <a:gd name="connsiteY2" fmla="*/ 625492 h 630339"/>
              <a:gd name="connsiteX3" fmla="*/ 193748 w 251957"/>
              <a:gd name="connsiteY3" fmla="*/ 469917 h 630339"/>
              <a:gd name="connsiteX4" fmla="*/ 158823 w 251957"/>
              <a:gd name="connsiteY4" fmla="*/ 269892 h 630339"/>
              <a:gd name="connsiteX5" fmla="*/ 73 w 251957"/>
              <a:gd name="connsiteY5" fmla="*/ 17 h 63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957" h="630339">
                <a:moveTo>
                  <a:pt x="73" y="17"/>
                </a:moveTo>
                <a:cubicBezTo>
                  <a:pt x="-3102" y="2134"/>
                  <a:pt x="97969" y="178346"/>
                  <a:pt x="139773" y="282592"/>
                </a:cubicBezTo>
                <a:cubicBezTo>
                  <a:pt x="181577" y="386838"/>
                  <a:pt x="241902" y="594271"/>
                  <a:pt x="250898" y="625492"/>
                </a:cubicBezTo>
                <a:cubicBezTo>
                  <a:pt x="259894" y="656713"/>
                  <a:pt x="209094" y="529184"/>
                  <a:pt x="193748" y="469917"/>
                </a:cubicBezTo>
                <a:cubicBezTo>
                  <a:pt x="178402" y="410650"/>
                  <a:pt x="190573" y="348209"/>
                  <a:pt x="158823" y="269892"/>
                </a:cubicBezTo>
                <a:cubicBezTo>
                  <a:pt x="127073" y="191575"/>
                  <a:pt x="3248" y="-2100"/>
                  <a:pt x="73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1C39BA50-025D-CB79-55C1-CCCEE7C68B8E}"/>
              </a:ext>
            </a:extLst>
          </p:cNvPr>
          <p:cNvSpPr/>
          <p:nvPr/>
        </p:nvSpPr>
        <p:spPr>
          <a:xfrm>
            <a:off x="6340853" y="3696307"/>
            <a:ext cx="368269" cy="1140937"/>
          </a:xfrm>
          <a:custGeom>
            <a:avLst/>
            <a:gdLst>
              <a:gd name="connsiteX0" fmla="*/ 2797 w 368269"/>
              <a:gd name="connsiteY0" fmla="*/ 5743 h 1140937"/>
              <a:gd name="connsiteX1" fmla="*/ 313947 w 368269"/>
              <a:gd name="connsiteY1" fmla="*/ 523268 h 1140937"/>
              <a:gd name="connsiteX2" fmla="*/ 345697 w 368269"/>
              <a:gd name="connsiteY2" fmla="*/ 1123343 h 1140937"/>
              <a:gd name="connsiteX3" fmla="*/ 342522 w 368269"/>
              <a:gd name="connsiteY3" fmla="*/ 951893 h 1140937"/>
              <a:gd name="connsiteX4" fmla="*/ 358397 w 368269"/>
              <a:gd name="connsiteY4" fmla="*/ 650268 h 1140937"/>
              <a:gd name="connsiteX5" fmla="*/ 171072 w 368269"/>
              <a:gd name="connsiteY5" fmla="*/ 269268 h 1140937"/>
              <a:gd name="connsiteX6" fmla="*/ 2797 w 368269"/>
              <a:gd name="connsiteY6" fmla="*/ 5743 h 114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269" h="1140937">
                <a:moveTo>
                  <a:pt x="2797" y="5743"/>
                </a:moveTo>
                <a:cubicBezTo>
                  <a:pt x="26610" y="48076"/>
                  <a:pt x="256797" y="337001"/>
                  <a:pt x="313947" y="523268"/>
                </a:cubicBezTo>
                <a:cubicBezTo>
                  <a:pt x="371097" y="709535"/>
                  <a:pt x="340935" y="1051906"/>
                  <a:pt x="345697" y="1123343"/>
                </a:cubicBezTo>
                <a:cubicBezTo>
                  <a:pt x="350460" y="1194781"/>
                  <a:pt x="340405" y="1030739"/>
                  <a:pt x="342522" y="951893"/>
                </a:cubicBezTo>
                <a:cubicBezTo>
                  <a:pt x="344639" y="873047"/>
                  <a:pt x="386972" y="764039"/>
                  <a:pt x="358397" y="650268"/>
                </a:cubicBezTo>
                <a:cubicBezTo>
                  <a:pt x="329822" y="536497"/>
                  <a:pt x="228751" y="372985"/>
                  <a:pt x="171072" y="269268"/>
                </a:cubicBezTo>
                <a:cubicBezTo>
                  <a:pt x="113393" y="165551"/>
                  <a:pt x="-21016" y="-36590"/>
                  <a:pt x="2797" y="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49327DF1-36F0-A7B8-8115-952297260F8F}"/>
              </a:ext>
            </a:extLst>
          </p:cNvPr>
          <p:cNvSpPr/>
          <p:nvPr/>
        </p:nvSpPr>
        <p:spPr>
          <a:xfrm>
            <a:off x="6241517" y="3740115"/>
            <a:ext cx="631206" cy="920493"/>
          </a:xfrm>
          <a:custGeom>
            <a:avLst/>
            <a:gdLst>
              <a:gd name="connsiteX0" fmla="*/ 25933 w 631206"/>
              <a:gd name="connsiteY0" fmla="*/ 35 h 920493"/>
              <a:gd name="connsiteX1" fmla="*/ 89433 w 631206"/>
              <a:gd name="connsiteY1" fmla="*/ 358810 h 920493"/>
              <a:gd name="connsiteX2" fmla="*/ 597433 w 631206"/>
              <a:gd name="connsiteY2" fmla="*/ 889035 h 920493"/>
              <a:gd name="connsiteX3" fmla="*/ 524408 w 631206"/>
              <a:gd name="connsiteY3" fmla="*/ 803310 h 920493"/>
              <a:gd name="connsiteX4" fmla="*/ 44983 w 631206"/>
              <a:gd name="connsiteY4" fmla="*/ 339760 h 920493"/>
              <a:gd name="connsiteX5" fmla="*/ 25933 w 631206"/>
              <a:gd name="connsiteY5" fmla="*/ 35 h 92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1206" h="920493">
                <a:moveTo>
                  <a:pt x="25933" y="35"/>
                </a:moveTo>
                <a:cubicBezTo>
                  <a:pt x="33341" y="3210"/>
                  <a:pt x="-5817" y="210643"/>
                  <a:pt x="89433" y="358810"/>
                </a:cubicBezTo>
                <a:cubicBezTo>
                  <a:pt x="184683" y="506977"/>
                  <a:pt x="524937" y="814952"/>
                  <a:pt x="597433" y="889035"/>
                </a:cubicBezTo>
                <a:cubicBezTo>
                  <a:pt x="669929" y="963118"/>
                  <a:pt x="616483" y="894856"/>
                  <a:pt x="524408" y="803310"/>
                </a:cubicBezTo>
                <a:cubicBezTo>
                  <a:pt x="432333" y="711764"/>
                  <a:pt x="128591" y="473110"/>
                  <a:pt x="44983" y="339760"/>
                </a:cubicBezTo>
                <a:cubicBezTo>
                  <a:pt x="-38625" y="206410"/>
                  <a:pt x="18525" y="-3140"/>
                  <a:pt x="2593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F1B3236-F271-6772-F67C-F58BE20479DD}"/>
              </a:ext>
            </a:extLst>
          </p:cNvPr>
          <p:cNvSpPr/>
          <p:nvPr/>
        </p:nvSpPr>
        <p:spPr>
          <a:xfrm>
            <a:off x="6197358" y="4184117"/>
            <a:ext cx="765698" cy="709767"/>
          </a:xfrm>
          <a:custGeom>
            <a:avLst/>
            <a:gdLst>
              <a:gd name="connsiteX0" fmla="*/ 12942 w 765698"/>
              <a:gd name="connsiteY0" fmla="*/ 533 h 709767"/>
              <a:gd name="connsiteX1" fmla="*/ 92317 w 765698"/>
              <a:gd name="connsiteY1" fmla="*/ 213258 h 709767"/>
              <a:gd name="connsiteX2" fmla="*/ 727317 w 765698"/>
              <a:gd name="connsiteY2" fmla="*/ 683158 h 709767"/>
              <a:gd name="connsiteX3" fmla="*/ 644767 w 765698"/>
              <a:gd name="connsiteY3" fmla="*/ 622833 h 709767"/>
              <a:gd name="connsiteX4" fmla="*/ 232017 w 765698"/>
              <a:gd name="connsiteY4" fmla="*/ 384708 h 709767"/>
              <a:gd name="connsiteX5" fmla="*/ 22467 w 765698"/>
              <a:gd name="connsiteY5" fmla="*/ 159283 h 709767"/>
              <a:gd name="connsiteX6" fmla="*/ 12942 w 765698"/>
              <a:gd name="connsiteY6" fmla="*/ 533 h 70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698" h="709767">
                <a:moveTo>
                  <a:pt x="12942" y="533"/>
                </a:moveTo>
                <a:cubicBezTo>
                  <a:pt x="24584" y="9529"/>
                  <a:pt x="-26746" y="99487"/>
                  <a:pt x="92317" y="213258"/>
                </a:cubicBezTo>
                <a:cubicBezTo>
                  <a:pt x="211380" y="327029"/>
                  <a:pt x="635242" y="614896"/>
                  <a:pt x="727317" y="683158"/>
                </a:cubicBezTo>
                <a:cubicBezTo>
                  <a:pt x="819392" y="751420"/>
                  <a:pt x="727317" y="672575"/>
                  <a:pt x="644767" y="622833"/>
                </a:cubicBezTo>
                <a:cubicBezTo>
                  <a:pt x="562217" y="573091"/>
                  <a:pt x="335734" y="461966"/>
                  <a:pt x="232017" y="384708"/>
                </a:cubicBezTo>
                <a:cubicBezTo>
                  <a:pt x="128300" y="307450"/>
                  <a:pt x="57921" y="220137"/>
                  <a:pt x="22467" y="159283"/>
                </a:cubicBezTo>
                <a:cubicBezTo>
                  <a:pt x="-12987" y="98429"/>
                  <a:pt x="1300" y="-8463"/>
                  <a:pt x="12942" y="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9E68289-DBF4-1550-E322-9E0B59794684}"/>
              </a:ext>
            </a:extLst>
          </p:cNvPr>
          <p:cNvSpPr/>
          <p:nvPr/>
        </p:nvSpPr>
        <p:spPr>
          <a:xfrm>
            <a:off x="6158795" y="4345985"/>
            <a:ext cx="678646" cy="1468293"/>
          </a:xfrm>
          <a:custGeom>
            <a:avLst/>
            <a:gdLst>
              <a:gd name="connsiteX0" fmla="*/ 705 w 678646"/>
              <a:gd name="connsiteY0" fmla="*/ 3765 h 1468293"/>
              <a:gd name="connsiteX1" fmla="*/ 565855 w 678646"/>
              <a:gd name="connsiteY1" fmla="*/ 702265 h 1468293"/>
              <a:gd name="connsiteX2" fmla="*/ 670630 w 678646"/>
              <a:gd name="connsiteY2" fmla="*/ 1429340 h 1468293"/>
              <a:gd name="connsiteX3" fmla="*/ 664280 w 678646"/>
              <a:gd name="connsiteY3" fmla="*/ 1299165 h 1468293"/>
              <a:gd name="connsiteX4" fmla="*/ 607130 w 678646"/>
              <a:gd name="connsiteY4" fmla="*/ 702265 h 1468293"/>
              <a:gd name="connsiteX5" fmla="*/ 451555 w 678646"/>
              <a:gd name="connsiteY5" fmla="*/ 435565 h 1468293"/>
              <a:gd name="connsiteX6" fmla="*/ 705 w 678646"/>
              <a:gd name="connsiteY6" fmla="*/ 3765 h 146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646" h="1468293">
                <a:moveTo>
                  <a:pt x="705" y="3765"/>
                </a:moveTo>
                <a:cubicBezTo>
                  <a:pt x="19755" y="48215"/>
                  <a:pt x="454201" y="464669"/>
                  <a:pt x="565855" y="702265"/>
                </a:cubicBezTo>
                <a:cubicBezTo>
                  <a:pt x="677509" y="939861"/>
                  <a:pt x="654226" y="1329857"/>
                  <a:pt x="670630" y="1429340"/>
                </a:cubicBezTo>
                <a:cubicBezTo>
                  <a:pt x="687034" y="1528823"/>
                  <a:pt x="674863" y="1420344"/>
                  <a:pt x="664280" y="1299165"/>
                </a:cubicBezTo>
                <a:cubicBezTo>
                  <a:pt x="653697" y="1177986"/>
                  <a:pt x="642584" y="846198"/>
                  <a:pt x="607130" y="702265"/>
                </a:cubicBezTo>
                <a:cubicBezTo>
                  <a:pt x="571676" y="558332"/>
                  <a:pt x="549451" y="550394"/>
                  <a:pt x="451555" y="435565"/>
                </a:cubicBezTo>
                <a:cubicBezTo>
                  <a:pt x="353659" y="320736"/>
                  <a:pt x="-18345" y="-40685"/>
                  <a:pt x="705" y="3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436AB496-891F-7E4A-F0DD-A61EB9068B79}"/>
              </a:ext>
            </a:extLst>
          </p:cNvPr>
          <p:cNvSpPr/>
          <p:nvPr/>
        </p:nvSpPr>
        <p:spPr>
          <a:xfrm>
            <a:off x="6127750" y="4557997"/>
            <a:ext cx="395079" cy="1440308"/>
          </a:xfrm>
          <a:custGeom>
            <a:avLst/>
            <a:gdLst>
              <a:gd name="connsiteX0" fmla="*/ 0 w 395079"/>
              <a:gd name="connsiteY0" fmla="*/ 1303 h 1440308"/>
              <a:gd name="connsiteX1" fmla="*/ 320675 w 395079"/>
              <a:gd name="connsiteY1" fmla="*/ 436278 h 1440308"/>
              <a:gd name="connsiteX2" fmla="*/ 387350 w 395079"/>
              <a:gd name="connsiteY2" fmla="*/ 1363378 h 1440308"/>
              <a:gd name="connsiteX3" fmla="*/ 387350 w 395079"/>
              <a:gd name="connsiteY3" fmla="*/ 1299878 h 1440308"/>
              <a:gd name="connsiteX4" fmla="*/ 390525 w 395079"/>
              <a:gd name="connsiteY4" fmla="*/ 595028 h 1440308"/>
              <a:gd name="connsiteX5" fmla="*/ 317500 w 395079"/>
              <a:gd name="connsiteY5" fmla="*/ 312453 h 1440308"/>
              <a:gd name="connsiteX6" fmla="*/ 0 w 395079"/>
              <a:gd name="connsiteY6" fmla="*/ 1303 h 144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079" h="1440308">
                <a:moveTo>
                  <a:pt x="0" y="1303"/>
                </a:moveTo>
                <a:cubicBezTo>
                  <a:pt x="529" y="21940"/>
                  <a:pt x="256117" y="209266"/>
                  <a:pt x="320675" y="436278"/>
                </a:cubicBezTo>
                <a:cubicBezTo>
                  <a:pt x="385233" y="663290"/>
                  <a:pt x="376237" y="1219445"/>
                  <a:pt x="387350" y="1363378"/>
                </a:cubicBezTo>
                <a:cubicBezTo>
                  <a:pt x="398463" y="1507311"/>
                  <a:pt x="386821" y="1427936"/>
                  <a:pt x="387350" y="1299878"/>
                </a:cubicBezTo>
                <a:cubicBezTo>
                  <a:pt x="387879" y="1171820"/>
                  <a:pt x="402167" y="759599"/>
                  <a:pt x="390525" y="595028"/>
                </a:cubicBezTo>
                <a:cubicBezTo>
                  <a:pt x="378883" y="430457"/>
                  <a:pt x="380471" y="414582"/>
                  <a:pt x="317500" y="312453"/>
                </a:cubicBezTo>
                <a:cubicBezTo>
                  <a:pt x="254529" y="210324"/>
                  <a:pt x="-529" y="-19334"/>
                  <a:pt x="0" y="1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0A7BE83-0DDB-ACE3-A352-02F80115B9D0}"/>
              </a:ext>
            </a:extLst>
          </p:cNvPr>
          <p:cNvSpPr/>
          <p:nvPr/>
        </p:nvSpPr>
        <p:spPr>
          <a:xfrm>
            <a:off x="6613375" y="5118051"/>
            <a:ext cx="419563" cy="1463276"/>
          </a:xfrm>
          <a:custGeom>
            <a:avLst/>
            <a:gdLst>
              <a:gd name="connsiteX0" fmla="*/ 150 w 419563"/>
              <a:gd name="connsiteY0" fmla="*/ 49 h 1463276"/>
              <a:gd name="connsiteX1" fmla="*/ 365275 w 419563"/>
              <a:gd name="connsiteY1" fmla="*/ 657274 h 1463276"/>
              <a:gd name="connsiteX2" fmla="*/ 133500 w 419563"/>
              <a:gd name="connsiteY2" fmla="*/ 1435149 h 1463276"/>
              <a:gd name="connsiteX3" fmla="*/ 212875 w 419563"/>
              <a:gd name="connsiteY3" fmla="*/ 1235124 h 1463276"/>
              <a:gd name="connsiteX4" fmla="*/ 416075 w 419563"/>
              <a:gd name="connsiteY4" fmla="*/ 689024 h 1463276"/>
              <a:gd name="connsiteX5" fmla="*/ 150 w 419563"/>
              <a:gd name="connsiteY5" fmla="*/ 49 h 146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563" h="1463276">
                <a:moveTo>
                  <a:pt x="150" y="49"/>
                </a:moveTo>
                <a:cubicBezTo>
                  <a:pt x="-8317" y="-5243"/>
                  <a:pt x="343050" y="418091"/>
                  <a:pt x="365275" y="657274"/>
                </a:cubicBezTo>
                <a:cubicBezTo>
                  <a:pt x="387500" y="896457"/>
                  <a:pt x="158900" y="1338841"/>
                  <a:pt x="133500" y="1435149"/>
                </a:cubicBezTo>
                <a:cubicBezTo>
                  <a:pt x="108100" y="1531457"/>
                  <a:pt x="165779" y="1359478"/>
                  <a:pt x="212875" y="1235124"/>
                </a:cubicBezTo>
                <a:cubicBezTo>
                  <a:pt x="259971" y="1110770"/>
                  <a:pt x="447296" y="894341"/>
                  <a:pt x="416075" y="689024"/>
                </a:cubicBezTo>
                <a:cubicBezTo>
                  <a:pt x="384854" y="483707"/>
                  <a:pt x="8617" y="5341"/>
                  <a:pt x="15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3A1FFB9-FB2B-9956-6370-FA81B0FB7029}"/>
              </a:ext>
            </a:extLst>
          </p:cNvPr>
          <p:cNvSpPr/>
          <p:nvPr/>
        </p:nvSpPr>
        <p:spPr>
          <a:xfrm>
            <a:off x="3521667" y="1751820"/>
            <a:ext cx="1769591" cy="1298857"/>
          </a:xfrm>
          <a:custGeom>
            <a:avLst/>
            <a:gdLst>
              <a:gd name="connsiteX0" fmla="*/ 1031283 w 1769591"/>
              <a:gd name="connsiteY0" fmla="*/ 379663 h 1298857"/>
              <a:gd name="connsiteX1" fmla="*/ 734950 w 1769591"/>
              <a:gd name="connsiteY1" fmla="*/ 618847 h 1298857"/>
              <a:gd name="connsiteX2" fmla="*/ 851366 w 1769591"/>
              <a:gd name="connsiteY2" fmla="*/ 589213 h 1298857"/>
              <a:gd name="connsiteX3" fmla="*/ 495766 w 1769591"/>
              <a:gd name="connsiteY3" fmla="*/ 949047 h 1298857"/>
              <a:gd name="connsiteX4" fmla="*/ 616416 w 1769591"/>
              <a:gd name="connsiteY4" fmla="*/ 877080 h 1298857"/>
              <a:gd name="connsiteX5" fmla="*/ 362416 w 1769591"/>
              <a:gd name="connsiteY5" fmla="*/ 1275013 h 1298857"/>
              <a:gd name="connsiteX6" fmla="*/ 392050 w 1769591"/>
              <a:gd name="connsiteY6" fmla="*/ 1122613 h 1298857"/>
              <a:gd name="connsiteX7" fmla="*/ 184616 w 1769591"/>
              <a:gd name="connsiteY7" fmla="*/ 1270780 h 1298857"/>
              <a:gd name="connsiteX8" fmla="*/ 366650 w 1769591"/>
              <a:gd name="connsiteY8" fmla="*/ 982913 h 1298857"/>
              <a:gd name="connsiteX9" fmla="*/ 25866 w 1769591"/>
              <a:gd name="connsiteY9" fmla="*/ 1275013 h 1298857"/>
              <a:gd name="connsiteX10" fmla="*/ 55500 w 1769591"/>
              <a:gd name="connsiteY10" fmla="*/ 1253847 h 1298857"/>
              <a:gd name="connsiteX11" fmla="*/ 307383 w 1769591"/>
              <a:gd name="connsiteY11" fmla="*/ 1031597 h 1298857"/>
              <a:gd name="connsiteX12" fmla="*/ 49150 w 1769591"/>
              <a:gd name="connsiteY12" fmla="*/ 1230563 h 1298857"/>
              <a:gd name="connsiteX13" fmla="*/ 303150 w 1769591"/>
              <a:gd name="connsiteY13" fmla="*/ 946930 h 1298857"/>
              <a:gd name="connsiteX14" fmla="*/ 193083 w 1769591"/>
              <a:gd name="connsiteY14" fmla="*/ 1033713 h 1298857"/>
              <a:gd name="connsiteX15" fmla="*/ 292566 w 1769591"/>
              <a:gd name="connsiteY15" fmla="*/ 790297 h 1298857"/>
              <a:gd name="connsiteX16" fmla="*/ 203666 w 1769591"/>
              <a:gd name="connsiteY16" fmla="*/ 959630 h 1298857"/>
              <a:gd name="connsiteX17" fmla="*/ 351833 w 1769591"/>
              <a:gd name="connsiteY17" fmla="*/ 625197 h 1298857"/>
              <a:gd name="connsiteX18" fmla="*/ 868300 w 1769591"/>
              <a:gd name="connsiteY18" fmla="*/ 246313 h 1298857"/>
              <a:gd name="connsiteX19" fmla="*/ 574083 w 1769591"/>
              <a:gd name="connsiteY19" fmla="*/ 386013 h 1298857"/>
              <a:gd name="connsiteX20" fmla="*/ 1509650 w 1769591"/>
              <a:gd name="connsiteY20" fmla="*/ 28297 h 1298857"/>
              <a:gd name="connsiteX21" fmla="*/ 775166 w 1769591"/>
              <a:gd name="connsiteY21" fmla="*/ 163763 h 1298857"/>
              <a:gd name="connsiteX22" fmla="*/ 1717083 w 1769591"/>
              <a:gd name="connsiteY22" fmla="*/ 9247 h 1298857"/>
              <a:gd name="connsiteX23" fmla="*/ 1617600 w 1769591"/>
              <a:gd name="connsiteY23" fmla="*/ 38880 h 1298857"/>
              <a:gd name="connsiteX24" fmla="*/ 1350900 w 1769591"/>
              <a:gd name="connsiteY24" fmla="*/ 214563 h 1298857"/>
              <a:gd name="connsiteX25" fmla="*/ 1689566 w 1769591"/>
              <a:gd name="connsiteY25" fmla="*/ 51580 h 1298857"/>
              <a:gd name="connsiteX26" fmla="*/ 1257766 w 1769591"/>
              <a:gd name="connsiteY26" fmla="*/ 242080 h 1298857"/>
              <a:gd name="connsiteX27" fmla="*/ 857716 w 1769591"/>
              <a:gd name="connsiteY27" fmla="*/ 430463 h 1298857"/>
              <a:gd name="connsiteX28" fmla="*/ 595250 w 1769591"/>
              <a:gd name="connsiteY28" fmla="*/ 680230 h 1298857"/>
              <a:gd name="connsiteX29" fmla="*/ 859833 w 1769591"/>
              <a:gd name="connsiteY29" fmla="*/ 485497 h 1298857"/>
              <a:gd name="connsiteX30" fmla="*/ 1031283 w 1769591"/>
              <a:gd name="connsiteY30" fmla="*/ 379663 h 129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69591" h="1298857">
                <a:moveTo>
                  <a:pt x="1031283" y="379663"/>
                </a:moveTo>
                <a:cubicBezTo>
                  <a:pt x="1010469" y="401888"/>
                  <a:pt x="764936" y="583922"/>
                  <a:pt x="734950" y="618847"/>
                </a:cubicBezTo>
                <a:cubicBezTo>
                  <a:pt x="704964" y="653772"/>
                  <a:pt x="891230" y="534180"/>
                  <a:pt x="851366" y="589213"/>
                </a:cubicBezTo>
                <a:cubicBezTo>
                  <a:pt x="811502" y="644246"/>
                  <a:pt x="534924" y="901069"/>
                  <a:pt x="495766" y="949047"/>
                </a:cubicBezTo>
                <a:cubicBezTo>
                  <a:pt x="456608" y="997025"/>
                  <a:pt x="638641" y="822752"/>
                  <a:pt x="616416" y="877080"/>
                </a:cubicBezTo>
                <a:cubicBezTo>
                  <a:pt x="594191" y="931408"/>
                  <a:pt x="399810" y="1234091"/>
                  <a:pt x="362416" y="1275013"/>
                </a:cubicBezTo>
                <a:cubicBezTo>
                  <a:pt x="325022" y="1315935"/>
                  <a:pt x="421683" y="1123319"/>
                  <a:pt x="392050" y="1122613"/>
                </a:cubicBezTo>
                <a:cubicBezTo>
                  <a:pt x="362417" y="1121907"/>
                  <a:pt x="188849" y="1294063"/>
                  <a:pt x="184616" y="1270780"/>
                </a:cubicBezTo>
                <a:cubicBezTo>
                  <a:pt x="180383" y="1247497"/>
                  <a:pt x="393108" y="982208"/>
                  <a:pt x="366650" y="982913"/>
                </a:cubicBezTo>
                <a:cubicBezTo>
                  <a:pt x="340192" y="983619"/>
                  <a:pt x="77724" y="1229857"/>
                  <a:pt x="25866" y="1275013"/>
                </a:cubicBezTo>
                <a:cubicBezTo>
                  <a:pt x="-25992" y="1320169"/>
                  <a:pt x="8580" y="1294416"/>
                  <a:pt x="55500" y="1253847"/>
                </a:cubicBezTo>
                <a:cubicBezTo>
                  <a:pt x="102419" y="1213278"/>
                  <a:pt x="308441" y="1035478"/>
                  <a:pt x="307383" y="1031597"/>
                </a:cubicBezTo>
                <a:cubicBezTo>
                  <a:pt x="306325" y="1027716"/>
                  <a:pt x="49855" y="1244674"/>
                  <a:pt x="49150" y="1230563"/>
                </a:cubicBezTo>
                <a:cubicBezTo>
                  <a:pt x="48444" y="1216452"/>
                  <a:pt x="279161" y="979738"/>
                  <a:pt x="303150" y="946930"/>
                </a:cubicBezTo>
                <a:cubicBezTo>
                  <a:pt x="327139" y="914122"/>
                  <a:pt x="194847" y="1059819"/>
                  <a:pt x="193083" y="1033713"/>
                </a:cubicBezTo>
                <a:cubicBezTo>
                  <a:pt x="191319" y="1007607"/>
                  <a:pt x="290802" y="802644"/>
                  <a:pt x="292566" y="790297"/>
                </a:cubicBezTo>
                <a:cubicBezTo>
                  <a:pt x="294330" y="777950"/>
                  <a:pt x="193788" y="987147"/>
                  <a:pt x="203666" y="959630"/>
                </a:cubicBezTo>
                <a:cubicBezTo>
                  <a:pt x="213544" y="932113"/>
                  <a:pt x="241061" y="744083"/>
                  <a:pt x="351833" y="625197"/>
                </a:cubicBezTo>
                <a:cubicBezTo>
                  <a:pt x="462605" y="506311"/>
                  <a:pt x="831258" y="286177"/>
                  <a:pt x="868300" y="246313"/>
                </a:cubicBezTo>
                <a:cubicBezTo>
                  <a:pt x="905342" y="206449"/>
                  <a:pt x="467191" y="422349"/>
                  <a:pt x="574083" y="386013"/>
                </a:cubicBezTo>
                <a:cubicBezTo>
                  <a:pt x="680975" y="349677"/>
                  <a:pt x="1476136" y="65339"/>
                  <a:pt x="1509650" y="28297"/>
                </a:cubicBezTo>
                <a:cubicBezTo>
                  <a:pt x="1543164" y="-8745"/>
                  <a:pt x="740594" y="166938"/>
                  <a:pt x="775166" y="163763"/>
                </a:cubicBezTo>
                <a:cubicBezTo>
                  <a:pt x="809738" y="160588"/>
                  <a:pt x="1576677" y="30061"/>
                  <a:pt x="1717083" y="9247"/>
                </a:cubicBezTo>
                <a:cubicBezTo>
                  <a:pt x="1857489" y="-11567"/>
                  <a:pt x="1678630" y="4661"/>
                  <a:pt x="1617600" y="38880"/>
                </a:cubicBezTo>
                <a:cubicBezTo>
                  <a:pt x="1556570" y="73099"/>
                  <a:pt x="1338906" y="212446"/>
                  <a:pt x="1350900" y="214563"/>
                </a:cubicBezTo>
                <a:cubicBezTo>
                  <a:pt x="1362894" y="216680"/>
                  <a:pt x="1705088" y="46994"/>
                  <a:pt x="1689566" y="51580"/>
                </a:cubicBezTo>
                <a:cubicBezTo>
                  <a:pt x="1674044" y="56166"/>
                  <a:pt x="1396408" y="178933"/>
                  <a:pt x="1257766" y="242080"/>
                </a:cubicBezTo>
                <a:cubicBezTo>
                  <a:pt x="1119124" y="305227"/>
                  <a:pt x="968135" y="357438"/>
                  <a:pt x="857716" y="430463"/>
                </a:cubicBezTo>
                <a:cubicBezTo>
                  <a:pt x="747297" y="503488"/>
                  <a:pt x="594897" y="671058"/>
                  <a:pt x="595250" y="680230"/>
                </a:cubicBezTo>
                <a:cubicBezTo>
                  <a:pt x="595603" y="689402"/>
                  <a:pt x="787514" y="530652"/>
                  <a:pt x="859833" y="485497"/>
                </a:cubicBezTo>
                <a:cubicBezTo>
                  <a:pt x="932152" y="440342"/>
                  <a:pt x="1052097" y="357438"/>
                  <a:pt x="1031283" y="3796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B77541C2-1C3E-2E49-B2FF-12B2FA5AC71A}"/>
              </a:ext>
            </a:extLst>
          </p:cNvPr>
          <p:cNvSpPr/>
          <p:nvPr/>
        </p:nvSpPr>
        <p:spPr>
          <a:xfrm>
            <a:off x="3508923" y="2742348"/>
            <a:ext cx="626891" cy="1319977"/>
          </a:xfrm>
          <a:custGeom>
            <a:avLst/>
            <a:gdLst>
              <a:gd name="connsiteX0" fmla="*/ 536027 w 626891"/>
              <a:gd name="connsiteY0" fmla="*/ 263319 h 1319977"/>
              <a:gd name="connsiteX1" fmla="*/ 324360 w 626891"/>
              <a:gd name="connsiteY1" fmla="*/ 568119 h 1319977"/>
              <a:gd name="connsiteX2" fmla="*/ 406910 w 626891"/>
              <a:gd name="connsiteY2" fmla="*/ 455935 h 1319977"/>
              <a:gd name="connsiteX3" fmla="*/ 326477 w 626891"/>
              <a:gd name="connsiteY3" fmla="*/ 589285 h 1319977"/>
              <a:gd name="connsiteX4" fmla="*/ 377277 w 626891"/>
              <a:gd name="connsiteY4" fmla="*/ 908902 h 1319977"/>
              <a:gd name="connsiteX5" fmla="*/ 377277 w 626891"/>
              <a:gd name="connsiteY5" fmla="*/ 872919 h 1319977"/>
              <a:gd name="connsiteX6" fmla="*/ 330710 w 626891"/>
              <a:gd name="connsiteY6" fmla="*/ 661252 h 1319977"/>
              <a:gd name="connsiteX7" fmla="*/ 413260 w 626891"/>
              <a:gd name="connsiteY7" fmla="*/ 1093052 h 1319977"/>
              <a:gd name="connsiteX8" fmla="*/ 271444 w 626891"/>
              <a:gd name="connsiteY8" fmla="*/ 767085 h 1319977"/>
              <a:gd name="connsiteX9" fmla="*/ 396327 w 626891"/>
              <a:gd name="connsiteY9" fmla="*/ 1133269 h 1319977"/>
              <a:gd name="connsiteX10" fmla="*/ 565660 w 626891"/>
              <a:gd name="connsiteY10" fmla="*/ 1319535 h 1319977"/>
              <a:gd name="connsiteX11" fmla="*/ 406910 w 626891"/>
              <a:gd name="connsiteY11" fmla="*/ 1188302 h 1319977"/>
              <a:gd name="connsiteX12" fmla="*/ 191010 w 626891"/>
              <a:gd name="connsiteY12" fmla="*/ 1296252 h 1319977"/>
              <a:gd name="connsiteX13" fmla="*/ 250277 w 626891"/>
              <a:gd name="connsiteY13" fmla="*/ 1245452 h 1319977"/>
              <a:gd name="connsiteX14" fmla="*/ 510 w 626891"/>
              <a:gd name="connsiteY14" fmla="*/ 1319535 h 1319977"/>
              <a:gd name="connsiteX15" fmla="*/ 182544 w 626891"/>
              <a:gd name="connsiteY15" fmla="*/ 1245452 h 1319977"/>
              <a:gd name="connsiteX16" fmla="*/ 83060 w 626891"/>
              <a:gd name="connsiteY16" fmla="*/ 1253919 h 1319977"/>
              <a:gd name="connsiteX17" fmla="*/ 61894 w 626891"/>
              <a:gd name="connsiteY17" fmla="*/ 510969 h 1319977"/>
              <a:gd name="connsiteX18" fmla="*/ 80944 w 626891"/>
              <a:gd name="connsiteY18" fmla="*/ 718402 h 1319977"/>
              <a:gd name="connsiteX19" fmla="*/ 161377 w 626891"/>
              <a:gd name="connsiteY19" fmla="*/ 576585 h 1319977"/>
              <a:gd name="connsiteX20" fmla="*/ 472527 w 626891"/>
              <a:gd name="connsiteY20" fmla="*/ 142669 h 1319977"/>
              <a:gd name="connsiteX21" fmla="*/ 55544 w 626891"/>
              <a:gd name="connsiteY21" fmla="*/ 481335 h 1319977"/>
              <a:gd name="connsiteX22" fmla="*/ 597410 w 626891"/>
              <a:gd name="connsiteY22" fmla="*/ 17785 h 1319977"/>
              <a:gd name="connsiteX23" fmla="*/ 536027 w 626891"/>
              <a:gd name="connsiteY23" fmla="*/ 129969 h 1319977"/>
              <a:gd name="connsiteX24" fmla="*/ 375160 w 626891"/>
              <a:gd name="connsiteY24" fmla="*/ 449585 h 1319977"/>
              <a:gd name="connsiteX25" fmla="*/ 536027 w 626891"/>
              <a:gd name="connsiteY25" fmla="*/ 263319 h 1319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26891" h="1319977">
                <a:moveTo>
                  <a:pt x="536027" y="263319"/>
                </a:moveTo>
                <a:cubicBezTo>
                  <a:pt x="527560" y="283075"/>
                  <a:pt x="345879" y="536016"/>
                  <a:pt x="324360" y="568119"/>
                </a:cubicBezTo>
                <a:cubicBezTo>
                  <a:pt x="302841" y="600222"/>
                  <a:pt x="406557" y="452407"/>
                  <a:pt x="406910" y="455935"/>
                </a:cubicBezTo>
                <a:cubicBezTo>
                  <a:pt x="407263" y="459463"/>
                  <a:pt x="331416" y="513791"/>
                  <a:pt x="326477" y="589285"/>
                </a:cubicBezTo>
                <a:cubicBezTo>
                  <a:pt x="321538" y="664779"/>
                  <a:pt x="368810" y="861630"/>
                  <a:pt x="377277" y="908902"/>
                </a:cubicBezTo>
                <a:cubicBezTo>
                  <a:pt x="385744" y="956174"/>
                  <a:pt x="385038" y="914194"/>
                  <a:pt x="377277" y="872919"/>
                </a:cubicBezTo>
                <a:cubicBezTo>
                  <a:pt x="369516" y="831644"/>
                  <a:pt x="324713" y="624563"/>
                  <a:pt x="330710" y="661252"/>
                </a:cubicBezTo>
                <a:cubicBezTo>
                  <a:pt x="336707" y="697941"/>
                  <a:pt x="423138" y="1075413"/>
                  <a:pt x="413260" y="1093052"/>
                </a:cubicBezTo>
                <a:cubicBezTo>
                  <a:pt x="403382" y="1110691"/>
                  <a:pt x="274266" y="760382"/>
                  <a:pt x="271444" y="767085"/>
                </a:cubicBezTo>
                <a:cubicBezTo>
                  <a:pt x="268622" y="773788"/>
                  <a:pt x="347291" y="1041194"/>
                  <a:pt x="396327" y="1133269"/>
                </a:cubicBezTo>
                <a:cubicBezTo>
                  <a:pt x="445363" y="1225344"/>
                  <a:pt x="563896" y="1310363"/>
                  <a:pt x="565660" y="1319535"/>
                </a:cubicBezTo>
                <a:cubicBezTo>
                  <a:pt x="567424" y="1328707"/>
                  <a:pt x="469352" y="1192182"/>
                  <a:pt x="406910" y="1188302"/>
                </a:cubicBezTo>
                <a:cubicBezTo>
                  <a:pt x="344468" y="1184422"/>
                  <a:pt x="217115" y="1286727"/>
                  <a:pt x="191010" y="1296252"/>
                </a:cubicBezTo>
                <a:cubicBezTo>
                  <a:pt x="164904" y="1305777"/>
                  <a:pt x="282027" y="1241572"/>
                  <a:pt x="250277" y="1245452"/>
                </a:cubicBezTo>
                <a:cubicBezTo>
                  <a:pt x="218527" y="1249333"/>
                  <a:pt x="11799" y="1319535"/>
                  <a:pt x="510" y="1319535"/>
                </a:cubicBezTo>
                <a:cubicBezTo>
                  <a:pt x="-10779" y="1319535"/>
                  <a:pt x="168786" y="1256388"/>
                  <a:pt x="182544" y="1245452"/>
                </a:cubicBezTo>
                <a:cubicBezTo>
                  <a:pt x="196302" y="1234516"/>
                  <a:pt x="103168" y="1376333"/>
                  <a:pt x="83060" y="1253919"/>
                </a:cubicBezTo>
                <a:cubicBezTo>
                  <a:pt x="62952" y="1131505"/>
                  <a:pt x="62247" y="600222"/>
                  <a:pt x="61894" y="510969"/>
                </a:cubicBezTo>
                <a:cubicBezTo>
                  <a:pt x="61541" y="421716"/>
                  <a:pt x="64364" y="707466"/>
                  <a:pt x="80944" y="718402"/>
                </a:cubicBezTo>
                <a:cubicBezTo>
                  <a:pt x="97524" y="729338"/>
                  <a:pt x="96113" y="672540"/>
                  <a:pt x="161377" y="576585"/>
                </a:cubicBezTo>
                <a:cubicBezTo>
                  <a:pt x="226641" y="480630"/>
                  <a:pt x="490166" y="158544"/>
                  <a:pt x="472527" y="142669"/>
                </a:cubicBezTo>
                <a:cubicBezTo>
                  <a:pt x="454888" y="126794"/>
                  <a:pt x="34730" y="502149"/>
                  <a:pt x="55544" y="481335"/>
                </a:cubicBezTo>
                <a:cubicBezTo>
                  <a:pt x="76358" y="460521"/>
                  <a:pt x="517330" y="76346"/>
                  <a:pt x="597410" y="17785"/>
                </a:cubicBezTo>
                <a:cubicBezTo>
                  <a:pt x="677490" y="-40776"/>
                  <a:pt x="573069" y="58002"/>
                  <a:pt x="536027" y="129969"/>
                </a:cubicBezTo>
                <a:cubicBezTo>
                  <a:pt x="498985" y="201936"/>
                  <a:pt x="373749" y="424891"/>
                  <a:pt x="375160" y="449585"/>
                </a:cubicBezTo>
                <a:cubicBezTo>
                  <a:pt x="376571" y="474279"/>
                  <a:pt x="544494" y="243563"/>
                  <a:pt x="536027" y="2633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9650F711-1875-B43D-1D25-0653BD9803F5}"/>
              </a:ext>
            </a:extLst>
          </p:cNvPr>
          <p:cNvSpPr/>
          <p:nvPr/>
        </p:nvSpPr>
        <p:spPr>
          <a:xfrm>
            <a:off x="3529243" y="2922378"/>
            <a:ext cx="456780" cy="606783"/>
          </a:xfrm>
          <a:custGeom>
            <a:avLst/>
            <a:gdLst>
              <a:gd name="connsiteX0" fmla="*/ 456440 w 456780"/>
              <a:gd name="connsiteY0" fmla="*/ 739 h 606783"/>
              <a:gd name="connsiteX1" fmla="*/ 183390 w 456780"/>
              <a:gd name="connsiteY1" fmla="*/ 267439 h 606783"/>
              <a:gd name="connsiteX2" fmla="*/ 3474 w 456780"/>
              <a:gd name="connsiteY2" fmla="*/ 599755 h 606783"/>
              <a:gd name="connsiteX3" fmla="*/ 69090 w 456780"/>
              <a:gd name="connsiteY3" fmla="*/ 470639 h 606783"/>
              <a:gd name="connsiteX4" fmla="*/ 124124 w 456780"/>
              <a:gd name="connsiteY4" fmla="*/ 197589 h 606783"/>
              <a:gd name="connsiteX5" fmla="*/ 456440 w 456780"/>
              <a:gd name="connsiteY5" fmla="*/ 739 h 60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780" h="606783">
                <a:moveTo>
                  <a:pt x="456440" y="739"/>
                </a:moveTo>
                <a:cubicBezTo>
                  <a:pt x="466318" y="12381"/>
                  <a:pt x="258884" y="167603"/>
                  <a:pt x="183390" y="267439"/>
                </a:cubicBezTo>
                <a:cubicBezTo>
                  <a:pt x="107896" y="367275"/>
                  <a:pt x="22524" y="565888"/>
                  <a:pt x="3474" y="599755"/>
                </a:cubicBezTo>
                <a:cubicBezTo>
                  <a:pt x="-15576" y="633622"/>
                  <a:pt x="48982" y="537667"/>
                  <a:pt x="69090" y="470639"/>
                </a:cubicBezTo>
                <a:cubicBezTo>
                  <a:pt x="89198" y="403611"/>
                  <a:pt x="55332" y="277670"/>
                  <a:pt x="124124" y="197589"/>
                </a:cubicBezTo>
                <a:cubicBezTo>
                  <a:pt x="192916" y="117508"/>
                  <a:pt x="446562" y="-10903"/>
                  <a:pt x="456440" y="7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2EF3E4D-242A-0487-B779-9D10D92922ED}"/>
              </a:ext>
            </a:extLst>
          </p:cNvPr>
          <p:cNvSpPr/>
          <p:nvPr/>
        </p:nvSpPr>
        <p:spPr>
          <a:xfrm>
            <a:off x="3414077" y="3877559"/>
            <a:ext cx="831736" cy="1024865"/>
          </a:xfrm>
          <a:custGeom>
            <a:avLst/>
            <a:gdLst>
              <a:gd name="connsiteX0" fmla="*/ 298556 w 831736"/>
              <a:gd name="connsiteY0" fmla="*/ 174 h 1024865"/>
              <a:gd name="connsiteX1" fmla="*/ 749406 w 831736"/>
              <a:gd name="connsiteY1" fmla="*/ 294391 h 1024865"/>
              <a:gd name="connsiteX2" fmla="*/ 681673 w 831736"/>
              <a:gd name="connsiteY2" fmla="*/ 279574 h 1024865"/>
              <a:gd name="connsiteX3" fmla="*/ 713423 w 831736"/>
              <a:gd name="connsiteY3" fmla="*/ 776991 h 1024865"/>
              <a:gd name="connsiteX4" fmla="*/ 677440 w 831736"/>
              <a:gd name="connsiteY4" fmla="*/ 567441 h 1024865"/>
              <a:gd name="connsiteX5" fmla="*/ 812906 w 831736"/>
              <a:gd name="connsiteY5" fmla="*/ 986541 h 1024865"/>
              <a:gd name="connsiteX6" fmla="*/ 823490 w 831736"/>
              <a:gd name="connsiteY6" fmla="*/ 997124 h 1024865"/>
              <a:gd name="connsiteX7" fmla="*/ 745173 w 831736"/>
              <a:gd name="connsiteY7" fmla="*/ 910341 h 1024865"/>
              <a:gd name="connsiteX8" fmla="*/ 281623 w 831736"/>
              <a:gd name="connsiteY8" fmla="*/ 493358 h 1024865"/>
              <a:gd name="connsiteX9" fmla="*/ 656273 w 831736"/>
              <a:gd name="connsiteY9" fmla="*/ 821441 h 1024865"/>
              <a:gd name="connsiteX10" fmla="*/ 328190 w 831736"/>
              <a:gd name="connsiteY10" fmla="*/ 497591 h 1024865"/>
              <a:gd name="connsiteX11" fmla="*/ 17040 w 831736"/>
              <a:gd name="connsiteY11" fmla="*/ 311324 h 1024865"/>
              <a:gd name="connsiteX12" fmla="*/ 597006 w 831736"/>
              <a:gd name="connsiteY12" fmla="*/ 592841 h 1024865"/>
              <a:gd name="connsiteX13" fmla="*/ 106 w 831736"/>
              <a:gd name="connsiteY13" fmla="*/ 59441 h 1024865"/>
              <a:gd name="connsiteX14" fmla="*/ 546206 w 831736"/>
              <a:gd name="connsiteY14" fmla="*/ 692324 h 1024865"/>
              <a:gd name="connsiteX15" fmla="*/ 343006 w 831736"/>
              <a:gd name="connsiteY15" fmla="*/ 338841 h 1024865"/>
              <a:gd name="connsiteX16" fmla="*/ 290090 w 831736"/>
              <a:gd name="connsiteY16" fmla="*/ 180091 h 1024865"/>
              <a:gd name="connsiteX17" fmla="*/ 86890 w 831736"/>
              <a:gd name="connsiteY17" fmla="*/ 29808 h 1024865"/>
              <a:gd name="connsiteX18" fmla="*/ 565256 w 831736"/>
              <a:gd name="connsiteY18" fmla="*/ 247824 h 1024865"/>
              <a:gd name="connsiteX19" fmla="*/ 298556 w 831736"/>
              <a:gd name="connsiteY19" fmla="*/ 174 h 102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1736" h="1024865">
                <a:moveTo>
                  <a:pt x="298556" y="174"/>
                </a:moveTo>
                <a:cubicBezTo>
                  <a:pt x="329248" y="7935"/>
                  <a:pt x="685553" y="247824"/>
                  <a:pt x="749406" y="294391"/>
                </a:cubicBezTo>
                <a:cubicBezTo>
                  <a:pt x="813259" y="340958"/>
                  <a:pt x="687670" y="199141"/>
                  <a:pt x="681673" y="279574"/>
                </a:cubicBezTo>
                <a:cubicBezTo>
                  <a:pt x="675676" y="360007"/>
                  <a:pt x="714128" y="729013"/>
                  <a:pt x="713423" y="776991"/>
                </a:cubicBezTo>
                <a:cubicBezTo>
                  <a:pt x="712718" y="824969"/>
                  <a:pt x="660859" y="532516"/>
                  <a:pt x="677440" y="567441"/>
                </a:cubicBezTo>
                <a:cubicBezTo>
                  <a:pt x="694021" y="602366"/>
                  <a:pt x="788564" y="914927"/>
                  <a:pt x="812906" y="986541"/>
                </a:cubicBezTo>
                <a:cubicBezTo>
                  <a:pt x="837248" y="1058155"/>
                  <a:pt x="834779" y="1009824"/>
                  <a:pt x="823490" y="997124"/>
                </a:cubicBezTo>
                <a:cubicBezTo>
                  <a:pt x="812201" y="984424"/>
                  <a:pt x="835484" y="994302"/>
                  <a:pt x="745173" y="910341"/>
                </a:cubicBezTo>
                <a:cubicBezTo>
                  <a:pt x="654862" y="826380"/>
                  <a:pt x="296440" y="508175"/>
                  <a:pt x="281623" y="493358"/>
                </a:cubicBezTo>
                <a:cubicBezTo>
                  <a:pt x="266806" y="478541"/>
                  <a:pt x="648512" y="820736"/>
                  <a:pt x="656273" y="821441"/>
                </a:cubicBezTo>
                <a:cubicBezTo>
                  <a:pt x="664034" y="822146"/>
                  <a:pt x="434729" y="582611"/>
                  <a:pt x="328190" y="497591"/>
                </a:cubicBezTo>
                <a:cubicBezTo>
                  <a:pt x="221651" y="412572"/>
                  <a:pt x="-27763" y="295449"/>
                  <a:pt x="17040" y="311324"/>
                </a:cubicBezTo>
                <a:cubicBezTo>
                  <a:pt x="61843" y="327199"/>
                  <a:pt x="599828" y="634821"/>
                  <a:pt x="597006" y="592841"/>
                </a:cubicBezTo>
                <a:cubicBezTo>
                  <a:pt x="594184" y="550861"/>
                  <a:pt x="8573" y="42861"/>
                  <a:pt x="106" y="59441"/>
                </a:cubicBezTo>
                <a:cubicBezTo>
                  <a:pt x="-8361" y="76022"/>
                  <a:pt x="489056" y="645757"/>
                  <a:pt x="546206" y="692324"/>
                </a:cubicBezTo>
                <a:cubicBezTo>
                  <a:pt x="603356" y="738891"/>
                  <a:pt x="385692" y="424213"/>
                  <a:pt x="343006" y="338841"/>
                </a:cubicBezTo>
                <a:cubicBezTo>
                  <a:pt x="300320" y="253469"/>
                  <a:pt x="332776" y="231597"/>
                  <a:pt x="290090" y="180091"/>
                </a:cubicBezTo>
                <a:cubicBezTo>
                  <a:pt x="247404" y="128585"/>
                  <a:pt x="41029" y="18519"/>
                  <a:pt x="86890" y="29808"/>
                </a:cubicBezTo>
                <a:cubicBezTo>
                  <a:pt x="132751" y="41097"/>
                  <a:pt x="526803" y="248882"/>
                  <a:pt x="565256" y="247824"/>
                </a:cubicBezTo>
                <a:cubicBezTo>
                  <a:pt x="603709" y="246766"/>
                  <a:pt x="267864" y="-7587"/>
                  <a:pt x="298556" y="1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5A37427-413F-07F0-C225-1E885838DCE1}"/>
              </a:ext>
            </a:extLst>
          </p:cNvPr>
          <p:cNvSpPr/>
          <p:nvPr/>
        </p:nvSpPr>
        <p:spPr>
          <a:xfrm>
            <a:off x="3985915" y="4696580"/>
            <a:ext cx="1710035" cy="673788"/>
          </a:xfrm>
          <a:custGeom>
            <a:avLst/>
            <a:gdLst>
              <a:gd name="connsiteX0" fmla="*/ 8235 w 1710035"/>
              <a:gd name="connsiteY0" fmla="*/ 303 h 673788"/>
              <a:gd name="connsiteX1" fmla="*/ 459085 w 1710035"/>
              <a:gd name="connsiteY1" fmla="*/ 307220 h 673788"/>
              <a:gd name="connsiteX2" fmla="*/ 349018 w 1710035"/>
              <a:gd name="connsiteY2" fmla="*/ 264887 h 673788"/>
              <a:gd name="connsiteX3" fmla="*/ 791402 w 1710035"/>
              <a:gd name="connsiteY3" fmla="*/ 233137 h 673788"/>
              <a:gd name="connsiteX4" fmla="*/ 484485 w 1710035"/>
              <a:gd name="connsiteY4" fmla="*/ 243720 h 673788"/>
              <a:gd name="connsiteX5" fmla="*/ 1081385 w 1710035"/>
              <a:gd name="connsiteY5" fmla="*/ 434220 h 673788"/>
              <a:gd name="connsiteX6" fmla="*/ 876068 w 1710035"/>
              <a:gd name="connsiteY6" fmla="*/ 427870 h 673788"/>
              <a:gd name="connsiteX7" fmla="*/ 1616902 w 1710035"/>
              <a:gd name="connsiteY7" fmla="*/ 540053 h 673788"/>
              <a:gd name="connsiteX8" fmla="*/ 1619018 w 1710035"/>
              <a:gd name="connsiteY8" fmla="*/ 544287 h 673788"/>
              <a:gd name="connsiteX9" fmla="*/ 1678285 w 1710035"/>
              <a:gd name="connsiteY9" fmla="*/ 535820 h 673788"/>
              <a:gd name="connsiteX10" fmla="*/ 1212618 w 1710035"/>
              <a:gd name="connsiteY10" fmla="*/ 652237 h 673788"/>
              <a:gd name="connsiteX11" fmla="*/ 1710035 w 1710035"/>
              <a:gd name="connsiteY11" fmla="*/ 622603 h 673788"/>
              <a:gd name="connsiteX12" fmla="*/ 1007302 w 1710035"/>
              <a:gd name="connsiteY12" fmla="*/ 664937 h 673788"/>
              <a:gd name="connsiteX13" fmla="*/ 427335 w 1710035"/>
              <a:gd name="connsiteY13" fmla="*/ 419403 h 673788"/>
              <a:gd name="connsiteX14" fmla="*/ 977668 w 1710035"/>
              <a:gd name="connsiteY14" fmla="*/ 631070 h 673788"/>
              <a:gd name="connsiteX15" fmla="*/ 329968 w 1710035"/>
              <a:gd name="connsiteY15" fmla="*/ 355903 h 673788"/>
              <a:gd name="connsiteX16" fmla="*/ 179685 w 1710035"/>
              <a:gd name="connsiteY16" fmla="*/ 252187 h 673788"/>
              <a:gd name="connsiteX17" fmla="*/ 8235 w 1710035"/>
              <a:gd name="connsiteY17" fmla="*/ 303 h 67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10035" h="673788">
                <a:moveTo>
                  <a:pt x="8235" y="303"/>
                </a:moveTo>
                <a:cubicBezTo>
                  <a:pt x="54802" y="9475"/>
                  <a:pt x="402288" y="263123"/>
                  <a:pt x="459085" y="307220"/>
                </a:cubicBezTo>
                <a:cubicBezTo>
                  <a:pt x="515882" y="351317"/>
                  <a:pt x="293632" y="277234"/>
                  <a:pt x="349018" y="264887"/>
                </a:cubicBezTo>
                <a:cubicBezTo>
                  <a:pt x="404404" y="252540"/>
                  <a:pt x="768824" y="236665"/>
                  <a:pt x="791402" y="233137"/>
                </a:cubicBezTo>
                <a:cubicBezTo>
                  <a:pt x="813980" y="229609"/>
                  <a:pt x="436155" y="210206"/>
                  <a:pt x="484485" y="243720"/>
                </a:cubicBezTo>
                <a:cubicBezTo>
                  <a:pt x="532815" y="277234"/>
                  <a:pt x="1016121" y="403528"/>
                  <a:pt x="1081385" y="434220"/>
                </a:cubicBezTo>
                <a:cubicBezTo>
                  <a:pt x="1146649" y="464912"/>
                  <a:pt x="786815" y="410231"/>
                  <a:pt x="876068" y="427870"/>
                </a:cubicBezTo>
                <a:cubicBezTo>
                  <a:pt x="965321" y="445509"/>
                  <a:pt x="1493077" y="520650"/>
                  <a:pt x="1616902" y="540053"/>
                </a:cubicBezTo>
                <a:cubicBezTo>
                  <a:pt x="1740727" y="559456"/>
                  <a:pt x="1608788" y="544992"/>
                  <a:pt x="1619018" y="544287"/>
                </a:cubicBezTo>
                <a:cubicBezTo>
                  <a:pt x="1629248" y="543582"/>
                  <a:pt x="1746018" y="517828"/>
                  <a:pt x="1678285" y="535820"/>
                </a:cubicBezTo>
                <a:cubicBezTo>
                  <a:pt x="1610552" y="553812"/>
                  <a:pt x="1207326" y="637773"/>
                  <a:pt x="1212618" y="652237"/>
                </a:cubicBezTo>
                <a:cubicBezTo>
                  <a:pt x="1217910" y="666701"/>
                  <a:pt x="1710035" y="622603"/>
                  <a:pt x="1710035" y="622603"/>
                </a:cubicBezTo>
                <a:cubicBezTo>
                  <a:pt x="1675816" y="624720"/>
                  <a:pt x="1221085" y="698804"/>
                  <a:pt x="1007302" y="664937"/>
                </a:cubicBezTo>
                <a:cubicBezTo>
                  <a:pt x="793519" y="631070"/>
                  <a:pt x="432274" y="425048"/>
                  <a:pt x="427335" y="419403"/>
                </a:cubicBezTo>
                <a:cubicBezTo>
                  <a:pt x="422396" y="413759"/>
                  <a:pt x="993896" y="641653"/>
                  <a:pt x="977668" y="631070"/>
                </a:cubicBezTo>
                <a:cubicBezTo>
                  <a:pt x="961440" y="620487"/>
                  <a:pt x="462965" y="419050"/>
                  <a:pt x="329968" y="355903"/>
                </a:cubicBezTo>
                <a:cubicBezTo>
                  <a:pt x="196971" y="292756"/>
                  <a:pt x="234013" y="311806"/>
                  <a:pt x="179685" y="252187"/>
                </a:cubicBezTo>
                <a:cubicBezTo>
                  <a:pt x="125357" y="192568"/>
                  <a:pt x="-38332" y="-8869"/>
                  <a:pt x="8235" y="3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4E047024-348F-D723-BF76-F3137DF4E342}"/>
              </a:ext>
            </a:extLst>
          </p:cNvPr>
          <p:cNvSpPr/>
          <p:nvPr/>
        </p:nvSpPr>
        <p:spPr>
          <a:xfrm>
            <a:off x="5136713" y="4323383"/>
            <a:ext cx="1008583" cy="1047102"/>
          </a:xfrm>
          <a:custGeom>
            <a:avLst/>
            <a:gdLst>
              <a:gd name="connsiteX0" fmla="*/ 1007970 w 1008583"/>
              <a:gd name="connsiteY0" fmla="*/ 66584 h 1047102"/>
              <a:gd name="connsiteX1" fmla="*/ 969870 w 1008583"/>
              <a:gd name="connsiteY1" fmla="*/ 305767 h 1047102"/>
              <a:gd name="connsiteX2" fmla="*/ 982570 w 1008583"/>
              <a:gd name="connsiteY2" fmla="*/ 242267 h 1047102"/>
              <a:gd name="connsiteX3" fmla="*/ 872504 w 1008583"/>
              <a:gd name="connsiteY3" fmla="*/ 540717 h 1047102"/>
              <a:gd name="connsiteX4" fmla="*/ 887320 w 1008583"/>
              <a:gd name="connsiteY4" fmla="*/ 492034 h 1047102"/>
              <a:gd name="connsiteX5" fmla="*/ 768787 w 1008583"/>
              <a:gd name="connsiteY5" fmla="*/ 782017 h 1047102"/>
              <a:gd name="connsiteX6" fmla="*/ 779370 w 1008583"/>
              <a:gd name="connsiteY6" fmla="*/ 746034 h 1047102"/>
              <a:gd name="connsiteX7" fmla="*/ 597337 w 1008583"/>
              <a:gd name="connsiteY7" fmla="*/ 983100 h 1047102"/>
              <a:gd name="connsiteX8" fmla="*/ 601570 w 1008583"/>
              <a:gd name="connsiteY8" fmla="*/ 923834 h 1047102"/>
              <a:gd name="connsiteX9" fmla="*/ 288304 w 1008583"/>
              <a:gd name="connsiteY9" fmla="*/ 1042367 h 1047102"/>
              <a:gd name="connsiteX10" fmla="*/ 620620 w 1008583"/>
              <a:gd name="connsiteY10" fmla="*/ 961934 h 1047102"/>
              <a:gd name="connsiteX11" fmla="*/ 437 w 1008583"/>
              <a:gd name="connsiteY11" fmla="*/ 1044484 h 1047102"/>
              <a:gd name="connsiteX12" fmla="*/ 516904 w 1008583"/>
              <a:gd name="connsiteY12" fmla="*/ 841284 h 1047102"/>
              <a:gd name="connsiteX13" fmla="*/ 199404 w 1008583"/>
              <a:gd name="connsiteY13" fmla="*/ 860334 h 1047102"/>
              <a:gd name="connsiteX14" fmla="*/ 624854 w 1008583"/>
              <a:gd name="connsiteY14" fmla="*/ 684650 h 1047102"/>
              <a:gd name="connsiteX15" fmla="*/ 675654 w 1008583"/>
              <a:gd name="connsiteY15" fmla="*/ 638084 h 1047102"/>
              <a:gd name="connsiteX16" fmla="*/ 616387 w 1008583"/>
              <a:gd name="connsiteY16" fmla="*/ 712167 h 1047102"/>
              <a:gd name="connsiteX17" fmla="*/ 631204 w 1008583"/>
              <a:gd name="connsiteY17" fmla="*/ 824350 h 1047102"/>
              <a:gd name="connsiteX18" fmla="*/ 811120 w 1008583"/>
              <a:gd name="connsiteY18" fmla="*/ 508967 h 1047102"/>
              <a:gd name="connsiteX19" fmla="*/ 701054 w 1008583"/>
              <a:gd name="connsiteY19" fmla="*/ 724867 h 1047102"/>
              <a:gd name="connsiteX20" fmla="*/ 851337 w 1008583"/>
              <a:gd name="connsiteY20" fmla="*/ 511084 h 1047102"/>
              <a:gd name="connsiteX21" fmla="*/ 766670 w 1008583"/>
              <a:gd name="connsiteY21" fmla="*/ 678300 h 1047102"/>
              <a:gd name="connsiteX22" fmla="*/ 885204 w 1008583"/>
              <a:gd name="connsiteY22" fmla="*/ 390434 h 1047102"/>
              <a:gd name="connsiteX23" fmla="*/ 916954 w 1008583"/>
              <a:gd name="connsiteY23" fmla="*/ 233800 h 1047102"/>
              <a:gd name="connsiteX24" fmla="*/ 967754 w 1008583"/>
              <a:gd name="connsiteY24" fmla="*/ 967 h 1047102"/>
              <a:gd name="connsiteX25" fmla="*/ 933887 w 1008583"/>
              <a:gd name="connsiteY25" fmla="*/ 329050 h 1047102"/>
              <a:gd name="connsiteX26" fmla="*/ 1007970 w 1008583"/>
              <a:gd name="connsiteY26" fmla="*/ 66584 h 104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08583" h="1047102">
                <a:moveTo>
                  <a:pt x="1007970" y="66584"/>
                </a:moveTo>
                <a:cubicBezTo>
                  <a:pt x="1013967" y="62703"/>
                  <a:pt x="974103" y="276487"/>
                  <a:pt x="969870" y="305767"/>
                </a:cubicBezTo>
                <a:cubicBezTo>
                  <a:pt x="965637" y="335047"/>
                  <a:pt x="998798" y="203109"/>
                  <a:pt x="982570" y="242267"/>
                </a:cubicBezTo>
                <a:cubicBezTo>
                  <a:pt x="966342" y="281425"/>
                  <a:pt x="888379" y="499089"/>
                  <a:pt x="872504" y="540717"/>
                </a:cubicBezTo>
                <a:cubicBezTo>
                  <a:pt x="856629" y="582345"/>
                  <a:pt x="904606" y="451817"/>
                  <a:pt x="887320" y="492034"/>
                </a:cubicBezTo>
                <a:cubicBezTo>
                  <a:pt x="870034" y="532251"/>
                  <a:pt x="786779" y="739684"/>
                  <a:pt x="768787" y="782017"/>
                </a:cubicBezTo>
                <a:cubicBezTo>
                  <a:pt x="750795" y="824350"/>
                  <a:pt x="807945" y="712520"/>
                  <a:pt x="779370" y="746034"/>
                </a:cubicBezTo>
                <a:cubicBezTo>
                  <a:pt x="750795" y="779548"/>
                  <a:pt x="626970" y="953467"/>
                  <a:pt x="597337" y="983100"/>
                </a:cubicBezTo>
                <a:cubicBezTo>
                  <a:pt x="567704" y="1012733"/>
                  <a:pt x="653075" y="913956"/>
                  <a:pt x="601570" y="923834"/>
                </a:cubicBezTo>
                <a:cubicBezTo>
                  <a:pt x="550065" y="933712"/>
                  <a:pt x="285129" y="1036017"/>
                  <a:pt x="288304" y="1042367"/>
                </a:cubicBezTo>
                <a:cubicBezTo>
                  <a:pt x="291479" y="1048717"/>
                  <a:pt x="668598" y="961581"/>
                  <a:pt x="620620" y="961934"/>
                </a:cubicBezTo>
                <a:cubicBezTo>
                  <a:pt x="572642" y="962287"/>
                  <a:pt x="17723" y="1064592"/>
                  <a:pt x="437" y="1044484"/>
                </a:cubicBezTo>
                <a:cubicBezTo>
                  <a:pt x="-16849" y="1024376"/>
                  <a:pt x="483743" y="871976"/>
                  <a:pt x="516904" y="841284"/>
                </a:cubicBezTo>
                <a:cubicBezTo>
                  <a:pt x="550065" y="810592"/>
                  <a:pt x="181412" y="886440"/>
                  <a:pt x="199404" y="860334"/>
                </a:cubicBezTo>
                <a:cubicBezTo>
                  <a:pt x="217396" y="834228"/>
                  <a:pt x="545479" y="721692"/>
                  <a:pt x="624854" y="684650"/>
                </a:cubicBezTo>
                <a:cubicBezTo>
                  <a:pt x="704229" y="647608"/>
                  <a:pt x="677065" y="633498"/>
                  <a:pt x="675654" y="638084"/>
                </a:cubicBezTo>
                <a:cubicBezTo>
                  <a:pt x="674243" y="642670"/>
                  <a:pt x="623795" y="681123"/>
                  <a:pt x="616387" y="712167"/>
                </a:cubicBezTo>
                <a:cubicBezTo>
                  <a:pt x="608979" y="743211"/>
                  <a:pt x="598749" y="858217"/>
                  <a:pt x="631204" y="824350"/>
                </a:cubicBezTo>
                <a:cubicBezTo>
                  <a:pt x="663659" y="790483"/>
                  <a:pt x="799478" y="525548"/>
                  <a:pt x="811120" y="508967"/>
                </a:cubicBezTo>
                <a:cubicBezTo>
                  <a:pt x="822762" y="492387"/>
                  <a:pt x="694351" y="724514"/>
                  <a:pt x="701054" y="724867"/>
                </a:cubicBezTo>
                <a:cubicBezTo>
                  <a:pt x="707757" y="725220"/>
                  <a:pt x="840401" y="518845"/>
                  <a:pt x="851337" y="511084"/>
                </a:cubicBezTo>
                <a:cubicBezTo>
                  <a:pt x="862273" y="503323"/>
                  <a:pt x="761026" y="698408"/>
                  <a:pt x="766670" y="678300"/>
                </a:cubicBezTo>
                <a:cubicBezTo>
                  <a:pt x="772314" y="658192"/>
                  <a:pt x="860157" y="464517"/>
                  <a:pt x="885204" y="390434"/>
                </a:cubicBezTo>
                <a:cubicBezTo>
                  <a:pt x="910251" y="316351"/>
                  <a:pt x="903196" y="298711"/>
                  <a:pt x="916954" y="233800"/>
                </a:cubicBezTo>
                <a:cubicBezTo>
                  <a:pt x="930712" y="168889"/>
                  <a:pt x="964932" y="-14908"/>
                  <a:pt x="967754" y="967"/>
                </a:cubicBezTo>
                <a:cubicBezTo>
                  <a:pt x="970576" y="16842"/>
                  <a:pt x="927537" y="311058"/>
                  <a:pt x="933887" y="329050"/>
                </a:cubicBezTo>
                <a:cubicBezTo>
                  <a:pt x="940237" y="347042"/>
                  <a:pt x="1001973" y="70465"/>
                  <a:pt x="1007970" y="665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2BA9A28-9839-BE73-7651-5086218954A8}"/>
              </a:ext>
            </a:extLst>
          </p:cNvPr>
          <p:cNvSpPr/>
          <p:nvPr/>
        </p:nvSpPr>
        <p:spPr>
          <a:xfrm>
            <a:off x="6111459" y="3594075"/>
            <a:ext cx="202726" cy="956499"/>
          </a:xfrm>
          <a:custGeom>
            <a:avLst/>
            <a:gdLst>
              <a:gd name="connsiteX0" fmla="*/ 202558 w 202726"/>
              <a:gd name="connsiteY0" fmla="*/ 319642 h 956499"/>
              <a:gd name="connsiteX1" fmla="*/ 117891 w 202726"/>
              <a:gd name="connsiteY1" fmla="*/ 480508 h 956499"/>
              <a:gd name="connsiteX2" fmla="*/ 107308 w 202726"/>
              <a:gd name="connsiteY2" fmla="*/ 764142 h 956499"/>
              <a:gd name="connsiteX3" fmla="*/ 98841 w 202726"/>
              <a:gd name="connsiteY3" fmla="*/ 569408 h 956499"/>
              <a:gd name="connsiteX4" fmla="*/ 1474 w 202726"/>
              <a:gd name="connsiteY4" fmla="*/ 954642 h 956499"/>
              <a:gd name="connsiteX5" fmla="*/ 43808 w 202726"/>
              <a:gd name="connsiteY5" fmla="*/ 698525 h 956499"/>
              <a:gd name="connsiteX6" fmla="*/ 94608 w 202726"/>
              <a:gd name="connsiteY6" fmla="*/ 311175 h 956499"/>
              <a:gd name="connsiteX7" fmla="*/ 71324 w 202726"/>
              <a:gd name="connsiteY7" fmla="*/ 25 h 956499"/>
              <a:gd name="connsiteX8" fmla="*/ 124241 w 202726"/>
              <a:gd name="connsiteY8" fmla="*/ 292125 h 956499"/>
              <a:gd name="connsiteX9" fmla="*/ 111541 w 202726"/>
              <a:gd name="connsiteY9" fmla="*/ 8492 h 956499"/>
              <a:gd name="connsiteX10" fmla="*/ 139058 w 202726"/>
              <a:gd name="connsiteY10" fmla="*/ 328108 h 956499"/>
              <a:gd name="connsiteX11" fmla="*/ 202558 w 202726"/>
              <a:gd name="connsiteY11" fmla="*/ 319642 h 95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726" h="956499">
                <a:moveTo>
                  <a:pt x="202558" y="319642"/>
                </a:moveTo>
                <a:cubicBezTo>
                  <a:pt x="199030" y="345042"/>
                  <a:pt x="133766" y="406425"/>
                  <a:pt x="117891" y="480508"/>
                </a:cubicBezTo>
                <a:cubicBezTo>
                  <a:pt x="102016" y="554591"/>
                  <a:pt x="110483" y="749325"/>
                  <a:pt x="107308" y="764142"/>
                </a:cubicBezTo>
                <a:cubicBezTo>
                  <a:pt x="104133" y="778959"/>
                  <a:pt x="116480" y="537658"/>
                  <a:pt x="98841" y="569408"/>
                </a:cubicBezTo>
                <a:cubicBezTo>
                  <a:pt x="81202" y="601158"/>
                  <a:pt x="10646" y="933123"/>
                  <a:pt x="1474" y="954642"/>
                </a:cubicBezTo>
                <a:cubicBezTo>
                  <a:pt x="-7698" y="976161"/>
                  <a:pt x="28286" y="805770"/>
                  <a:pt x="43808" y="698525"/>
                </a:cubicBezTo>
                <a:cubicBezTo>
                  <a:pt x="59330" y="591281"/>
                  <a:pt x="90022" y="427592"/>
                  <a:pt x="94608" y="311175"/>
                </a:cubicBezTo>
                <a:cubicBezTo>
                  <a:pt x="99194" y="194758"/>
                  <a:pt x="66385" y="3200"/>
                  <a:pt x="71324" y="25"/>
                </a:cubicBezTo>
                <a:cubicBezTo>
                  <a:pt x="76263" y="-3150"/>
                  <a:pt x="117538" y="290714"/>
                  <a:pt x="124241" y="292125"/>
                </a:cubicBezTo>
                <a:cubicBezTo>
                  <a:pt x="130944" y="293536"/>
                  <a:pt x="109071" y="2495"/>
                  <a:pt x="111541" y="8492"/>
                </a:cubicBezTo>
                <a:cubicBezTo>
                  <a:pt x="114010" y="14489"/>
                  <a:pt x="124947" y="275897"/>
                  <a:pt x="139058" y="328108"/>
                </a:cubicBezTo>
                <a:cubicBezTo>
                  <a:pt x="153169" y="380319"/>
                  <a:pt x="206086" y="294242"/>
                  <a:pt x="202558" y="3196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48FC5626-3CFF-740F-A89B-7A232F7F5094}"/>
              </a:ext>
            </a:extLst>
          </p:cNvPr>
          <p:cNvSpPr/>
          <p:nvPr/>
        </p:nvSpPr>
        <p:spPr>
          <a:xfrm>
            <a:off x="6009168" y="3009809"/>
            <a:ext cx="271460" cy="924075"/>
          </a:xfrm>
          <a:custGeom>
            <a:avLst/>
            <a:gdLst>
              <a:gd name="connsiteX0" fmla="*/ 146099 w 271460"/>
              <a:gd name="connsiteY0" fmla="*/ 65708 h 924075"/>
              <a:gd name="connsiteX1" fmla="*/ 133399 w 271460"/>
              <a:gd name="connsiteY1" fmla="*/ 315474 h 924075"/>
              <a:gd name="connsiteX2" fmla="*/ 122815 w 271460"/>
              <a:gd name="connsiteY2" fmla="*/ 230808 h 924075"/>
              <a:gd name="connsiteX3" fmla="*/ 230765 w 271460"/>
              <a:gd name="connsiteY3" fmla="*/ 618158 h 924075"/>
              <a:gd name="connsiteX4" fmla="*/ 226532 w 271460"/>
              <a:gd name="connsiteY4" fmla="*/ 558891 h 924075"/>
              <a:gd name="connsiteX5" fmla="*/ 268865 w 271460"/>
              <a:gd name="connsiteY5" fmla="*/ 916608 h 924075"/>
              <a:gd name="connsiteX6" fmla="*/ 247699 w 271460"/>
              <a:gd name="connsiteY6" fmla="*/ 772674 h 924075"/>
              <a:gd name="connsiteX7" fmla="*/ 93182 w 271460"/>
              <a:gd name="connsiteY7" fmla="*/ 434008 h 924075"/>
              <a:gd name="connsiteX8" fmla="*/ 10632 w 271460"/>
              <a:gd name="connsiteY8" fmla="*/ 434008 h 924075"/>
              <a:gd name="connsiteX9" fmla="*/ 150332 w 271460"/>
              <a:gd name="connsiteY9" fmla="*/ 425541 h 924075"/>
              <a:gd name="connsiteX10" fmla="*/ 49 w 271460"/>
              <a:gd name="connsiteY10" fmla="*/ 131324 h 924075"/>
              <a:gd name="connsiteX11" fmla="*/ 169382 w 271460"/>
              <a:gd name="connsiteY11" fmla="*/ 91 h 924075"/>
              <a:gd name="connsiteX12" fmla="*/ 95299 w 271460"/>
              <a:gd name="connsiteY12" fmla="*/ 148258 h 924075"/>
              <a:gd name="connsiteX13" fmla="*/ 146099 w 271460"/>
              <a:gd name="connsiteY13" fmla="*/ 65708 h 92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1460" h="924075">
                <a:moveTo>
                  <a:pt x="146099" y="65708"/>
                </a:moveTo>
                <a:cubicBezTo>
                  <a:pt x="152449" y="93577"/>
                  <a:pt x="137280" y="287957"/>
                  <a:pt x="133399" y="315474"/>
                </a:cubicBezTo>
                <a:cubicBezTo>
                  <a:pt x="129518" y="342991"/>
                  <a:pt x="106587" y="180361"/>
                  <a:pt x="122815" y="230808"/>
                </a:cubicBezTo>
                <a:cubicBezTo>
                  <a:pt x="139043" y="281255"/>
                  <a:pt x="213479" y="563477"/>
                  <a:pt x="230765" y="618158"/>
                </a:cubicBezTo>
                <a:cubicBezTo>
                  <a:pt x="248051" y="672839"/>
                  <a:pt x="220182" y="509149"/>
                  <a:pt x="226532" y="558891"/>
                </a:cubicBezTo>
                <a:cubicBezTo>
                  <a:pt x="232882" y="608633"/>
                  <a:pt x="265337" y="880978"/>
                  <a:pt x="268865" y="916608"/>
                </a:cubicBezTo>
                <a:cubicBezTo>
                  <a:pt x="272393" y="952239"/>
                  <a:pt x="276979" y="853107"/>
                  <a:pt x="247699" y="772674"/>
                </a:cubicBezTo>
                <a:cubicBezTo>
                  <a:pt x="218419" y="692241"/>
                  <a:pt x="132693" y="490452"/>
                  <a:pt x="93182" y="434008"/>
                </a:cubicBezTo>
                <a:cubicBezTo>
                  <a:pt x="53671" y="377564"/>
                  <a:pt x="1107" y="435419"/>
                  <a:pt x="10632" y="434008"/>
                </a:cubicBezTo>
                <a:cubicBezTo>
                  <a:pt x="20157" y="432597"/>
                  <a:pt x="152096" y="475988"/>
                  <a:pt x="150332" y="425541"/>
                </a:cubicBezTo>
                <a:cubicBezTo>
                  <a:pt x="148568" y="375094"/>
                  <a:pt x="-3126" y="202232"/>
                  <a:pt x="49" y="131324"/>
                </a:cubicBezTo>
                <a:cubicBezTo>
                  <a:pt x="3224" y="60416"/>
                  <a:pt x="153507" y="-2731"/>
                  <a:pt x="169382" y="91"/>
                </a:cubicBezTo>
                <a:cubicBezTo>
                  <a:pt x="185257" y="2913"/>
                  <a:pt x="100943" y="133089"/>
                  <a:pt x="95299" y="148258"/>
                </a:cubicBezTo>
                <a:cubicBezTo>
                  <a:pt x="89655" y="163427"/>
                  <a:pt x="139749" y="37839"/>
                  <a:pt x="146099" y="657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16FADD40-7538-8DC4-8965-105DCF204F85}"/>
              </a:ext>
            </a:extLst>
          </p:cNvPr>
          <p:cNvSpPr/>
          <p:nvPr/>
        </p:nvSpPr>
        <p:spPr>
          <a:xfrm>
            <a:off x="4676418" y="1576666"/>
            <a:ext cx="1428718" cy="1491100"/>
          </a:xfrm>
          <a:custGeom>
            <a:avLst/>
            <a:gdLst>
              <a:gd name="connsiteX0" fmla="*/ 357 w 1428718"/>
              <a:gd name="connsiteY0" fmla="*/ 1309 h 1491100"/>
              <a:gd name="connsiteX1" fmla="*/ 816332 w 1428718"/>
              <a:gd name="connsiteY1" fmla="*/ 121959 h 1491100"/>
              <a:gd name="connsiteX2" fmla="*/ 711557 w 1428718"/>
              <a:gd name="connsiteY2" fmla="*/ 71159 h 1491100"/>
              <a:gd name="connsiteX3" fmla="*/ 1190982 w 1428718"/>
              <a:gd name="connsiteY3" fmla="*/ 515659 h 1491100"/>
              <a:gd name="connsiteX4" fmla="*/ 1111607 w 1428718"/>
              <a:gd name="connsiteY4" fmla="*/ 420409 h 1491100"/>
              <a:gd name="connsiteX5" fmla="*/ 1324332 w 1428718"/>
              <a:gd name="connsiteY5" fmla="*/ 944284 h 1491100"/>
              <a:gd name="connsiteX6" fmla="*/ 1292582 w 1428718"/>
              <a:gd name="connsiteY6" fmla="*/ 671234 h 1491100"/>
              <a:gd name="connsiteX7" fmla="*/ 1422757 w 1428718"/>
              <a:gd name="connsiteY7" fmla="*/ 1461809 h 1491100"/>
              <a:gd name="connsiteX8" fmla="*/ 1368782 w 1428718"/>
              <a:gd name="connsiteY8" fmla="*/ 1264959 h 1491100"/>
              <a:gd name="connsiteX9" fmla="*/ 1041757 w 1428718"/>
              <a:gd name="connsiteY9" fmla="*/ 728384 h 1491100"/>
              <a:gd name="connsiteX10" fmla="*/ 1114782 w 1428718"/>
              <a:gd name="connsiteY10" fmla="*/ 801409 h 1491100"/>
              <a:gd name="connsiteX11" fmla="*/ 927457 w 1428718"/>
              <a:gd name="connsiteY11" fmla="*/ 588684 h 1491100"/>
              <a:gd name="connsiteX12" fmla="*/ 679807 w 1428718"/>
              <a:gd name="connsiteY12" fmla="*/ 458509 h 1491100"/>
              <a:gd name="connsiteX13" fmla="*/ 432157 w 1428718"/>
              <a:gd name="connsiteY13" fmla="*/ 344209 h 1491100"/>
              <a:gd name="connsiteX14" fmla="*/ 28932 w 1428718"/>
              <a:gd name="connsiteY14" fmla="*/ 410884 h 1491100"/>
              <a:gd name="connsiteX15" fmla="*/ 581382 w 1428718"/>
              <a:gd name="connsiteY15" fmla="*/ 245784 h 1491100"/>
              <a:gd name="connsiteX16" fmla="*/ 136882 w 1428718"/>
              <a:gd name="connsiteY16" fmla="*/ 248959 h 1491100"/>
              <a:gd name="connsiteX17" fmla="*/ 705207 w 1428718"/>
              <a:gd name="connsiteY17" fmla="*/ 214034 h 1491100"/>
              <a:gd name="connsiteX18" fmla="*/ 357 w 1428718"/>
              <a:gd name="connsiteY18" fmla="*/ 1309 h 149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28718" h="1491100">
                <a:moveTo>
                  <a:pt x="357" y="1309"/>
                </a:moveTo>
                <a:cubicBezTo>
                  <a:pt x="18878" y="-14037"/>
                  <a:pt x="697799" y="110317"/>
                  <a:pt x="816332" y="121959"/>
                </a:cubicBezTo>
                <a:cubicBezTo>
                  <a:pt x="934865" y="133601"/>
                  <a:pt x="649115" y="5542"/>
                  <a:pt x="711557" y="71159"/>
                </a:cubicBezTo>
                <a:cubicBezTo>
                  <a:pt x="773999" y="136776"/>
                  <a:pt x="1124307" y="457451"/>
                  <a:pt x="1190982" y="515659"/>
                </a:cubicBezTo>
                <a:cubicBezTo>
                  <a:pt x="1257657" y="573867"/>
                  <a:pt x="1089382" y="348972"/>
                  <a:pt x="1111607" y="420409"/>
                </a:cubicBezTo>
                <a:cubicBezTo>
                  <a:pt x="1133832" y="491847"/>
                  <a:pt x="1294170" y="902480"/>
                  <a:pt x="1324332" y="944284"/>
                </a:cubicBezTo>
                <a:cubicBezTo>
                  <a:pt x="1354495" y="986088"/>
                  <a:pt x="1276178" y="584980"/>
                  <a:pt x="1292582" y="671234"/>
                </a:cubicBezTo>
                <a:cubicBezTo>
                  <a:pt x="1308986" y="757488"/>
                  <a:pt x="1410057" y="1362855"/>
                  <a:pt x="1422757" y="1461809"/>
                </a:cubicBezTo>
                <a:cubicBezTo>
                  <a:pt x="1435457" y="1560763"/>
                  <a:pt x="1432282" y="1387197"/>
                  <a:pt x="1368782" y="1264959"/>
                </a:cubicBezTo>
                <a:cubicBezTo>
                  <a:pt x="1305282" y="1142722"/>
                  <a:pt x="1084090" y="805642"/>
                  <a:pt x="1041757" y="728384"/>
                </a:cubicBezTo>
                <a:cubicBezTo>
                  <a:pt x="999424" y="651126"/>
                  <a:pt x="1133832" y="824692"/>
                  <a:pt x="1114782" y="801409"/>
                </a:cubicBezTo>
                <a:cubicBezTo>
                  <a:pt x="1095732" y="778126"/>
                  <a:pt x="999953" y="645834"/>
                  <a:pt x="927457" y="588684"/>
                </a:cubicBezTo>
                <a:cubicBezTo>
                  <a:pt x="854961" y="531534"/>
                  <a:pt x="762357" y="499255"/>
                  <a:pt x="679807" y="458509"/>
                </a:cubicBezTo>
                <a:cubicBezTo>
                  <a:pt x="597257" y="417763"/>
                  <a:pt x="540636" y="352146"/>
                  <a:pt x="432157" y="344209"/>
                </a:cubicBezTo>
                <a:cubicBezTo>
                  <a:pt x="323678" y="336272"/>
                  <a:pt x="4061" y="427288"/>
                  <a:pt x="28932" y="410884"/>
                </a:cubicBezTo>
                <a:cubicBezTo>
                  <a:pt x="53803" y="394480"/>
                  <a:pt x="563390" y="272771"/>
                  <a:pt x="581382" y="245784"/>
                </a:cubicBezTo>
                <a:cubicBezTo>
                  <a:pt x="599374" y="218797"/>
                  <a:pt x="116245" y="254251"/>
                  <a:pt x="136882" y="248959"/>
                </a:cubicBezTo>
                <a:cubicBezTo>
                  <a:pt x="157519" y="243667"/>
                  <a:pt x="721611" y="253721"/>
                  <a:pt x="705207" y="214034"/>
                </a:cubicBezTo>
                <a:cubicBezTo>
                  <a:pt x="688803" y="174347"/>
                  <a:pt x="-18164" y="16655"/>
                  <a:pt x="357" y="13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85A024E9-8501-C909-5683-A5F1034A0F1C}"/>
              </a:ext>
            </a:extLst>
          </p:cNvPr>
          <p:cNvSpPr/>
          <p:nvPr/>
        </p:nvSpPr>
        <p:spPr>
          <a:xfrm>
            <a:off x="4999032" y="3852857"/>
            <a:ext cx="203375" cy="265186"/>
          </a:xfrm>
          <a:custGeom>
            <a:avLst/>
            <a:gdLst>
              <a:gd name="connsiteX0" fmla="*/ 203206 w 203375"/>
              <a:gd name="connsiteY0" fmla="*/ 6 h 265186"/>
              <a:gd name="connsiteX1" fmla="*/ 65093 w 203375"/>
              <a:gd name="connsiteY1" fmla="*/ 115893 h 265186"/>
              <a:gd name="connsiteX2" fmla="*/ 6 w 203375"/>
              <a:gd name="connsiteY2" fmla="*/ 265118 h 265186"/>
              <a:gd name="connsiteX3" fmla="*/ 68268 w 203375"/>
              <a:gd name="connsiteY3" fmla="*/ 136531 h 265186"/>
              <a:gd name="connsiteX4" fmla="*/ 36518 w 203375"/>
              <a:gd name="connsiteY4" fmla="*/ 241306 h 265186"/>
              <a:gd name="connsiteX5" fmla="*/ 92081 w 203375"/>
              <a:gd name="connsiteY5" fmla="*/ 111131 h 265186"/>
              <a:gd name="connsiteX6" fmla="*/ 203206 w 203375"/>
              <a:gd name="connsiteY6" fmla="*/ 6 h 26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375" h="265186">
                <a:moveTo>
                  <a:pt x="203206" y="6"/>
                </a:moveTo>
                <a:cubicBezTo>
                  <a:pt x="198708" y="800"/>
                  <a:pt x="98960" y="71708"/>
                  <a:pt x="65093" y="115893"/>
                </a:cubicBezTo>
                <a:cubicBezTo>
                  <a:pt x="31226" y="160078"/>
                  <a:pt x="-523" y="261678"/>
                  <a:pt x="6" y="265118"/>
                </a:cubicBezTo>
                <a:cubicBezTo>
                  <a:pt x="535" y="268558"/>
                  <a:pt x="62183" y="140500"/>
                  <a:pt x="68268" y="136531"/>
                </a:cubicBezTo>
                <a:cubicBezTo>
                  <a:pt x="74353" y="132562"/>
                  <a:pt x="32549" y="245539"/>
                  <a:pt x="36518" y="241306"/>
                </a:cubicBezTo>
                <a:cubicBezTo>
                  <a:pt x="40487" y="237073"/>
                  <a:pt x="62712" y="148173"/>
                  <a:pt x="92081" y="111131"/>
                </a:cubicBezTo>
                <a:cubicBezTo>
                  <a:pt x="121450" y="74089"/>
                  <a:pt x="207704" y="-788"/>
                  <a:pt x="203206" y="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D1887033-9552-09D6-FCBB-CF757D9AA501}"/>
              </a:ext>
            </a:extLst>
          </p:cNvPr>
          <p:cNvSpPr/>
          <p:nvPr/>
        </p:nvSpPr>
        <p:spPr>
          <a:xfrm>
            <a:off x="4852193" y="4017293"/>
            <a:ext cx="218899" cy="309779"/>
          </a:xfrm>
          <a:custGeom>
            <a:avLst/>
            <a:gdLst>
              <a:gd name="connsiteX0" fmla="*/ 216695 w 218899"/>
              <a:gd name="connsiteY0" fmla="*/ 7020 h 309779"/>
              <a:gd name="connsiteX1" fmla="*/ 7145 w 218899"/>
              <a:gd name="connsiteY1" fmla="*/ 300707 h 309779"/>
              <a:gd name="connsiteX2" fmla="*/ 54770 w 218899"/>
              <a:gd name="connsiteY2" fmla="*/ 222920 h 309779"/>
              <a:gd name="connsiteX3" fmla="*/ 113507 w 218899"/>
              <a:gd name="connsiteY3" fmla="*/ 100682 h 309779"/>
              <a:gd name="connsiteX4" fmla="*/ 216695 w 218899"/>
              <a:gd name="connsiteY4" fmla="*/ 7020 h 30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899" h="309779">
                <a:moveTo>
                  <a:pt x="216695" y="7020"/>
                </a:moveTo>
                <a:cubicBezTo>
                  <a:pt x="198968" y="40358"/>
                  <a:pt x="34132" y="264724"/>
                  <a:pt x="7145" y="300707"/>
                </a:cubicBezTo>
                <a:cubicBezTo>
                  <a:pt x="-19842" y="336690"/>
                  <a:pt x="37043" y="256258"/>
                  <a:pt x="54770" y="222920"/>
                </a:cubicBezTo>
                <a:cubicBezTo>
                  <a:pt x="72497" y="189583"/>
                  <a:pt x="86784" y="133226"/>
                  <a:pt x="113507" y="100682"/>
                </a:cubicBezTo>
                <a:cubicBezTo>
                  <a:pt x="140230" y="68138"/>
                  <a:pt x="234422" y="-26318"/>
                  <a:pt x="216695" y="70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C58A4AF1-70A1-6570-7805-F980BAF1E292}"/>
              </a:ext>
            </a:extLst>
          </p:cNvPr>
          <p:cNvSpPr/>
          <p:nvPr/>
        </p:nvSpPr>
        <p:spPr>
          <a:xfrm>
            <a:off x="4773365" y="4194076"/>
            <a:ext cx="138808" cy="489858"/>
          </a:xfrm>
          <a:custGeom>
            <a:avLst/>
            <a:gdLst>
              <a:gd name="connsiteX0" fmla="*/ 138360 w 138808"/>
              <a:gd name="connsiteY0" fmla="*/ 99 h 489858"/>
              <a:gd name="connsiteX1" fmla="*/ 8185 w 138808"/>
              <a:gd name="connsiteY1" fmla="*/ 168374 h 489858"/>
              <a:gd name="connsiteX2" fmla="*/ 14535 w 138808"/>
              <a:gd name="connsiteY2" fmla="*/ 352524 h 489858"/>
              <a:gd name="connsiteX3" fmla="*/ 22473 w 138808"/>
              <a:gd name="connsiteY3" fmla="*/ 306487 h 489858"/>
              <a:gd name="connsiteX4" fmla="*/ 90735 w 138808"/>
              <a:gd name="connsiteY4" fmla="*/ 489049 h 489858"/>
              <a:gd name="connsiteX5" fmla="*/ 36760 w 138808"/>
              <a:gd name="connsiteY5" fmla="*/ 365224 h 489858"/>
              <a:gd name="connsiteX6" fmla="*/ 30410 w 138808"/>
              <a:gd name="connsiteY6" fmla="*/ 174724 h 489858"/>
              <a:gd name="connsiteX7" fmla="*/ 106610 w 138808"/>
              <a:gd name="connsiteY7" fmla="*/ 109637 h 489858"/>
              <a:gd name="connsiteX8" fmla="*/ 52635 w 138808"/>
              <a:gd name="connsiteY8" fmla="*/ 142974 h 489858"/>
              <a:gd name="connsiteX9" fmla="*/ 138360 w 138808"/>
              <a:gd name="connsiteY9" fmla="*/ 99 h 48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808" h="489858">
                <a:moveTo>
                  <a:pt x="138360" y="99"/>
                </a:moveTo>
                <a:cubicBezTo>
                  <a:pt x="130952" y="4332"/>
                  <a:pt x="28822" y="109637"/>
                  <a:pt x="8185" y="168374"/>
                </a:cubicBezTo>
                <a:cubicBezTo>
                  <a:pt x="-12452" y="227111"/>
                  <a:pt x="12154" y="329505"/>
                  <a:pt x="14535" y="352524"/>
                </a:cubicBezTo>
                <a:cubicBezTo>
                  <a:pt x="16916" y="375543"/>
                  <a:pt x="9773" y="283733"/>
                  <a:pt x="22473" y="306487"/>
                </a:cubicBezTo>
                <a:cubicBezTo>
                  <a:pt x="35173" y="329241"/>
                  <a:pt x="88354" y="479260"/>
                  <a:pt x="90735" y="489049"/>
                </a:cubicBezTo>
                <a:cubicBezTo>
                  <a:pt x="93116" y="498838"/>
                  <a:pt x="46814" y="417612"/>
                  <a:pt x="36760" y="365224"/>
                </a:cubicBezTo>
                <a:cubicBezTo>
                  <a:pt x="26706" y="312837"/>
                  <a:pt x="18768" y="217322"/>
                  <a:pt x="30410" y="174724"/>
                </a:cubicBezTo>
                <a:cubicBezTo>
                  <a:pt x="42052" y="132126"/>
                  <a:pt x="102906" y="114929"/>
                  <a:pt x="106610" y="109637"/>
                </a:cubicBezTo>
                <a:cubicBezTo>
                  <a:pt x="110314" y="104345"/>
                  <a:pt x="46285" y="157791"/>
                  <a:pt x="52635" y="142974"/>
                </a:cubicBezTo>
                <a:cubicBezTo>
                  <a:pt x="58985" y="128157"/>
                  <a:pt x="145768" y="-4134"/>
                  <a:pt x="138360" y="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DABC04C6-C85A-057E-E921-B506BA801C5A}"/>
              </a:ext>
            </a:extLst>
          </p:cNvPr>
          <p:cNvSpPr/>
          <p:nvPr/>
        </p:nvSpPr>
        <p:spPr>
          <a:xfrm>
            <a:off x="5822862" y="3898867"/>
            <a:ext cx="231530" cy="495297"/>
          </a:xfrm>
          <a:custGeom>
            <a:avLst/>
            <a:gdLst>
              <a:gd name="connsiteX0" fmla="*/ 88 w 231530"/>
              <a:gd name="connsiteY0" fmla="*/ 33 h 495297"/>
              <a:gd name="connsiteX1" fmla="*/ 122326 w 231530"/>
              <a:gd name="connsiteY1" fmla="*/ 111158 h 495297"/>
              <a:gd name="connsiteX2" fmla="*/ 228688 w 231530"/>
              <a:gd name="connsiteY2" fmla="*/ 222283 h 495297"/>
              <a:gd name="connsiteX3" fmla="*/ 195351 w 231530"/>
              <a:gd name="connsiteY3" fmla="*/ 188946 h 495297"/>
              <a:gd name="connsiteX4" fmla="*/ 135026 w 231530"/>
              <a:gd name="connsiteY4" fmla="*/ 149258 h 495297"/>
              <a:gd name="connsiteX5" fmla="*/ 181063 w 231530"/>
              <a:gd name="connsiteY5" fmla="*/ 254033 h 495297"/>
              <a:gd name="connsiteX6" fmla="*/ 196938 w 231530"/>
              <a:gd name="connsiteY6" fmla="*/ 373096 h 495297"/>
              <a:gd name="connsiteX7" fmla="*/ 176301 w 231530"/>
              <a:gd name="connsiteY7" fmla="*/ 493746 h 495297"/>
              <a:gd name="connsiteX8" fmla="*/ 179476 w 231530"/>
              <a:gd name="connsiteY8" fmla="*/ 414371 h 495297"/>
              <a:gd name="connsiteX9" fmla="*/ 173126 w 231530"/>
              <a:gd name="connsiteY9" fmla="*/ 390558 h 495297"/>
              <a:gd name="connsiteX10" fmla="*/ 163601 w 231530"/>
              <a:gd name="connsiteY10" fmla="*/ 493746 h 495297"/>
              <a:gd name="connsiteX11" fmla="*/ 162013 w 231530"/>
              <a:gd name="connsiteY11" fmla="*/ 442946 h 495297"/>
              <a:gd name="connsiteX12" fmla="*/ 135026 w 231530"/>
              <a:gd name="connsiteY12" fmla="*/ 314358 h 495297"/>
              <a:gd name="connsiteX13" fmla="*/ 136613 w 231530"/>
              <a:gd name="connsiteY13" fmla="*/ 206408 h 495297"/>
              <a:gd name="connsiteX14" fmla="*/ 103276 w 231530"/>
              <a:gd name="connsiteY14" fmla="*/ 122271 h 495297"/>
              <a:gd name="connsiteX15" fmla="*/ 88 w 231530"/>
              <a:gd name="connsiteY15" fmla="*/ 33 h 49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1530" h="495297">
                <a:moveTo>
                  <a:pt x="88" y="33"/>
                </a:moveTo>
                <a:cubicBezTo>
                  <a:pt x="3263" y="-1819"/>
                  <a:pt x="84226" y="74116"/>
                  <a:pt x="122326" y="111158"/>
                </a:cubicBezTo>
                <a:cubicBezTo>
                  <a:pt x="160426" y="148200"/>
                  <a:pt x="216517" y="209318"/>
                  <a:pt x="228688" y="222283"/>
                </a:cubicBezTo>
                <a:cubicBezTo>
                  <a:pt x="240859" y="235248"/>
                  <a:pt x="210961" y="201117"/>
                  <a:pt x="195351" y="188946"/>
                </a:cubicBezTo>
                <a:cubicBezTo>
                  <a:pt x="179741" y="176775"/>
                  <a:pt x="137407" y="138410"/>
                  <a:pt x="135026" y="149258"/>
                </a:cubicBezTo>
                <a:cubicBezTo>
                  <a:pt x="132645" y="160106"/>
                  <a:pt x="170744" y="216727"/>
                  <a:pt x="181063" y="254033"/>
                </a:cubicBezTo>
                <a:cubicBezTo>
                  <a:pt x="191382" y="291339"/>
                  <a:pt x="197732" y="333144"/>
                  <a:pt x="196938" y="373096"/>
                </a:cubicBezTo>
                <a:cubicBezTo>
                  <a:pt x="196144" y="413048"/>
                  <a:pt x="179211" y="486867"/>
                  <a:pt x="176301" y="493746"/>
                </a:cubicBezTo>
                <a:cubicBezTo>
                  <a:pt x="173391" y="500625"/>
                  <a:pt x="180005" y="431569"/>
                  <a:pt x="179476" y="414371"/>
                </a:cubicBezTo>
                <a:cubicBezTo>
                  <a:pt x="178947" y="397173"/>
                  <a:pt x="175772" y="377329"/>
                  <a:pt x="173126" y="390558"/>
                </a:cubicBezTo>
                <a:cubicBezTo>
                  <a:pt x="170480" y="403787"/>
                  <a:pt x="165453" y="485015"/>
                  <a:pt x="163601" y="493746"/>
                </a:cubicBezTo>
                <a:cubicBezTo>
                  <a:pt x="161749" y="502477"/>
                  <a:pt x="166776" y="472844"/>
                  <a:pt x="162013" y="442946"/>
                </a:cubicBezTo>
                <a:cubicBezTo>
                  <a:pt x="157251" y="413048"/>
                  <a:pt x="139259" y="353781"/>
                  <a:pt x="135026" y="314358"/>
                </a:cubicBezTo>
                <a:cubicBezTo>
                  <a:pt x="130793" y="274935"/>
                  <a:pt x="141905" y="238422"/>
                  <a:pt x="136613" y="206408"/>
                </a:cubicBezTo>
                <a:cubicBezTo>
                  <a:pt x="131321" y="174394"/>
                  <a:pt x="126030" y="151111"/>
                  <a:pt x="103276" y="122271"/>
                </a:cubicBezTo>
                <a:cubicBezTo>
                  <a:pt x="80522" y="93432"/>
                  <a:pt x="-3087" y="1885"/>
                  <a:pt x="88" y="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EE9235BB-2D9C-4C10-3C27-640E33F13CAD}"/>
              </a:ext>
            </a:extLst>
          </p:cNvPr>
          <p:cNvSpPr/>
          <p:nvPr/>
        </p:nvSpPr>
        <p:spPr>
          <a:xfrm>
            <a:off x="4701108" y="3803285"/>
            <a:ext cx="40304" cy="227156"/>
          </a:xfrm>
          <a:custGeom>
            <a:avLst/>
            <a:gdLst>
              <a:gd name="connsiteX0" fmla="*/ 40225 w 40304"/>
              <a:gd name="connsiteY0" fmla="*/ 365 h 227156"/>
              <a:gd name="connsiteX1" fmla="*/ 10592 w 40304"/>
              <a:gd name="connsiteY1" fmla="*/ 93498 h 227156"/>
              <a:gd name="connsiteX2" fmla="*/ 21175 w 40304"/>
              <a:gd name="connsiteY2" fmla="*/ 226848 h 227156"/>
              <a:gd name="connsiteX3" fmla="*/ 9 w 40304"/>
              <a:gd name="connsiteY3" fmla="*/ 127365 h 227156"/>
              <a:gd name="connsiteX4" fmla="*/ 40225 w 40304"/>
              <a:gd name="connsiteY4" fmla="*/ 365 h 22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04" h="227156">
                <a:moveTo>
                  <a:pt x="40225" y="365"/>
                </a:moveTo>
                <a:cubicBezTo>
                  <a:pt x="41989" y="-5279"/>
                  <a:pt x="13767" y="55751"/>
                  <a:pt x="10592" y="93498"/>
                </a:cubicBezTo>
                <a:cubicBezTo>
                  <a:pt x="7417" y="131245"/>
                  <a:pt x="22939" y="221204"/>
                  <a:pt x="21175" y="226848"/>
                </a:cubicBezTo>
                <a:cubicBezTo>
                  <a:pt x="19411" y="232492"/>
                  <a:pt x="714" y="159115"/>
                  <a:pt x="9" y="127365"/>
                </a:cubicBezTo>
                <a:cubicBezTo>
                  <a:pt x="-696" y="95615"/>
                  <a:pt x="38461" y="6009"/>
                  <a:pt x="40225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E22A27D8-71A0-DB55-1364-06A4C54FAFCE}"/>
              </a:ext>
            </a:extLst>
          </p:cNvPr>
          <p:cNvSpPr/>
          <p:nvPr/>
        </p:nvSpPr>
        <p:spPr>
          <a:xfrm>
            <a:off x="4047900" y="3640585"/>
            <a:ext cx="193066" cy="280000"/>
          </a:xfrm>
          <a:custGeom>
            <a:avLst/>
            <a:gdLst>
              <a:gd name="connsiteX0" fmla="*/ 11867 w 193066"/>
              <a:gd name="connsiteY0" fmla="*/ 82 h 280000"/>
              <a:gd name="connsiteX1" fmla="*/ 13983 w 193066"/>
              <a:gd name="connsiteY1" fmla="*/ 131315 h 280000"/>
              <a:gd name="connsiteX2" fmla="*/ 191783 w 193066"/>
              <a:gd name="connsiteY2" fmla="*/ 279482 h 280000"/>
              <a:gd name="connsiteX3" fmla="*/ 90183 w 193066"/>
              <a:gd name="connsiteY3" fmla="*/ 177882 h 280000"/>
              <a:gd name="connsiteX4" fmla="*/ 16100 w 193066"/>
              <a:gd name="connsiteY4" fmla="*/ 112265 h 280000"/>
              <a:gd name="connsiteX5" fmla="*/ 11867 w 193066"/>
              <a:gd name="connsiteY5" fmla="*/ 82 h 2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66" h="280000">
                <a:moveTo>
                  <a:pt x="11867" y="82"/>
                </a:moveTo>
                <a:cubicBezTo>
                  <a:pt x="11514" y="3257"/>
                  <a:pt x="-16003" y="84748"/>
                  <a:pt x="13983" y="131315"/>
                </a:cubicBezTo>
                <a:cubicBezTo>
                  <a:pt x="43969" y="177882"/>
                  <a:pt x="179083" y="271721"/>
                  <a:pt x="191783" y="279482"/>
                </a:cubicBezTo>
                <a:cubicBezTo>
                  <a:pt x="204483" y="287243"/>
                  <a:pt x="119463" y="205751"/>
                  <a:pt x="90183" y="177882"/>
                </a:cubicBezTo>
                <a:cubicBezTo>
                  <a:pt x="60903" y="150013"/>
                  <a:pt x="30211" y="138371"/>
                  <a:pt x="16100" y="112265"/>
                </a:cubicBezTo>
                <a:cubicBezTo>
                  <a:pt x="1989" y="86159"/>
                  <a:pt x="12220" y="-3093"/>
                  <a:pt x="11867" y="8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B64C3EBB-9D9E-2E1D-B899-2A51DC3440BF}"/>
              </a:ext>
            </a:extLst>
          </p:cNvPr>
          <p:cNvSpPr/>
          <p:nvPr/>
        </p:nvSpPr>
        <p:spPr>
          <a:xfrm>
            <a:off x="5255436" y="3337972"/>
            <a:ext cx="40615" cy="239204"/>
          </a:xfrm>
          <a:custGeom>
            <a:avLst/>
            <a:gdLst>
              <a:gd name="connsiteX0" fmla="*/ 40464 w 40615"/>
              <a:gd name="connsiteY0" fmla="*/ 11 h 239204"/>
              <a:gd name="connsiteX1" fmla="*/ 21414 w 40615"/>
              <a:gd name="connsiteY1" fmla="*/ 114311 h 239204"/>
              <a:gd name="connsiteX2" fmla="*/ 247 w 40615"/>
              <a:gd name="connsiteY2" fmla="*/ 239195 h 239204"/>
              <a:gd name="connsiteX3" fmla="*/ 10831 w 40615"/>
              <a:gd name="connsiteY3" fmla="*/ 107961 h 239204"/>
              <a:gd name="connsiteX4" fmla="*/ 40464 w 40615"/>
              <a:gd name="connsiteY4" fmla="*/ 11 h 23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15" h="239204">
                <a:moveTo>
                  <a:pt x="40464" y="11"/>
                </a:moveTo>
                <a:cubicBezTo>
                  <a:pt x="42228" y="1069"/>
                  <a:pt x="28117" y="74447"/>
                  <a:pt x="21414" y="114311"/>
                </a:cubicBezTo>
                <a:cubicBezTo>
                  <a:pt x="14711" y="154175"/>
                  <a:pt x="2011" y="240253"/>
                  <a:pt x="247" y="239195"/>
                </a:cubicBezTo>
                <a:cubicBezTo>
                  <a:pt x="-1517" y="238137"/>
                  <a:pt x="6598" y="143944"/>
                  <a:pt x="10831" y="107961"/>
                </a:cubicBezTo>
                <a:cubicBezTo>
                  <a:pt x="15064" y="71978"/>
                  <a:pt x="38700" y="-1047"/>
                  <a:pt x="4046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DA6081F5-8BB5-A284-0FEE-737A1E4E9B35}"/>
              </a:ext>
            </a:extLst>
          </p:cNvPr>
          <p:cNvSpPr/>
          <p:nvPr/>
        </p:nvSpPr>
        <p:spPr>
          <a:xfrm>
            <a:off x="5177666" y="3668130"/>
            <a:ext cx="152103" cy="136083"/>
          </a:xfrm>
          <a:custGeom>
            <a:avLst/>
            <a:gdLst>
              <a:gd name="connsiteX0" fmla="*/ 39917 w 152103"/>
              <a:gd name="connsiteY0" fmla="*/ 53 h 136083"/>
              <a:gd name="connsiteX1" fmla="*/ 3934 w 152103"/>
              <a:gd name="connsiteY1" fmla="*/ 118587 h 136083"/>
              <a:gd name="connsiteX2" fmla="*/ 152101 w 152103"/>
              <a:gd name="connsiteY2" fmla="*/ 72020 h 136083"/>
              <a:gd name="connsiteX3" fmla="*/ 8167 w 152103"/>
              <a:gd name="connsiteY3" fmla="*/ 135520 h 136083"/>
              <a:gd name="connsiteX4" fmla="*/ 39917 w 152103"/>
              <a:gd name="connsiteY4" fmla="*/ 53 h 13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03" h="136083">
                <a:moveTo>
                  <a:pt x="39917" y="53"/>
                </a:moveTo>
                <a:cubicBezTo>
                  <a:pt x="39212" y="-2769"/>
                  <a:pt x="-14763" y="106593"/>
                  <a:pt x="3934" y="118587"/>
                </a:cubicBezTo>
                <a:cubicBezTo>
                  <a:pt x="22631" y="130581"/>
                  <a:pt x="151396" y="69198"/>
                  <a:pt x="152101" y="72020"/>
                </a:cubicBezTo>
                <a:cubicBezTo>
                  <a:pt x="152806" y="74842"/>
                  <a:pt x="25100" y="142928"/>
                  <a:pt x="8167" y="135520"/>
                </a:cubicBezTo>
                <a:cubicBezTo>
                  <a:pt x="-8766" y="128112"/>
                  <a:pt x="40622" y="2875"/>
                  <a:pt x="39917" y="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B5D2576-9FF0-22F5-A9B0-2F4442B84BB7}"/>
              </a:ext>
            </a:extLst>
          </p:cNvPr>
          <p:cNvSpPr/>
          <p:nvPr/>
        </p:nvSpPr>
        <p:spPr>
          <a:xfrm>
            <a:off x="4984750" y="3581262"/>
            <a:ext cx="139781" cy="201531"/>
          </a:xfrm>
          <a:custGeom>
            <a:avLst/>
            <a:gdLst>
              <a:gd name="connsiteX0" fmla="*/ 139700 w 139781"/>
              <a:gd name="connsiteY0" fmla="*/ 138 h 201531"/>
              <a:gd name="connsiteX1" fmla="*/ 74083 w 139781"/>
              <a:gd name="connsiteY1" fmla="*/ 99621 h 201531"/>
              <a:gd name="connsiteX2" fmla="*/ 59267 w 139781"/>
              <a:gd name="connsiteY2" fmla="*/ 148305 h 201531"/>
              <a:gd name="connsiteX3" fmla="*/ 0 w 139781"/>
              <a:gd name="connsiteY3" fmla="*/ 201221 h 201531"/>
              <a:gd name="connsiteX4" fmla="*/ 59267 w 139781"/>
              <a:gd name="connsiteY4" fmla="*/ 122905 h 201531"/>
              <a:gd name="connsiteX5" fmla="*/ 139700 w 139781"/>
              <a:gd name="connsiteY5" fmla="*/ 138 h 20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81" h="201531">
                <a:moveTo>
                  <a:pt x="139700" y="138"/>
                </a:moveTo>
                <a:cubicBezTo>
                  <a:pt x="142169" y="-3743"/>
                  <a:pt x="87488" y="74927"/>
                  <a:pt x="74083" y="99621"/>
                </a:cubicBezTo>
                <a:cubicBezTo>
                  <a:pt x="60678" y="124315"/>
                  <a:pt x="71614" y="131372"/>
                  <a:pt x="59267" y="148305"/>
                </a:cubicBezTo>
                <a:cubicBezTo>
                  <a:pt x="46920" y="165238"/>
                  <a:pt x="0" y="205454"/>
                  <a:pt x="0" y="201221"/>
                </a:cubicBezTo>
                <a:cubicBezTo>
                  <a:pt x="0" y="196988"/>
                  <a:pt x="36337" y="153949"/>
                  <a:pt x="59267" y="122905"/>
                </a:cubicBezTo>
                <a:cubicBezTo>
                  <a:pt x="82197" y="91861"/>
                  <a:pt x="137231" y="4019"/>
                  <a:pt x="139700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75ACF154-FF6E-877B-742D-0C39A65B5CA2}"/>
              </a:ext>
            </a:extLst>
          </p:cNvPr>
          <p:cNvSpPr/>
          <p:nvPr/>
        </p:nvSpPr>
        <p:spPr>
          <a:xfrm>
            <a:off x="5535841" y="3278932"/>
            <a:ext cx="77902" cy="291387"/>
          </a:xfrm>
          <a:custGeom>
            <a:avLst/>
            <a:gdLst>
              <a:gd name="connsiteX0" fmla="*/ 23584 w 77902"/>
              <a:gd name="connsiteY0" fmla="*/ 843 h 291387"/>
              <a:gd name="connsiteX1" fmla="*/ 1359 w 77902"/>
              <a:gd name="connsiteY1" fmla="*/ 88156 h 291387"/>
              <a:gd name="connsiteX2" fmla="*/ 71209 w 77902"/>
              <a:gd name="connsiteY2" fmla="*/ 232618 h 291387"/>
              <a:gd name="connsiteX3" fmla="*/ 74384 w 77902"/>
              <a:gd name="connsiteY3" fmla="*/ 291356 h 291387"/>
              <a:gd name="connsiteX4" fmla="*/ 64859 w 77902"/>
              <a:gd name="connsiteY4" fmla="*/ 226268 h 291387"/>
              <a:gd name="connsiteX5" fmla="*/ 6122 w 77902"/>
              <a:gd name="connsiteY5" fmla="*/ 138956 h 291387"/>
              <a:gd name="connsiteX6" fmla="*/ 23584 w 77902"/>
              <a:gd name="connsiteY6" fmla="*/ 843 h 29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02" h="291387">
                <a:moveTo>
                  <a:pt x="23584" y="843"/>
                </a:moveTo>
                <a:cubicBezTo>
                  <a:pt x="22790" y="-7624"/>
                  <a:pt x="-6579" y="49527"/>
                  <a:pt x="1359" y="88156"/>
                </a:cubicBezTo>
                <a:cubicBezTo>
                  <a:pt x="9296" y="126785"/>
                  <a:pt x="59038" y="198751"/>
                  <a:pt x="71209" y="232618"/>
                </a:cubicBezTo>
                <a:cubicBezTo>
                  <a:pt x="83380" y="266485"/>
                  <a:pt x="75442" y="292414"/>
                  <a:pt x="74384" y="291356"/>
                </a:cubicBezTo>
                <a:cubicBezTo>
                  <a:pt x="73326" y="290298"/>
                  <a:pt x="76236" y="251668"/>
                  <a:pt x="64859" y="226268"/>
                </a:cubicBezTo>
                <a:cubicBezTo>
                  <a:pt x="53482" y="200868"/>
                  <a:pt x="16441" y="175468"/>
                  <a:pt x="6122" y="138956"/>
                </a:cubicBezTo>
                <a:cubicBezTo>
                  <a:pt x="-4197" y="102444"/>
                  <a:pt x="24378" y="9310"/>
                  <a:pt x="23584" y="8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8DB36D36-DC8C-F6CF-EA21-5660289323CE}"/>
              </a:ext>
            </a:extLst>
          </p:cNvPr>
          <p:cNvSpPr/>
          <p:nvPr/>
        </p:nvSpPr>
        <p:spPr>
          <a:xfrm>
            <a:off x="5729251" y="3535278"/>
            <a:ext cx="233429" cy="62276"/>
          </a:xfrm>
          <a:custGeom>
            <a:avLst/>
            <a:gdLst>
              <a:gd name="connsiteX0" fmla="*/ 37 w 233429"/>
              <a:gd name="connsiteY0" fmla="*/ 12785 h 62276"/>
              <a:gd name="connsiteX1" fmla="*/ 104812 w 233429"/>
              <a:gd name="connsiteY1" fmla="*/ 47710 h 62276"/>
              <a:gd name="connsiteX2" fmla="*/ 233399 w 233429"/>
              <a:gd name="connsiteY2" fmla="*/ 85 h 62276"/>
              <a:gd name="connsiteX3" fmla="*/ 115924 w 233429"/>
              <a:gd name="connsiteY3" fmla="*/ 61997 h 62276"/>
              <a:gd name="connsiteX4" fmla="*/ 37 w 233429"/>
              <a:gd name="connsiteY4" fmla="*/ 12785 h 6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429" h="62276">
                <a:moveTo>
                  <a:pt x="37" y="12785"/>
                </a:moveTo>
                <a:cubicBezTo>
                  <a:pt x="-1815" y="10404"/>
                  <a:pt x="65918" y="49827"/>
                  <a:pt x="104812" y="47710"/>
                </a:cubicBezTo>
                <a:cubicBezTo>
                  <a:pt x="143706" y="45593"/>
                  <a:pt x="231547" y="-2296"/>
                  <a:pt x="233399" y="85"/>
                </a:cubicBezTo>
                <a:cubicBezTo>
                  <a:pt x="235251" y="2466"/>
                  <a:pt x="152172" y="57499"/>
                  <a:pt x="115924" y="61997"/>
                </a:cubicBezTo>
                <a:cubicBezTo>
                  <a:pt x="79676" y="66495"/>
                  <a:pt x="1889" y="15166"/>
                  <a:pt x="37" y="12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D39C5431-C995-B6A2-BE8B-F1EDC7395D84}"/>
              </a:ext>
            </a:extLst>
          </p:cNvPr>
          <p:cNvSpPr/>
          <p:nvPr/>
        </p:nvSpPr>
        <p:spPr>
          <a:xfrm>
            <a:off x="5649888" y="3017657"/>
            <a:ext cx="299163" cy="106631"/>
          </a:xfrm>
          <a:custGeom>
            <a:avLst/>
            <a:gdLst>
              <a:gd name="connsiteX0" fmla="*/ 25 w 299163"/>
              <a:gd name="connsiteY0" fmla="*/ 106543 h 106631"/>
              <a:gd name="connsiteX1" fmla="*/ 177825 w 299163"/>
              <a:gd name="connsiteY1" fmla="*/ 23993 h 106631"/>
              <a:gd name="connsiteX2" fmla="*/ 298475 w 299163"/>
              <a:gd name="connsiteY2" fmla="*/ 9706 h 106631"/>
              <a:gd name="connsiteX3" fmla="*/ 225450 w 299163"/>
              <a:gd name="connsiteY3" fmla="*/ 9706 h 106631"/>
              <a:gd name="connsiteX4" fmla="*/ 190525 w 299163"/>
              <a:gd name="connsiteY4" fmla="*/ 6531 h 106631"/>
              <a:gd name="connsiteX5" fmla="*/ 25 w 299163"/>
              <a:gd name="connsiteY5" fmla="*/ 106543 h 10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163" h="106631">
                <a:moveTo>
                  <a:pt x="25" y="106543"/>
                </a:moveTo>
                <a:cubicBezTo>
                  <a:pt x="-2092" y="109453"/>
                  <a:pt x="128083" y="40132"/>
                  <a:pt x="177825" y="23993"/>
                </a:cubicBezTo>
                <a:cubicBezTo>
                  <a:pt x="227567" y="7853"/>
                  <a:pt x="290538" y="12087"/>
                  <a:pt x="298475" y="9706"/>
                </a:cubicBezTo>
                <a:cubicBezTo>
                  <a:pt x="306412" y="7325"/>
                  <a:pt x="243442" y="10235"/>
                  <a:pt x="225450" y="9706"/>
                </a:cubicBezTo>
                <a:cubicBezTo>
                  <a:pt x="207458" y="9177"/>
                  <a:pt x="229948" y="-9608"/>
                  <a:pt x="190525" y="6531"/>
                </a:cubicBezTo>
                <a:cubicBezTo>
                  <a:pt x="151102" y="22670"/>
                  <a:pt x="2142" y="103633"/>
                  <a:pt x="25" y="106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B89F4EC0-3754-F58C-2AB5-38E3E1C562A9}"/>
              </a:ext>
            </a:extLst>
          </p:cNvPr>
          <p:cNvSpPr/>
          <p:nvPr/>
        </p:nvSpPr>
        <p:spPr>
          <a:xfrm>
            <a:off x="5526033" y="3069681"/>
            <a:ext cx="71503" cy="123306"/>
          </a:xfrm>
          <a:custGeom>
            <a:avLst/>
            <a:gdLst>
              <a:gd name="connsiteX0" fmla="*/ 71492 w 71503"/>
              <a:gd name="connsiteY0" fmla="*/ 544 h 123306"/>
              <a:gd name="connsiteX1" fmla="*/ 19105 w 71503"/>
              <a:gd name="connsiteY1" fmla="*/ 75157 h 123306"/>
              <a:gd name="connsiteX2" fmla="*/ 55 w 71503"/>
              <a:gd name="connsiteY2" fmla="*/ 122782 h 123306"/>
              <a:gd name="connsiteX3" fmla="*/ 14342 w 71503"/>
              <a:gd name="connsiteY3" fmla="*/ 44994 h 123306"/>
              <a:gd name="connsiteX4" fmla="*/ 71492 w 71503"/>
              <a:gd name="connsiteY4" fmla="*/ 544 h 12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03" h="123306">
                <a:moveTo>
                  <a:pt x="71492" y="544"/>
                </a:moveTo>
                <a:cubicBezTo>
                  <a:pt x="72286" y="5571"/>
                  <a:pt x="31011" y="54784"/>
                  <a:pt x="19105" y="75157"/>
                </a:cubicBezTo>
                <a:cubicBezTo>
                  <a:pt x="7199" y="95530"/>
                  <a:pt x="849" y="127809"/>
                  <a:pt x="55" y="122782"/>
                </a:cubicBezTo>
                <a:cubicBezTo>
                  <a:pt x="-739" y="117755"/>
                  <a:pt x="7198" y="63515"/>
                  <a:pt x="14342" y="44994"/>
                </a:cubicBezTo>
                <a:cubicBezTo>
                  <a:pt x="21486" y="26473"/>
                  <a:pt x="70698" y="-4483"/>
                  <a:pt x="71492" y="5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3571225-CDE6-3DDB-1AD7-BF17C5B69EF8}"/>
              </a:ext>
            </a:extLst>
          </p:cNvPr>
          <p:cNvSpPr/>
          <p:nvPr/>
        </p:nvSpPr>
        <p:spPr>
          <a:xfrm>
            <a:off x="4438595" y="3192207"/>
            <a:ext cx="446462" cy="163802"/>
          </a:xfrm>
          <a:custGeom>
            <a:avLst/>
            <a:gdLst>
              <a:gd name="connsiteX0" fmla="*/ 446143 w 446462"/>
              <a:gd name="connsiteY0" fmla="*/ 256 h 163802"/>
              <a:gd name="connsiteX1" fmla="*/ 195318 w 446462"/>
              <a:gd name="connsiteY1" fmla="*/ 43118 h 163802"/>
              <a:gd name="connsiteX2" fmla="*/ 122293 w 446462"/>
              <a:gd name="connsiteY2" fmla="*/ 54231 h 163802"/>
              <a:gd name="connsiteX3" fmla="*/ 55 w 446462"/>
              <a:gd name="connsiteY3" fmla="*/ 163768 h 163802"/>
              <a:gd name="connsiteX4" fmla="*/ 138168 w 446462"/>
              <a:gd name="connsiteY4" fmla="*/ 65343 h 163802"/>
              <a:gd name="connsiteX5" fmla="*/ 446143 w 446462"/>
              <a:gd name="connsiteY5" fmla="*/ 256 h 16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462" h="163802">
                <a:moveTo>
                  <a:pt x="446143" y="256"/>
                </a:moveTo>
                <a:cubicBezTo>
                  <a:pt x="455668" y="-3448"/>
                  <a:pt x="249293" y="34122"/>
                  <a:pt x="195318" y="43118"/>
                </a:cubicBezTo>
                <a:cubicBezTo>
                  <a:pt x="141343" y="52114"/>
                  <a:pt x="154837" y="34123"/>
                  <a:pt x="122293" y="54231"/>
                </a:cubicBezTo>
                <a:cubicBezTo>
                  <a:pt x="89749" y="74339"/>
                  <a:pt x="-2591" y="161916"/>
                  <a:pt x="55" y="163768"/>
                </a:cubicBezTo>
                <a:cubicBezTo>
                  <a:pt x="2701" y="165620"/>
                  <a:pt x="65672" y="92860"/>
                  <a:pt x="138168" y="65343"/>
                </a:cubicBezTo>
                <a:cubicBezTo>
                  <a:pt x="210664" y="37826"/>
                  <a:pt x="436618" y="3960"/>
                  <a:pt x="446143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FCCA0ECA-D9D6-CCC2-D760-B8E93DE4A2DA}"/>
              </a:ext>
            </a:extLst>
          </p:cNvPr>
          <p:cNvSpPr/>
          <p:nvPr/>
        </p:nvSpPr>
        <p:spPr>
          <a:xfrm>
            <a:off x="4973597" y="3127351"/>
            <a:ext cx="224497" cy="200065"/>
          </a:xfrm>
          <a:custGeom>
            <a:avLst/>
            <a:gdLst>
              <a:gd name="connsiteX0" fmla="*/ 41 w 224497"/>
              <a:gd name="connsiteY0" fmla="*/ 24 h 200065"/>
              <a:gd name="connsiteX1" fmla="*/ 185778 w 224497"/>
              <a:gd name="connsiteY1" fmla="*/ 90512 h 200065"/>
              <a:gd name="connsiteX2" fmla="*/ 217528 w 224497"/>
              <a:gd name="connsiteY2" fmla="*/ 200049 h 200065"/>
              <a:gd name="connsiteX3" fmla="*/ 203241 w 224497"/>
              <a:gd name="connsiteY3" fmla="*/ 82574 h 200065"/>
              <a:gd name="connsiteX4" fmla="*/ 41 w 224497"/>
              <a:gd name="connsiteY4" fmla="*/ 24 h 20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97" h="200065">
                <a:moveTo>
                  <a:pt x="41" y="24"/>
                </a:moveTo>
                <a:cubicBezTo>
                  <a:pt x="-2869" y="1347"/>
                  <a:pt x="149530" y="57175"/>
                  <a:pt x="185778" y="90512"/>
                </a:cubicBezTo>
                <a:cubicBezTo>
                  <a:pt x="222026" y="123849"/>
                  <a:pt x="214618" y="201372"/>
                  <a:pt x="217528" y="200049"/>
                </a:cubicBezTo>
                <a:cubicBezTo>
                  <a:pt x="220438" y="198726"/>
                  <a:pt x="237901" y="114324"/>
                  <a:pt x="203241" y="82574"/>
                </a:cubicBezTo>
                <a:cubicBezTo>
                  <a:pt x="168581" y="50824"/>
                  <a:pt x="2951" y="-1299"/>
                  <a:pt x="41" y="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329602E2-418D-7500-6472-7DBD9499E7AD}"/>
              </a:ext>
            </a:extLst>
          </p:cNvPr>
          <p:cNvSpPr/>
          <p:nvPr/>
        </p:nvSpPr>
        <p:spPr>
          <a:xfrm>
            <a:off x="5193841" y="3300350"/>
            <a:ext cx="56179" cy="150903"/>
          </a:xfrm>
          <a:custGeom>
            <a:avLst/>
            <a:gdLst>
              <a:gd name="connsiteX0" fmla="*/ 56022 w 56179"/>
              <a:gd name="connsiteY0" fmla="*/ 63 h 150903"/>
              <a:gd name="connsiteX1" fmla="*/ 17922 w 56179"/>
              <a:gd name="connsiteY1" fmla="*/ 61975 h 150903"/>
              <a:gd name="connsiteX2" fmla="*/ 40147 w 56179"/>
              <a:gd name="connsiteY2" fmla="*/ 150875 h 150903"/>
              <a:gd name="connsiteX3" fmla="*/ 459 w 56179"/>
              <a:gd name="connsiteY3" fmla="*/ 52450 h 150903"/>
              <a:gd name="connsiteX4" fmla="*/ 56022 w 56179"/>
              <a:gd name="connsiteY4" fmla="*/ 63 h 15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79" h="150903">
                <a:moveTo>
                  <a:pt x="56022" y="63"/>
                </a:moveTo>
                <a:cubicBezTo>
                  <a:pt x="58932" y="1650"/>
                  <a:pt x="20568" y="36840"/>
                  <a:pt x="17922" y="61975"/>
                </a:cubicBezTo>
                <a:cubicBezTo>
                  <a:pt x="15276" y="87110"/>
                  <a:pt x="43057" y="152462"/>
                  <a:pt x="40147" y="150875"/>
                </a:cubicBezTo>
                <a:cubicBezTo>
                  <a:pt x="37237" y="149288"/>
                  <a:pt x="-4833" y="77850"/>
                  <a:pt x="459" y="52450"/>
                </a:cubicBezTo>
                <a:cubicBezTo>
                  <a:pt x="5751" y="27050"/>
                  <a:pt x="53112" y="-1524"/>
                  <a:pt x="56022" y="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CB3440C-4313-F82A-3A37-91248245F592}"/>
              </a:ext>
            </a:extLst>
          </p:cNvPr>
          <p:cNvSpPr/>
          <p:nvPr/>
        </p:nvSpPr>
        <p:spPr>
          <a:xfrm>
            <a:off x="5246110" y="4680406"/>
            <a:ext cx="608319" cy="179472"/>
          </a:xfrm>
          <a:custGeom>
            <a:avLst/>
            <a:gdLst>
              <a:gd name="connsiteX0" fmla="*/ 3223 w 608319"/>
              <a:gd name="connsiteY0" fmla="*/ 69394 h 179472"/>
              <a:gd name="connsiteX1" fmla="*/ 193723 w 608319"/>
              <a:gd name="connsiteY1" fmla="*/ 88444 h 179472"/>
              <a:gd name="connsiteX2" fmla="*/ 382107 w 608319"/>
              <a:gd name="connsiteY2" fmla="*/ 82094 h 179472"/>
              <a:gd name="connsiteX3" fmla="*/ 602240 w 608319"/>
              <a:gd name="connsiteY3" fmla="*/ 1661 h 179472"/>
              <a:gd name="connsiteX4" fmla="*/ 538740 w 608319"/>
              <a:gd name="connsiteY4" fmla="*/ 35527 h 179472"/>
              <a:gd name="connsiteX5" fmla="*/ 454073 w 608319"/>
              <a:gd name="connsiteY5" fmla="*/ 126544 h 179472"/>
              <a:gd name="connsiteX6" fmla="*/ 542973 w 608319"/>
              <a:gd name="connsiteY6" fmla="*/ 96911 h 179472"/>
              <a:gd name="connsiteX7" fmla="*/ 420207 w 608319"/>
              <a:gd name="connsiteY7" fmla="*/ 149827 h 179472"/>
              <a:gd name="connsiteX8" fmla="*/ 288973 w 608319"/>
              <a:gd name="connsiteY8" fmla="*/ 141361 h 179472"/>
              <a:gd name="connsiteX9" fmla="*/ 208540 w 608319"/>
              <a:gd name="connsiteY9" fmla="*/ 115961 h 179472"/>
              <a:gd name="connsiteX10" fmla="*/ 382107 w 608319"/>
              <a:gd name="connsiteY10" fmla="*/ 130777 h 179472"/>
              <a:gd name="connsiteX11" fmla="*/ 267807 w 608319"/>
              <a:gd name="connsiteY11" fmla="*/ 141361 h 179472"/>
              <a:gd name="connsiteX12" fmla="*/ 166207 w 608319"/>
              <a:gd name="connsiteY12" fmla="*/ 179461 h 179472"/>
              <a:gd name="connsiteX13" fmla="*/ 79423 w 608319"/>
              <a:gd name="connsiteY13" fmla="*/ 137127 h 179472"/>
              <a:gd name="connsiteX14" fmla="*/ 3223 w 608319"/>
              <a:gd name="connsiteY14" fmla="*/ 69394 h 17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319" h="179472">
                <a:moveTo>
                  <a:pt x="3223" y="69394"/>
                </a:moveTo>
                <a:cubicBezTo>
                  <a:pt x="22273" y="61280"/>
                  <a:pt x="130576" y="86327"/>
                  <a:pt x="193723" y="88444"/>
                </a:cubicBezTo>
                <a:cubicBezTo>
                  <a:pt x="256870" y="90561"/>
                  <a:pt x="314021" y="96558"/>
                  <a:pt x="382107" y="82094"/>
                </a:cubicBezTo>
                <a:cubicBezTo>
                  <a:pt x="450193" y="67630"/>
                  <a:pt x="576135" y="9422"/>
                  <a:pt x="602240" y="1661"/>
                </a:cubicBezTo>
                <a:cubicBezTo>
                  <a:pt x="628345" y="-6100"/>
                  <a:pt x="563434" y="14713"/>
                  <a:pt x="538740" y="35527"/>
                </a:cubicBezTo>
                <a:cubicBezTo>
                  <a:pt x="514046" y="56341"/>
                  <a:pt x="453368" y="116313"/>
                  <a:pt x="454073" y="126544"/>
                </a:cubicBezTo>
                <a:cubicBezTo>
                  <a:pt x="454778" y="136775"/>
                  <a:pt x="548617" y="93031"/>
                  <a:pt x="542973" y="96911"/>
                </a:cubicBezTo>
                <a:cubicBezTo>
                  <a:pt x="537329" y="100791"/>
                  <a:pt x="462540" y="142419"/>
                  <a:pt x="420207" y="149827"/>
                </a:cubicBezTo>
                <a:cubicBezTo>
                  <a:pt x="377874" y="157235"/>
                  <a:pt x="324251" y="147005"/>
                  <a:pt x="288973" y="141361"/>
                </a:cubicBezTo>
                <a:cubicBezTo>
                  <a:pt x="253695" y="135717"/>
                  <a:pt x="193018" y="117725"/>
                  <a:pt x="208540" y="115961"/>
                </a:cubicBezTo>
                <a:cubicBezTo>
                  <a:pt x="224062" y="114197"/>
                  <a:pt x="372229" y="126544"/>
                  <a:pt x="382107" y="130777"/>
                </a:cubicBezTo>
                <a:cubicBezTo>
                  <a:pt x="391985" y="135010"/>
                  <a:pt x="303790" y="133247"/>
                  <a:pt x="267807" y="141361"/>
                </a:cubicBezTo>
                <a:cubicBezTo>
                  <a:pt x="231824" y="149475"/>
                  <a:pt x="197604" y="180167"/>
                  <a:pt x="166207" y="179461"/>
                </a:cubicBezTo>
                <a:cubicBezTo>
                  <a:pt x="134810" y="178755"/>
                  <a:pt x="104117" y="154060"/>
                  <a:pt x="79423" y="137127"/>
                </a:cubicBezTo>
                <a:cubicBezTo>
                  <a:pt x="54729" y="120194"/>
                  <a:pt x="-15827" y="77508"/>
                  <a:pt x="3223" y="693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AD593218-F9F5-3B8B-2EB9-FAB4EC17E0F6}"/>
              </a:ext>
            </a:extLst>
          </p:cNvPr>
          <p:cNvSpPr/>
          <p:nvPr/>
        </p:nvSpPr>
        <p:spPr>
          <a:xfrm>
            <a:off x="4428003" y="3703675"/>
            <a:ext cx="157800" cy="201984"/>
          </a:xfrm>
          <a:custGeom>
            <a:avLst/>
            <a:gdLst>
              <a:gd name="connsiteX0" fmla="*/ 64 w 157800"/>
              <a:gd name="connsiteY0" fmla="*/ 492 h 201984"/>
              <a:gd name="connsiteX1" fmla="*/ 133414 w 157800"/>
              <a:gd name="connsiteY1" fmla="*/ 112675 h 201984"/>
              <a:gd name="connsiteX2" fmla="*/ 129180 w 157800"/>
              <a:gd name="connsiteY2" fmla="*/ 201575 h 201984"/>
              <a:gd name="connsiteX3" fmla="*/ 152464 w 157800"/>
              <a:gd name="connsiteY3" fmla="*/ 76692 h 201984"/>
              <a:gd name="connsiteX4" fmla="*/ 64 w 157800"/>
              <a:gd name="connsiteY4" fmla="*/ 492 h 20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800" h="201984">
                <a:moveTo>
                  <a:pt x="64" y="492"/>
                </a:moveTo>
                <a:cubicBezTo>
                  <a:pt x="-3111" y="6489"/>
                  <a:pt x="111895" y="79161"/>
                  <a:pt x="133414" y="112675"/>
                </a:cubicBezTo>
                <a:cubicBezTo>
                  <a:pt x="154933" y="146189"/>
                  <a:pt x="126005" y="207572"/>
                  <a:pt x="129180" y="201575"/>
                </a:cubicBezTo>
                <a:cubicBezTo>
                  <a:pt x="132355" y="195578"/>
                  <a:pt x="171867" y="108795"/>
                  <a:pt x="152464" y="76692"/>
                </a:cubicBezTo>
                <a:cubicBezTo>
                  <a:pt x="133061" y="44589"/>
                  <a:pt x="3239" y="-5505"/>
                  <a:pt x="64" y="4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CAE54DA3-0997-E033-9515-F6EB19A7C51F}"/>
              </a:ext>
            </a:extLst>
          </p:cNvPr>
          <p:cNvSpPr/>
          <p:nvPr/>
        </p:nvSpPr>
        <p:spPr>
          <a:xfrm>
            <a:off x="6034588" y="3568695"/>
            <a:ext cx="89214" cy="139721"/>
          </a:xfrm>
          <a:custGeom>
            <a:avLst/>
            <a:gdLst>
              <a:gd name="connsiteX0" fmla="*/ 88929 w 89214"/>
              <a:gd name="connsiteY0" fmla="*/ 5 h 139721"/>
              <a:gd name="connsiteX1" fmla="*/ 71995 w 89214"/>
              <a:gd name="connsiteY1" fmla="*/ 95255 h 139721"/>
              <a:gd name="connsiteX2" fmla="*/ 29 w 89214"/>
              <a:gd name="connsiteY2" fmla="*/ 139705 h 139721"/>
              <a:gd name="connsiteX3" fmla="*/ 63529 w 89214"/>
              <a:gd name="connsiteY3" fmla="*/ 91022 h 139721"/>
              <a:gd name="connsiteX4" fmla="*/ 88929 w 89214"/>
              <a:gd name="connsiteY4" fmla="*/ 5 h 13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14" h="139721">
                <a:moveTo>
                  <a:pt x="88929" y="5"/>
                </a:moveTo>
                <a:cubicBezTo>
                  <a:pt x="90340" y="711"/>
                  <a:pt x="86812" y="71972"/>
                  <a:pt x="71995" y="95255"/>
                </a:cubicBezTo>
                <a:cubicBezTo>
                  <a:pt x="57178" y="118538"/>
                  <a:pt x="1440" y="140411"/>
                  <a:pt x="29" y="139705"/>
                </a:cubicBezTo>
                <a:cubicBezTo>
                  <a:pt x="-1382" y="139000"/>
                  <a:pt x="49065" y="111130"/>
                  <a:pt x="63529" y="91022"/>
                </a:cubicBezTo>
                <a:cubicBezTo>
                  <a:pt x="77993" y="70914"/>
                  <a:pt x="87518" y="-701"/>
                  <a:pt x="88929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CA40F1C-7BFF-CBF4-D1E2-99F09BCDFB8B}"/>
              </a:ext>
            </a:extLst>
          </p:cNvPr>
          <p:cNvSpPr/>
          <p:nvPr/>
        </p:nvSpPr>
        <p:spPr>
          <a:xfrm>
            <a:off x="5733569" y="3754864"/>
            <a:ext cx="245800" cy="134144"/>
          </a:xfrm>
          <a:custGeom>
            <a:avLst/>
            <a:gdLst>
              <a:gd name="connsiteX0" fmla="*/ 481 w 245800"/>
              <a:gd name="connsiteY0" fmla="*/ 103 h 134144"/>
              <a:gd name="connsiteX1" fmla="*/ 129598 w 245800"/>
              <a:gd name="connsiteY1" fmla="*/ 50903 h 134144"/>
              <a:gd name="connsiteX2" fmla="*/ 243898 w 245800"/>
              <a:gd name="connsiteY2" fmla="*/ 133453 h 134144"/>
              <a:gd name="connsiteX3" fmla="*/ 199448 w 245800"/>
              <a:gd name="connsiteY3" fmla="*/ 89003 h 134144"/>
              <a:gd name="connsiteX4" fmla="*/ 178281 w 245800"/>
              <a:gd name="connsiteY4" fmla="*/ 63603 h 134144"/>
              <a:gd name="connsiteX5" fmla="*/ 481 w 245800"/>
              <a:gd name="connsiteY5" fmla="*/ 103 h 13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800" h="134144">
                <a:moveTo>
                  <a:pt x="481" y="103"/>
                </a:moveTo>
                <a:cubicBezTo>
                  <a:pt x="-7633" y="-2014"/>
                  <a:pt x="89029" y="28678"/>
                  <a:pt x="129598" y="50903"/>
                </a:cubicBezTo>
                <a:cubicBezTo>
                  <a:pt x="170167" y="73128"/>
                  <a:pt x="232256" y="127103"/>
                  <a:pt x="243898" y="133453"/>
                </a:cubicBezTo>
                <a:cubicBezTo>
                  <a:pt x="255540" y="139803"/>
                  <a:pt x="210384" y="100645"/>
                  <a:pt x="199448" y="89003"/>
                </a:cubicBezTo>
                <a:cubicBezTo>
                  <a:pt x="188512" y="77361"/>
                  <a:pt x="207209" y="79125"/>
                  <a:pt x="178281" y="63603"/>
                </a:cubicBezTo>
                <a:cubicBezTo>
                  <a:pt x="149353" y="48081"/>
                  <a:pt x="8595" y="2220"/>
                  <a:pt x="481" y="1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39291441-73C5-E327-3FC8-B7785FD2EA57}"/>
              </a:ext>
            </a:extLst>
          </p:cNvPr>
          <p:cNvSpPr/>
          <p:nvPr/>
        </p:nvSpPr>
        <p:spPr>
          <a:xfrm>
            <a:off x="4849481" y="3858355"/>
            <a:ext cx="299442" cy="155233"/>
          </a:xfrm>
          <a:custGeom>
            <a:avLst/>
            <a:gdLst>
              <a:gd name="connsiteX0" fmla="*/ 332 w 299442"/>
              <a:gd name="connsiteY0" fmla="*/ 154845 h 155233"/>
              <a:gd name="connsiteX1" fmla="*/ 116219 w 299442"/>
              <a:gd name="connsiteY1" fmla="*/ 73883 h 155233"/>
              <a:gd name="connsiteX2" fmla="*/ 298782 w 299442"/>
              <a:gd name="connsiteY2" fmla="*/ 858 h 155233"/>
              <a:gd name="connsiteX3" fmla="*/ 176544 w 299442"/>
              <a:gd name="connsiteY3" fmla="*/ 34195 h 155233"/>
              <a:gd name="connsiteX4" fmla="*/ 151144 w 299442"/>
              <a:gd name="connsiteY4" fmla="*/ 38958 h 155233"/>
              <a:gd name="connsiteX5" fmla="*/ 332 w 299442"/>
              <a:gd name="connsiteY5" fmla="*/ 154845 h 15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42" h="155233">
                <a:moveTo>
                  <a:pt x="332" y="154845"/>
                </a:moveTo>
                <a:cubicBezTo>
                  <a:pt x="-5489" y="160666"/>
                  <a:pt x="66477" y="99547"/>
                  <a:pt x="116219" y="73883"/>
                </a:cubicBezTo>
                <a:cubicBezTo>
                  <a:pt x="165961" y="48219"/>
                  <a:pt x="288728" y="7473"/>
                  <a:pt x="298782" y="858"/>
                </a:cubicBezTo>
                <a:cubicBezTo>
                  <a:pt x="308836" y="-5757"/>
                  <a:pt x="201150" y="27845"/>
                  <a:pt x="176544" y="34195"/>
                </a:cubicBezTo>
                <a:cubicBezTo>
                  <a:pt x="151938" y="40545"/>
                  <a:pt x="176808" y="20702"/>
                  <a:pt x="151144" y="38958"/>
                </a:cubicBezTo>
                <a:cubicBezTo>
                  <a:pt x="125480" y="57214"/>
                  <a:pt x="6153" y="149024"/>
                  <a:pt x="332" y="1548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EFD2075E-50FE-8D28-52CA-AF889BE85EA4}"/>
              </a:ext>
            </a:extLst>
          </p:cNvPr>
          <p:cNvSpPr/>
          <p:nvPr/>
        </p:nvSpPr>
        <p:spPr>
          <a:xfrm>
            <a:off x="4817985" y="3827381"/>
            <a:ext cx="46352" cy="182812"/>
          </a:xfrm>
          <a:custGeom>
            <a:avLst/>
            <a:gdLst>
              <a:gd name="connsiteX0" fmla="*/ 46115 w 46352"/>
              <a:gd name="connsiteY0" fmla="*/ 82 h 182812"/>
              <a:gd name="connsiteX1" fmla="*/ 19128 w 46352"/>
              <a:gd name="connsiteY1" fmla="*/ 88982 h 182812"/>
              <a:gd name="connsiteX2" fmla="*/ 42940 w 46352"/>
              <a:gd name="connsiteY2" fmla="*/ 181057 h 182812"/>
              <a:gd name="connsiteX3" fmla="*/ 28653 w 46352"/>
              <a:gd name="connsiteY3" fmla="*/ 146132 h 182812"/>
              <a:gd name="connsiteX4" fmla="*/ 78 w 46352"/>
              <a:gd name="connsiteY4" fmla="*/ 104857 h 182812"/>
              <a:gd name="connsiteX5" fmla="*/ 46115 w 46352"/>
              <a:gd name="connsiteY5" fmla="*/ 82 h 18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352" h="182812">
                <a:moveTo>
                  <a:pt x="46115" y="82"/>
                </a:moveTo>
                <a:cubicBezTo>
                  <a:pt x="49290" y="-2564"/>
                  <a:pt x="19657" y="58820"/>
                  <a:pt x="19128" y="88982"/>
                </a:cubicBezTo>
                <a:cubicBezTo>
                  <a:pt x="18599" y="119145"/>
                  <a:pt x="41352" y="171532"/>
                  <a:pt x="42940" y="181057"/>
                </a:cubicBezTo>
                <a:cubicBezTo>
                  <a:pt x="44527" y="190582"/>
                  <a:pt x="35797" y="158832"/>
                  <a:pt x="28653" y="146132"/>
                </a:cubicBezTo>
                <a:cubicBezTo>
                  <a:pt x="21509" y="133432"/>
                  <a:pt x="-1509" y="131580"/>
                  <a:pt x="78" y="104857"/>
                </a:cubicBezTo>
                <a:cubicBezTo>
                  <a:pt x="1665" y="78134"/>
                  <a:pt x="42940" y="2728"/>
                  <a:pt x="46115" y="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7C65A04C-906F-36EB-BD76-B2C252708B76}"/>
              </a:ext>
            </a:extLst>
          </p:cNvPr>
          <p:cNvSpPr/>
          <p:nvPr/>
        </p:nvSpPr>
        <p:spPr>
          <a:xfrm>
            <a:off x="4684114" y="4417092"/>
            <a:ext cx="197399" cy="516463"/>
          </a:xfrm>
          <a:custGeom>
            <a:avLst/>
            <a:gdLst>
              <a:gd name="connsiteX0" fmla="*/ 57219 w 197399"/>
              <a:gd name="connsiteY0" fmla="*/ 391 h 516463"/>
              <a:gd name="connsiteX1" fmla="*/ 55103 w 197399"/>
              <a:gd name="connsiteY1" fmla="*/ 171841 h 516463"/>
              <a:gd name="connsiteX2" fmla="*/ 46636 w 197399"/>
              <a:gd name="connsiteY2" fmla="*/ 87175 h 516463"/>
              <a:gd name="connsiteX3" fmla="*/ 129186 w 197399"/>
              <a:gd name="connsiteY3" fmla="*/ 360225 h 516463"/>
              <a:gd name="connsiteX4" fmla="*/ 101669 w 197399"/>
              <a:gd name="connsiteY4" fmla="*/ 228991 h 516463"/>
              <a:gd name="connsiteX5" fmla="*/ 196919 w 197399"/>
              <a:gd name="connsiteY5" fmla="*/ 510508 h 516463"/>
              <a:gd name="connsiteX6" fmla="*/ 139769 w 197399"/>
              <a:gd name="connsiteY6" fmla="*/ 425841 h 516463"/>
              <a:gd name="connsiteX7" fmla="*/ 167286 w 197399"/>
              <a:gd name="connsiteY7" fmla="*/ 485108 h 516463"/>
              <a:gd name="connsiteX8" fmla="*/ 154586 w 197399"/>
              <a:gd name="connsiteY8" fmla="*/ 447008 h 516463"/>
              <a:gd name="connsiteX9" fmla="*/ 50869 w 197399"/>
              <a:gd name="connsiteY9" fmla="*/ 271325 h 516463"/>
              <a:gd name="connsiteX10" fmla="*/ 105903 w 197399"/>
              <a:gd name="connsiteY10" fmla="*/ 307308 h 516463"/>
              <a:gd name="connsiteX11" fmla="*/ 48753 w 197399"/>
              <a:gd name="connsiteY11" fmla="*/ 197241 h 516463"/>
              <a:gd name="connsiteX12" fmla="*/ 69 w 197399"/>
              <a:gd name="connsiteY12" fmla="*/ 159141 h 516463"/>
              <a:gd name="connsiteX13" fmla="*/ 38169 w 197399"/>
              <a:gd name="connsiteY13" fmla="*/ 125275 h 516463"/>
              <a:gd name="connsiteX14" fmla="*/ 57219 w 197399"/>
              <a:gd name="connsiteY14" fmla="*/ 391 h 51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7399" h="516463">
                <a:moveTo>
                  <a:pt x="57219" y="391"/>
                </a:moveTo>
                <a:cubicBezTo>
                  <a:pt x="60041" y="8152"/>
                  <a:pt x="56867" y="157377"/>
                  <a:pt x="55103" y="171841"/>
                </a:cubicBezTo>
                <a:cubicBezTo>
                  <a:pt x="53339" y="186305"/>
                  <a:pt x="34289" y="55778"/>
                  <a:pt x="46636" y="87175"/>
                </a:cubicBezTo>
                <a:cubicBezTo>
                  <a:pt x="58983" y="118572"/>
                  <a:pt x="120014" y="336589"/>
                  <a:pt x="129186" y="360225"/>
                </a:cubicBezTo>
                <a:cubicBezTo>
                  <a:pt x="138358" y="383861"/>
                  <a:pt x="90380" y="203944"/>
                  <a:pt x="101669" y="228991"/>
                </a:cubicBezTo>
                <a:cubicBezTo>
                  <a:pt x="112958" y="254038"/>
                  <a:pt x="190569" y="477700"/>
                  <a:pt x="196919" y="510508"/>
                </a:cubicBezTo>
                <a:cubicBezTo>
                  <a:pt x="203269" y="543316"/>
                  <a:pt x="144708" y="430074"/>
                  <a:pt x="139769" y="425841"/>
                </a:cubicBezTo>
                <a:cubicBezTo>
                  <a:pt x="134830" y="421608"/>
                  <a:pt x="164817" y="481580"/>
                  <a:pt x="167286" y="485108"/>
                </a:cubicBezTo>
                <a:cubicBezTo>
                  <a:pt x="169755" y="488636"/>
                  <a:pt x="173989" y="482639"/>
                  <a:pt x="154586" y="447008"/>
                </a:cubicBezTo>
                <a:cubicBezTo>
                  <a:pt x="135183" y="411378"/>
                  <a:pt x="58983" y="294608"/>
                  <a:pt x="50869" y="271325"/>
                </a:cubicBezTo>
                <a:cubicBezTo>
                  <a:pt x="42755" y="248042"/>
                  <a:pt x="106256" y="319655"/>
                  <a:pt x="105903" y="307308"/>
                </a:cubicBezTo>
                <a:cubicBezTo>
                  <a:pt x="105550" y="294961"/>
                  <a:pt x="66392" y="221935"/>
                  <a:pt x="48753" y="197241"/>
                </a:cubicBezTo>
                <a:cubicBezTo>
                  <a:pt x="31114" y="172547"/>
                  <a:pt x="1833" y="171135"/>
                  <a:pt x="69" y="159141"/>
                </a:cubicBezTo>
                <a:cubicBezTo>
                  <a:pt x="-1695" y="147147"/>
                  <a:pt x="30408" y="147853"/>
                  <a:pt x="38169" y="125275"/>
                </a:cubicBezTo>
                <a:cubicBezTo>
                  <a:pt x="45930" y="102697"/>
                  <a:pt x="54397" y="-7370"/>
                  <a:pt x="57219" y="3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C23929E-EBCD-42F3-8D6F-FB2B94E7BF88}"/>
              </a:ext>
            </a:extLst>
          </p:cNvPr>
          <p:cNvSpPr/>
          <p:nvPr/>
        </p:nvSpPr>
        <p:spPr>
          <a:xfrm>
            <a:off x="4779424" y="3563197"/>
            <a:ext cx="425628" cy="414500"/>
          </a:xfrm>
          <a:custGeom>
            <a:avLst/>
            <a:gdLst>
              <a:gd name="connsiteX0" fmla="*/ 410643 w 425628"/>
              <a:gd name="connsiteY0" fmla="*/ 1270 h 414500"/>
              <a:gd name="connsiteX1" fmla="*/ 309043 w 425628"/>
              <a:gd name="connsiteY1" fmla="*/ 98636 h 414500"/>
              <a:gd name="connsiteX2" fmla="*/ 222259 w 425628"/>
              <a:gd name="connsiteY2" fmla="*/ 278553 h 414500"/>
              <a:gd name="connsiteX3" fmla="*/ 264593 w 425628"/>
              <a:gd name="connsiteY3" fmla="*/ 202353 h 414500"/>
              <a:gd name="connsiteX4" fmla="*/ 131243 w 425628"/>
              <a:gd name="connsiteY4" fmla="*/ 371686 h 414500"/>
              <a:gd name="connsiteX5" fmla="*/ 247659 w 425628"/>
              <a:gd name="connsiteY5" fmla="*/ 208703 h 414500"/>
              <a:gd name="connsiteX6" fmla="*/ 425459 w 425628"/>
              <a:gd name="connsiteY6" fmla="*/ 276436 h 414500"/>
              <a:gd name="connsiteX7" fmla="*/ 275176 w 425628"/>
              <a:gd name="connsiteY7" fmla="*/ 310303 h 414500"/>
              <a:gd name="connsiteX8" fmla="*/ 33876 w 425628"/>
              <a:gd name="connsiteY8" fmla="*/ 414020 h 414500"/>
              <a:gd name="connsiteX9" fmla="*/ 156643 w 425628"/>
              <a:gd name="connsiteY9" fmla="*/ 263736 h 414500"/>
              <a:gd name="connsiteX10" fmla="*/ 9 w 425628"/>
              <a:gd name="connsiteY10" fmla="*/ 210820 h 414500"/>
              <a:gd name="connsiteX11" fmla="*/ 165109 w 425628"/>
              <a:gd name="connsiteY11" fmla="*/ 204470 h 414500"/>
              <a:gd name="connsiteX12" fmla="*/ 239193 w 425628"/>
              <a:gd name="connsiteY12" fmla="*/ 117686 h 414500"/>
              <a:gd name="connsiteX13" fmla="*/ 285759 w 425628"/>
              <a:gd name="connsiteY13" fmla="*/ 11853 h 414500"/>
              <a:gd name="connsiteX14" fmla="*/ 256126 w 425628"/>
              <a:gd name="connsiteY14" fmla="*/ 109220 h 414500"/>
              <a:gd name="connsiteX15" fmla="*/ 302693 w 425628"/>
              <a:gd name="connsiteY15" fmla="*/ 45720 h 414500"/>
              <a:gd name="connsiteX16" fmla="*/ 410643 w 425628"/>
              <a:gd name="connsiteY16" fmla="*/ 1270 h 4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5628" h="414500">
                <a:moveTo>
                  <a:pt x="410643" y="1270"/>
                </a:moveTo>
                <a:cubicBezTo>
                  <a:pt x="411701" y="10089"/>
                  <a:pt x="340440" y="52422"/>
                  <a:pt x="309043" y="98636"/>
                </a:cubicBezTo>
                <a:cubicBezTo>
                  <a:pt x="277646" y="144850"/>
                  <a:pt x="229667" y="261267"/>
                  <a:pt x="222259" y="278553"/>
                </a:cubicBezTo>
                <a:cubicBezTo>
                  <a:pt x="214851" y="295839"/>
                  <a:pt x="279762" y="186831"/>
                  <a:pt x="264593" y="202353"/>
                </a:cubicBezTo>
                <a:cubicBezTo>
                  <a:pt x="249424" y="217875"/>
                  <a:pt x="134065" y="370628"/>
                  <a:pt x="131243" y="371686"/>
                </a:cubicBezTo>
                <a:cubicBezTo>
                  <a:pt x="128421" y="372744"/>
                  <a:pt x="198623" y="224578"/>
                  <a:pt x="247659" y="208703"/>
                </a:cubicBezTo>
                <a:cubicBezTo>
                  <a:pt x="296695" y="192828"/>
                  <a:pt x="420873" y="259503"/>
                  <a:pt x="425459" y="276436"/>
                </a:cubicBezTo>
                <a:cubicBezTo>
                  <a:pt x="430045" y="293369"/>
                  <a:pt x="340440" y="287372"/>
                  <a:pt x="275176" y="310303"/>
                </a:cubicBezTo>
                <a:cubicBezTo>
                  <a:pt x="209912" y="333234"/>
                  <a:pt x="53631" y="421781"/>
                  <a:pt x="33876" y="414020"/>
                </a:cubicBezTo>
                <a:cubicBezTo>
                  <a:pt x="14121" y="406259"/>
                  <a:pt x="162287" y="297603"/>
                  <a:pt x="156643" y="263736"/>
                </a:cubicBezTo>
                <a:cubicBezTo>
                  <a:pt x="150999" y="229869"/>
                  <a:pt x="-1402" y="220698"/>
                  <a:pt x="9" y="210820"/>
                </a:cubicBezTo>
                <a:cubicBezTo>
                  <a:pt x="1420" y="200942"/>
                  <a:pt x="125245" y="219992"/>
                  <a:pt x="165109" y="204470"/>
                </a:cubicBezTo>
                <a:cubicBezTo>
                  <a:pt x="204973" y="188948"/>
                  <a:pt x="219085" y="149789"/>
                  <a:pt x="239193" y="117686"/>
                </a:cubicBezTo>
                <a:cubicBezTo>
                  <a:pt x="259301" y="85583"/>
                  <a:pt x="282937" y="13264"/>
                  <a:pt x="285759" y="11853"/>
                </a:cubicBezTo>
                <a:cubicBezTo>
                  <a:pt x="288581" y="10442"/>
                  <a:pt x="253304" y="103576"/>
                  <a:pt x="256126" y="109220"/>
                </a:cubicBezTo>
                <a:cubicBezTo>
                  <a:pt x="258948" y="114864"/>
                  <a:pt x="277999" y="59478"/>
                  <a:pt x="302693" y="45720"/>
                </a:cubicBezTo>
                <a:cubicBezTo>
                  <a:pt x="327387" y="31962"/>
                  <a:pt x="409585" y="-7549"/>
                  <a:pt x="410643" y="12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73280DC-37B6-696F-B7A1-92398F4DD56C}"/>
              </a:ext>
            </a:extLst>
          </p:cNvPr>
          <p:cNvSpPr/>
          <p:nvPr/>
        </p:nvSpPr>
        <p:spPr>
          <a:xfrm>
            <a:off x="4575966" y="3433138"/>
            <a:ext cx="614042" cy="155939"/>
          </a:xfrm>
          <a:custGeom>
            <a:avLst/>
            <a:gdLst>
              <a:gd name="connsiteX0" fmla="*/ 267 w 614042"/>
              <a:gd name="connsiteY0" fmla="*/ 12795 h 155939"/>
              <a:gd name="connsiteX1" fmla="*/ 230984 w 614042"/>
              <a:gd name="connsiteY1" fmla="*/ 33962 h 155939"/>
              <a:gd name="connsiteX2" fmla="*/ 540017 w 614042"/>
              <a:gd name="connsiteY2" fmla="*/ 95 h 155939"/>
              <a:gd name="connsiteX3" fmla="*/ 262734 w 614042"/>
              <a:gd name="connsiteY3" fmla="*/ 46662 h 155939"/>
              <a:gd name="connsiteX4" fmla="*/ 607751 w 614042"/>
              <a:gd name="connsiteY4" fmla="*/ 19145 h 155939"/>
              <a:gd name="connsiteX5" fmla="*/ 493451 w 614042"/>
              <a:gd name="connsiteY5" fmla="*/ 27612 h 155939"/>
              <a:gd name="connsiteX6" fmla="*/ 592934 w 614042"/>
              <a:gd name="connsiteY6" fmla="*/ 76295 h 155939"/>
              <a:gd name="connsiteX7" fmla="*/ 423601 w 614042"/>
              <a:gd name="connsiteY7" fmla="*/ 99579 h 155939"/>
              <a:gd name="connsiteX8" fmla="*/ 184417 w 614042"/>
              <a:gd name="connsiteY8" fmla="*/ 150379 h 155939"/>
              <a:gd name="connsiteX9" fmla="*/ 93401 w 614042"/>
              <a:gd name="connsiteY9" fmla="*/ 154612 h 155939"/>
              <a:gd name="connsiteX10" fmla="*/ 578117 w 614042"/>
              <a:gd name="connsiteY10" fmla="*/ 133445 h 155939"/>
              <a:gd name="connsiteX11" fmla="*/ 387617 w 614042"/>
              <a:gd name="connsiteY11" fmla="*/ 110162 h 155939"/>
              <a:gd name="connsiteX12" fmla="*/ 139967 w 614042"/>
              <a:gd name="connsiteY12" fmla="*/ 112279 h 155939"/>
              <a:gd name="connsiteX13" fmla="*/ 180184 w 614042"/>
              <a:gd name="connsiteY13" fmla="*/ 103812 h 155939"/>
              <a:gd name="connsiteX14" fmla="*/ 275434 w 614042"/>
              <a:gd name="connsiteY14" fmla="*/ 88995 h 155939"/>
              <a:gd name="connsiteX15" fmla="*/ 267 w 614042"/>
              <a:gd name="connsiteY15" fmla="*/ 12795 h 15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4042" h="155939">
                <a:moveTo>
                  <a:pt x="267" y="12795"/>
                </a:moveTo>
                <a:cubicBezTo>
                  <a:pt x="-7141" y="3623"/>
                  <a:pt x="141026" y="36079"/>
                  <a:pt x="230984" y="33962"/>
                </a:cubicBezTo>
                <a:cubicBezTo>
                  <a:pt x="320942" y="31845"/>
                  <a:pt x="534725" y="-2022"/>
                  <a:pt x="540017" y="95"/>
                </a:cubicBezTo>
                <a:cubicBezTo>
                  <a:pt x="545309" y="2212"/>
                  <a:pt x="251445" y="43487"/>
                  <a:pt x="262734" y="46662"/>
                </a:cubicBezTo>
                <a:cubicBezTo>
                  <a:pt x="274023" y="49837"/>
                  <a:pt x="569298" y="22320"/>
                  <a:pt x="607751" y="19145"/>
                </a:cubicBezTo>
                <a:cubicBezTo>
                  <a:pt x="646204" y="15970"/>
                  <a:pt x="495920" y="18087"/>
                  <a:pt x="493451" y="27612"/>
                </a:cubicBezTo>
                <a:cubicBezTo>
                  <a:pt x="490982" y="37137"/>
                  <a:pt x="604576" y="64301"/>
                  <a:pt x="592934" y="76295"/>
                </a:cubicBezTo>
                <a:cubicBezTo>
                  <a:pt x="581292" y="88290"/>
                  <a:pt x="491687" y="87232"/>
                  <a:pt x="423601" y="99579"/>
                </a:cubicBezTo>
                <a:cubicBezTo>
                  <a:pt x="355515" y="111926"/>
                  <a:pt x="239450" y="141207"/>
                  <a:pt x="184417" y="150379"/>
                </a:cubicBezTo>
                <a:cubicBezTo>
                  <a:pt x="129384" y="159551"/>
                  <a:pt x="93401" y="154612"/>
                  <a:pt x="93401" y="154612"/>
                </a:cubicBezTo>
                <a:cubicBezTo>
                  <a:pt x="159018" y="151790"/>
                  <a:pt x="529081" y="140853"/>
                  <a:pt x="578117" y="133445"/>
                </a:cubicBezTo>
                <a:cubicBezTo>
                  <a:pt x="627153" y="126037"/>
                  <a:pt x="460642" y="113690"/>
                  <a:pt x="387617" y="110162"/>
                </a:cubicBezTo>
                <a:cubicBezTo>
                  <a:pt x="314592" y="106634"/>
                  <a:pt x="174539" y="113337"/>
                  <a:pt x="139967" y="112279"/>
                </a:cubicBezTo>
                <a:cubicBezTo>
                  <a:pt x="105395" y="111221"/>
                  <a:pt x="157606" y="107693"/>
                  <a:pt x="180184" y="103812"/>
                </a:cubicBezTo>
                <a:cubicBezTo>
                  <a:pt x="202762" y="99931"/>
                  <a:pt x="300834" y="102048"/>
                  <a:pt x="275434" y="88995"/>
                </a:cubicBezTo>
                <a:cubicBezTo>
                  <a:pt x="250034" y="75942"/>
                  <a:pt x="7675" y="21967"/>
                  <a:pt x="267" y="127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0D486178-B999-2CA3-2F6C-0498CB0B90D6}"/>
              </a:ext>
            </a:extLst>
          </p:cNvPr>
          <p:cNvSpPr/>
          <p:nvPr/>
        </p:nvSpPr>
        <p:spPr>
          <a:xfrm>
            <a:off x="4449921" y="3520002"/>
            <a:ext cx="249320" cy="211691"/>
          </a:xfrm>
          <a:custGeom>
            <a:avLst/>
            <a:gdLst>
              <a:gd name="connsiteX0" fmla="*/ 1429 w 249320"/>
              <a:gd name="connsiteY0" fmla="*/ 179931 h 211691"/>
              <a:gd name="connsiteX1" fmla="*/ 249079 w 249320"/>
              <a:gd name="connsiteY1" fmla="*/ 27531 h 211691"/>
              <a:gd name="connsiteX2" fmla="*/ 50112 w 249320"/>
              <a:gd name="connsiteY2" fmla="*/ 211681 h 211691"/>
              <a:gd name="connsiteX3" fmla="*/ 198279 w 249320"/>
              <a:gd name="connsiteY3" fmla="*/ 35998 h 211691"/>
              <a:gd name="connsiteX4" fmla="*/ 119962 w 249320"/>
              <a:gd name="connsiteY4" fmla="*/ 15 h 211691"/>
              <a:gd name="connsiteX5" fmla="*/ 162296 w 249320"/>
              <a:gd name="connsiteY5" fmla="*/ 31765 h 211691"/>
              <a:gd name="connsiteX6" fmla="*/ 147479 w 249320"/>
              <a:gd name="connsiteY6" fmla="*/ 50815 h 211691"/>
              <a:gd name="connsiteX7" fmla="*/ 1429 w 249320"/>
              <a:gd name="connsiteY7" fmla="*/ 179931 h 21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20" h="211691">
                <a:moveTo>
                  <a:pt x="1429" y="179931"/>
                </a:moveTo>
                <a:cubicBezTo>
                  <a:pt x="18362" y="176050"/>
                  <a:pt x="240965" y="22239"/>
                  <a:pt x="249079" y="27531"/>
                </a:cubicBezTo>
                <a:cubicBezTo>
                  <a:pt x="257193" y="32823"/>
                  <a:pt x="58579" y="210270"/>
                  <a:pt x="50112" y="211681"/>
                </a:cubicBezTo>
                <a:cubicBezTo>
                  <a:pt x="41645" y="213092"/>
                  <a:pt x="186637" y="71276"/>
                  <a:pt x="198279" y="35998"/>
                </a:cubicBezTo>
                <a:cubicBezTo>
                  <a:pt x="209921" y="720"/>
                  <a:pt x="125959" y="720"/>
                  <a:pt x="119962" y="15"/>
                </a:cubicBezTo>
                <a:cubicBezTo>
                  <a:pt x="113965" y="-690"/>
                  <a:pt x="157710" y="23298"/>
                  <a:pt x="162296" y="31765"/>
                </a:cubicBezTo>
                <a:cubicBezTo>
                  <a:pt x="166882" y="40232"/>
                  <a:pt x="171821" y="28590"/>
                  <a:pt x="147479" y="50815"/>
                </a:cubicBezTo>
                <a:cubicBezTo>
                  <a:pt x="123137" y="73040"/>
                  <a:pt x="-15504" y="183812"/>
                  <a:pt x="1429" y="1799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7475F99F-47D7-3114-B43D-71FFE361FD96}"/>
              </a:ext>
            </a:extLst>
          </p:cNvPr>
          <p:cNvSpPr/>
          <p:nvPr/>
        </p:nvSpPr>
        <p:spPr>
          <a:xfrm>
            <a:off x="5527202" y="3216549"/>
            <a:ext cx="493218" cy="168587"/>
          </a:xfrm>
          <a:custGeom>
            <a:avLst/>
            <a:gdLst>
              <a:gd name="connsiteX0" fmla="*/ 251298 w 493218"/>
              <a:gd name="connsiteY0" fmla="*/ 784 h 168587"/>
              <a:gd name="connsiteX1" fmla="*/ 111598 w 493218"/>
              <a:gd name="connsiteY1" fmla="*/ 115084 h 168587"/>
              <a:gd name="connsiteX2" fmla="*/ 213198 w 493218"/>
              <a:gd name="connsiteY2" fmla="*/ 119318 h 168587"/>
              <a:gd name="connsiteX3" fmla="*/ 488365 w 493218"/>
              <a:gd name="connsiteY3" fmla="*/ 51584 h 168587"/>
              <a:gd name="connsiteX4" fmla="*/ 378298 w 493218"/>
              <a:gd name="connsiteY4" fmla="*/ 98151 h 168587"/>
              <a:gd name="connsiteX5" fmla="*/ 242831 w 493218"/>
              <a:gd name="connsiteY5" fmla="*/ 142601 h 168587"/>
              <a:gd name="connsiteX6" fmla="*/ 1531 w 493218"/>
              <a:gd name="connsiteY6" fmla="*/ 168001 h 168587"/>
              <a:gd name="connsiteX7" fmla="*/ 134881 w 493218"/>
              <a:gd name="connsiteY7" fmla="*/ 159534 h 168587"/>
              <a:gd name="connsiteX8" fmla="*/ 31165 w 493218"/>
              <a:gd name="connsiteY8" fmla="*/ 148951 h 168587"/>
              <a:gd name="connsiteX9" fmla="*/ 136998 w 493218"/>
              <a:gd name="connsiteY9" fmla="*/ 5018 h 168587"/>
              <a:gd name="connsiteX10" fmla="*/ 109481 w 493218"/>
              <a:gd name="connsiteY10" fmla="*/ 62168 h 168587"/>
              <a:gd name="connsiteX11" fmla="*/ 251298 w 493218"/>
              <a:gd name="connsiteY11" fmla="*/ 784 h 16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218" h="168587">
                <a:moveTo>
                  <a:pt x="251298" y="784"/>
                </a:moveTo>
                <a:cubicBezTo>
                  <a:pt x="251651" y="9603"/>
                  <a:pt x="117948" y="95328"/>
                  <a:pt x="111598" y="115084"/>
                </a:cubicBezTo>
                <a:cubicBezTo>
                  <a:pt x="105248" y="134840"/>
                  <a:pt x="150404" y="129901"/>
                  <a:pt x="213198" y="119318"/>
                </a:cubicBezTo>
                <a:cubicBezTo>
                  <a:pt x="275992" y="108735"/>
                  <a:pt x="460848" y="55112"/>
                  <a:pt x="488365" y="51584"/>
                </a:cubicBezTo>
                <a:cubicBezTo>
                  <a:pt x="515882" y="48056"/>
                  <a:pt x="419220" y="82982"/>
                  <a:pt x="378298" y="98151"/>
                </a:cubicBezTo>
                <a:cubicBezTo>
                  <a:pt x="337376" y="113320"/>
                  <a:pt x="305625" y="130959"/>
                  <a:pt x="242831" y="142601"/>
                </a:cubicBezTo>
                <a:cubicBezTo>
                  <a:pt x="180037" y="154243"/>
                  <a:pt x="19523" y="165179"/>
                  <a:pt x="1531" y="168001"/>
                </a:cubicBezTo>
                <a:cubicBezTo>
                  <a:pt x="-16461" y="170823"/>
                  <a:pt x="129942" y="162709"/>
                  <a:pt x="134881" y="159534"/>
                </a:cubicBezTo>
                <a:cubicBezTo>
                  <a:pt x="139820" y="156359"/>
                  <a:pt x="30812" y="174704"/>
                  <a:pt x="31165" y="148951"/>
                </a:cubicBezTo>
                <a:cubicBezTo>
                  <a:pt x="31518" y="123198"/>
                  <a:pt x="123945" y="19482"/>
                  <a:pt x="136998" y="5018"/>
                </a:cubicBezTo>
                <a:cubicBezTo>
                  <a:pt x="150051" y="-9446"/>
                  <a:pt x="93253" y="63932"/>
                  <a:pt x="109481" y="62168"/>
                </a:cubicBezTo>
                <a:cubicBezTo>
                  <a:pt x="125709" y="60404"/>
                  <a:pt x="250945" y="-8035"/>
                  <a:pt x="251298" y="7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098A4948-32B2-5D4C-8F94-04917D6C81E8}"/>
              </a:ext>
            </a:extLst>
          </p:cNvPr>
          <p:cNvSpPr/>
          <p:nvPr/>
        </p:nvSpPr>
        <p:spPr>
          <a:xfrm>
            <a:off x="4220934" y="2873113"/>
            <a:ext cx="300397" cy="393975"/>
          </a:xfrm>
          <a:custGeom>
            <a:avLst/>
            <a:gdLst>
              <a:gd name="connsiteX0" fmla="*/ 300266 w 300397"/>
              <a:gd name="connsiteY0" fmla="*/ 262 h 393975"/>
              <a:gd name="connsiteX1" fmla="*/ 71666 w 300397"/>
              <a:gd name="connsiteY1" fmla="*/ 209812 h 393975"/>
              <a:gd name="connsiteX2" fmla="*/ 17691 w 300397"/>
              <a:gd name="connsiteY2" fmla="*/ 305062 h 393975"/>
              <a:gd name="connsiteX3" fmla="*/ 36741 w 300397"/>
              <a:gd name="connsiteY3" fmla="*/ 393962 h 393975"/>
              <a:gd name="connsiteX4" fmla="*/ 1816 w 300397"/>
              <a:gd name="connsiteY4" fmla="*/ 298712 h 393975"/>
              <a:gd name="connsiteX5" fmla="*/ 103416 w 300397"/>
              <a:gd name="connsiteY5" fmla="*/ 168537 h 393975"/>
              <a:gd name="connsiteX6" fmla="*/ 300266 w 300397"/>
              <a:gd name="connsiteY6" fmla="*/ 262 h 39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397" h="393975">
                <a:moveTo>
                  <a:pt x="300266" y="262"/>
                </a:moveTo>
                <a:cubicBezTo>
                  <a:pt x="294974" y="7141"/>
                  <a:pt x="118762" y="159012"/>
                  <a:pt x="71666" y="209812"/>
                </a:cubicBezTo>
                <a:cubicBezTo>
                  <a:pt x="24570" y="260612"/>
                  <a:pt x="23512" y="274370"/>
                  <a:pt x="17691" y="305062"/>
                </a:cubicBezTo>
                <a:cubicBezTo>
                  <a:pt x="11870" y="335754"/>
                  <a:pt x="39387" y="395020"/>
                  <a:pt x="36741" y="393962"/>
                </a:cubicBezTo>
                <a:cubicBezTo>
                  <a:pt x="34095" y="392904"/>
                  <a:pt x="-9297" y="336283"/>
                  <a:pt x="1816" y="298712"/>
                </a:cubicBezTo>
                <a:cubicBezTo>
                  <a:pt x="12928" y="261141"/>
                  <a:pt x="57379" y="213516"/>
                  <a:pt x="103416" y="168537"/>
                </a:cubicBezTo>
                <a:cubicBezTo>
                  <a:pt x="149453" y="123558"/>
                  <a:pt x="305558" y="-6617"/>
                  <a:pt x="300266" y="2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ACDED054-2E9A-E216-E142-99E32ED7C9D8}"/>
              </a:ext>
            </a:extLst>
          </p:cNvPr>
          <p:cNvSpPr/>
          <p:nvPr/>
        </p:nvSpPr>
        <p:spPr>
          <a:xfrm>
            <a:off x="4123255" y="4872546"/>
            <a:ext cx="601873" cy="341748"/>
          </a:xfrm>
          <a:custGeom>
            <a:avLst/>
            <a:gdLst>
              <a:gd name="connsiteX0" fmla="*/ 12 w 601873"/>
              <a:gd name="connsiteY0" fmla="*/ 21 h 341748"/>
              <a:gd name="connsiteX1" fmla="*/ 218028 w 601873"/>
              <a:gd name="connsiteY1" fmla="*/ 146071 h 341748"/>
              <a:gd name="connsiteX2" fmla="*/ 588445 w 601873"/>
              <a:gd name="connsiteY2" fmla="*/ 336571 h 341748"/>
              <a:gd name="connsiteX3" fmla="*/ 501662 w 601873"/>
              <a:gd name="connsiteY3" fmla="*/ 279421 h 341748"/>
              <a:gd name="connsiteX4" fmla="*/ 319628 w 601873"/>
              <a:gd name="connsiteY4" fmla="*/ 190521 h 341748"/>
              <a:gd name="connsiteX5" fmla="*/ 226495 w 601873"/>
              <a:gd name="connsiteY5" fmla="*/ 135487 h 341748"/>
              <a:gd name="connsiteX6" fmla="*/ 12 w 601873"/>
              <a:gd name="connsiteY6" fmla="*/ 21 h 3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873" h="341748">
                <a:moveTo>
                  <a:pt x="12" y="21"/>
                </a:moveTo>
                <a:cubicBezTo>
                  <a:pt x="-1399" y="1785"/>
                  <a:pt x="119956" y="89979"/>
                  <a:pt x="218028" y="146071"/>
                </a:cubicBezTo>
                <a:cubicBezTo>
                  <a:pt x="316100" y="202163"/>
                  <a:pt x="541173" y="314346"/>
                  <a:pt x="588445" y="336571"/>
                </a:cubicBezTo>
                <a:cubicBezTo>
                  <a:pt x="635717" y="358796"/>
                  <a:pt x="546465" y="303763"/>
                  <a:pt x="501662" y="279421"/>
                </a:cubicBezTo>
                <a:cubicBezTo>
                  <a:pt x="456859" y="255079"/>
                  <a:pt x="365489" y="214510"/>
                  <a:pt x="319628" y="190521"/>
                </a:cubicBezTo>
                <a:cubicBezTo>
                  <a:pt x="273767" y="166532"/>
                  <a:pt x="274825" y="166179"/>
                  <a:pt x="226495" y="135487"/>
                </a:cubicBezTo>
                <a:cubicBezTo>
                  <a:pt x="178165" y="104795"/>
                  <a:pt x="1423" y="-1743"/>
                  <a:pt x="12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4DCBDD62-D5BA-1632-3B89-0E985918D2FD}"/>
              </a:ext>
            </a:extLst>
          </p:cNvPr>
          <p:cNvSpPr/>
          <p:nvPr/>
        </p:nvSpPr>
        <p:spPr>
          <a:xfrm>
            <a:off x="5464608" y="5229761"/>
            <a:ext cx="325259" cy="106639"/>
          </a:xfrm>
          <a:custGeom>
            <a:avLst/>
            <a:gdLst>
              <a:gd name="connsiteX0" fmla="*/ 625 w 325259"/>
              <a:gd name="connsiteY0" fmla="*/ 102122 h 106639"/>
              <a:gd name="connsiteX1" fmla="*/ 146675 w 325259"/>
              <a:gd name="connsiteY1" fmla="*/ 93656 h 106639"/>
              <a:gd name="connsiteX2" fmla="*/ 324475 w 325259"/>
              <a:gd name="connsiteY2" fmla="*/ 522 h 106639"/>
              <a:gd name="connsiteX3" fmla="*/ 203825 w 325259"/>
              <a:gd name="connsiteY3" fmla="*/ 57672 h 106639"/>
              <a:gd name="connsiteX4" fmla="*/ 625 w 325259"/>
              <a:gd name="connsiteY4" fmla="*/ 102122 h 10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259" h="106639">
                <a:moveTo>
                  <a:pt x="625" y="102122"/>
                </a:moveTo>
                <a:cubicBezTo>
                  <a:pt x="-8900" y="108119"/>
                  <a:pt x="92700" y="110589"/>
                  <a:pt x="146675" y="93656"/>
                </a:cubicBezTo>
                <a:cubicBezTo>
                  <a:pt x="200650" y="76723"/>
                  <a:pt x="314950" y="6519"/>
                  <a:pt x="324475" y="522"/>
                </a:cubicBezTo>
                <a:cubicBezTo>
                  <a:pt x="334000" y="-5475"/>
                  <a:pt x="254625" y="41797"/>
                  <a:pt x="203825" y="57672"/>
                </a:cubicBezTo>
                <a:cubicBezTo>
                  <a:pt x="153025" y="73547"/>
                  <a:pt x="10150" y="96125"/>
                  <a:pt x="625" y="102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098FD4C4-23BC-919F-A745-9AD23580D95A}"/>
              </a:ext>
            </a:extLst>
          </p:cNvPr>
          <p:cNvSpPr/>
          <p:nvPr/>
        </p:nvSpPr>
        <p:spPr>
          <a:xfrm>
            <a:off x="4853468" y="5249291"/>
            <a:ext cx="478461" cy="93612"/>
          </a:xfrm>
          <a:custGeom>
            <a:avLst/>
            <a:gdLst>
              <a:gd name="connsiteX0" fmla="*/ 49 w 478461"/>
              <a:gd name="connsiteY0" fmla="*/ 42 h 93612"/>
              <a:gd name="connsiteX1" fmla="*/ 226532 w 478461"/>
              <a:gd name="connsiteY1" fmla="*/ 76242 h 93612"/>
              <a:gd name="connsiteX2" fmla="*/ 478415 w 478461"/>
              <a:gd name="connsiteY2" fmla="*/ 93176 h 93612"/>
              <a:gd name="connsiteX3" fmla="*/ 245582 w 478461"/>
              <a:gd name="connsiteY3" fmla="*/ 65659 h 93612"/>
              <a:gd name="connsiteX4" fmla="*/ 49 w 478461"/>
              <a:gd name="connsiteY4" fmla="*/ 42 h 9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461" h="93612">
                <a:moveTo>
                  <a:pt x="49" y="42"/>
                </a:moveTo>
                <a:cubicBezTo>
                  <a:pt x="-3126" y="1806"/>
                  <a:pt x="146804" y="60720"/>
                  <a:pt x="226532" y="76242"/>
                </a:cubicBezTo>
                <a:cubicBezTo>
                  <a:pt x="306260" y="91764"/>
                  <a:pt x="475240" y="94940"/>
                  <a:pt x="478415" y="93176"/>
                </a:cubicBezTo>
                <a:cubicBezTo>
                  <a:pt x="481590" y="91412"/>
                  <a:pt x="320724" y="79417"/>
                  <a:pt x="245582" y="65659"/>
                </a:cubicBezTo>
                <a:cubicBezTo>
                  <a:pt x="170440" y="51901"/>
                  <a:pt x="3224" y="-1722"/>
                  <a:pt x="4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754B107A-8FFB-5610-6301-20D1EA08FA1B}"/>
              </a:ext>
            </a:extLst>
          </p:cNvPr>
          <p:cNvSpPr/>
          <p:nvPr/>
        </p:nvSpPr>
        <p:spPr>
          <a:xfrm>
            <a:off x="5841708" y="4963548"/>
            <a:ext cx="89459" cy="201211"/>
          </a:xfrm>
          <a:custGeom>
            <a:avLst/>
            <a:gdLst>
              <a:gd name="connsiteX0" fmla="*/ 89192 w 89459"/>
              <a:gd name="connsiteY0" fmla="*/ 35 h 201211"/>
              <a:gd name="connsiteX1" fmla="*/ 32042 w 89459"/>
              <a:gd name="connsiteY1" fmla="*/ 124919 h 201211"/>
              <a:gd name="connsiteX2" fmla="*/ 4525 w 89459"/>
              <a:gd name="connsiteY2" fmla="*/ 201119 h 201211"/>
              <a:gd name="connsiteX3" fmla="*/ 6642 w 89459"/>
              <a:gd name="connsiteY3" fmla="*/ 137619 h 201211"/>
              <a:gd name="connsiteX4" fmla="*/ 89192 w 89459"/>
              <a:gd name="connsiteY4" fmla="*/ 35 h 20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459" h="201211">
                <a:moveTo>
                  <a:pt x="89192" y="35"/>
                </a:moveTo>
                <a:cubicBezTo>
                  <a:pt x="93425" y="-2082"/>
                  <a:pt x="46153" y="91405"/>
                  <a:pt x="32042" y="124919"/>
                </a:cubicBezTo>
                <a:cubicBezTo>
                  <a:pt x="17931" y="158433"/>
                  <a:pt x="8758" y="199002"/>
                  <a:pt x="4525" y="201119"/>
                </a:cubicBezTo>
                <a:cubicBezTo>
                  <a:pt x="292" y="203236"/>
                  <a:pt x="-3941" y="168663"/>
                  <a:pt x="6642" y="137619"/>
                </a:cubicBezTo>
                <a:cubicBezTo>
                  <a:pt x="17225" y="106575"/>
                  <a:pt x="84959" y="2152"/>
                  <a:pt x="89192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8D376642-A5A2-6FA0-3E9C-CF84F9AB9F42}"/>
              </a:ext>
            </a:extLst>
          </p:cNvPr>
          <p:cNvSpPr/>
          <p:nvPr/>
        </p:nvSpPr>
        <p:spPr>
          <a:xfrm>
            <a:off x="3743996" y="2908297"/>
            <a:ext cx="883911" cy="1272164"/>
          </a:xfrm>
          <a:custGeom>
            <a:avLst/>
            <a:gdLst>
              <a:gd name="connsiteX0" fmla="*/ 277671 w 883911"/>
              <a:gd name="connsiteY0" fmla="*/ 141820 h 1272164"/>
              <a:gd name="connsiteX1" fmla="*/ 303071 w 883911"/>
              <a:gd name="connsiteY1" fmla="*/ 283636 h 1272164"/>
              <a:gd name="connsiteX2" fmla="*/ 493571 w 883911"/>
              <a:gd name="connsiteY2" fmla="*/ 546103 h 1272164"/>
              <a:gd name="connsiteX3" fmla="*/ 345404 w 883911"/>
              <a:gd name="connsiteY3" fmla="*/ 364070 h 1272164"/>
              <a:gd name="connsiteX4" fmla="*/ 442771 w 883911"/>
              <a:gd name="connsiteY4" fmla="*/ 732370 h 1272164"/>
              <a:gd name="connsiteX5" fmla="*/ 351754 w 883911"/>
              <a:gd name="connsiteY5" fmla="*/ 546103 h 1272164"/>
              <a:gd name="connsiteX6" fmla="*/ 493571 w 883911"/>
              <a:gd name="connsiteY6" fmla="*/ 753536 h 1272164"/>
              <a:gd name="connsiteX7" fmla="*/ 758154 w 883911"/>
              <a:gd name="connsiteY7" fmla="*/ 882653 h 1272164"/>
              <a:gd name="connsiteX8" fmla="*/ 643854 w 883911"/>
              <a:gd name="connsiteY8" fmla="*/ 869953 h 1272164"/>
              <a:gd name="connsiteX9" fmla="*/ 391971 w 883911"/>
              <a:gd name="connsiteY9" fmla="*/ 869953 h 1272164"/>
              <a:gd name="connsiteX10" fmla="*/ 493571 w 883911"/>
              <a:gd name="connsiteY10" fmla="*/ 859370 h 1272164"/>
              <a:gd name="connsiteX11" fmla="*/ 673487 w 883911"/>
              <a:gd name="connsiteY11" fmla="*/ 1024470 h 1272164"/>
              <a:gd name="connsiteX12" fmla="*/ 487221 w 883911"/>
              <a:gd name="connsiteY12" fmla="*/ 937686 h 1272164"/>
              <a:gd name="connsiteX13" fmla="*/ 779321 w 883911"/>
              <a:gd name="connsiteY13" fmla="*/ 1092203 h 1272164"/>
              <a:gd name="connsiteX14" fmla="*/ 453354 w 883911"/>
              <a:gd name="connsiteY14" fmla="*/ 1073153 h 1272164"/>
              <a:gd name="connsiteX15" fmla="*/ 883037 w 883911"/>
              <a:gd name="connsiteY15" fmla="*/ 1104903 h 1272164"/>
              <a:gd name="connsiteX16" fmla="*/ 315771 w 883911"/>
              <a:gd name="connsiteY16" fmla="*/ 1109136 h 1272164"/>
              <a:gd name="connsiteX17" fmla="*/ 662904 w 883911"/>
              <a:gd name="connsiteY17" fmla="*/ 1162053 h 1272164"/>
              <a:gd name="connsiteX18" fmla="*/ 406787 w 883911"/>
              <a:gd name="connsiteY18" fmla="*/ 1234020 h 1272164"/>
              <a:gd name="connsiteX19" fmla="*/ 726404 w 883911"/>
              <a:gd name="connsiteY19" fmla="*/ 1210736 h 1272164"/>
              <a:gd name="connsiteX20" fmla="*/ 150671 w 883911"/>
              <a:gd name="connsiteY20" fmla="*/ 1272120 h 1272164"/>
              <a:gd name="connsiteX21" fmla="*/ 402554 w 883911"/>
              <a:gd name="connsiteY21" fmla="*/ 1219203 h 1272164"/>
              <a:gd name="connsiteX22" fmla="*/ 235337 w 883911"/>
              <a:gd name="connsiteY22" fmla="*/ 1140886 h 1272164"/>
              <a:gd name="connsiteX23" fmla="*/ 99871 w 883911"/>
              <a:gd name="connsiteY23" fmla="*/ 891120 h 1272164"/>
              <a:gd name="connsiteX24" fmla="*/ 226871 w 883911"/>
              <a:gd name="connsiteY24" fmla="*/ 1026586 h 1272164"/>
              <a:gd name="connsiteX25" fmla="*/ 66004 w 883911"/>
              <a:gd name="connsiteY25" fmla="*/ 745070 h 1272164"/>
              <a:gd name="connsiteX26" fmla="*/ 4621 w 883911"/>
              <a:gd name="connsiteY26" fmla="*/ 586320 h 1272164"/>
              <a:gd name="connsiteX27" fmla="*/ 163371 w 883911"/>
              <a:gd name="connsiteY27" fmla="*/ 137586 h 1272164"/>
              <a:gd name="connsiteX28" fmla="*/ 2504 w 883911"/>
              <a:gd name="connsiteY28" fmla="*/ 309036 h 1272164"/>
              <a:gd name="connsiteX29" fmla="*/ 320004 w 883911"/>
              <a:gd name="connsiteY29" fmla="*/ 3 h 1272164"/>
              <a:gd name="connsiteX30" fmla="*/ 157021 w 883911"/>
              <a:gd name="connsiteY30" fmla="*/ 302686 h 1272164"/>
              <a:gd name="connsiteX31" fmla="*/ 264971 w 883911"/>
              <a:gd name="connsiteY31" fmla="*/ 372536 h 1272164"/>
              <a:gd name="connsiteX32" fmla="*/ 237454 w 883911"/>
              <a:gd name="connsiteY32" fmla="*/ 321736 h 1272164"/>
              <a:gd name="connsiteX33" fmla="*/ 277671 w 883911"/>
              <a:gd name="connsiteY33" fmla="*/ 141820 h 127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83911" h="1272164">
                <a:moveTo>
                  <a:pt x="277671" y="141820"/>
                </a:moveTo>
                <a:cubicBezTo>
                  <a:pt x="288607" y="135470"/>
                  <a:pt x="267088" y="216256"/>
                  <a:pt x="303071" y="283636"/>
                </a:cubicBezTo>
                <a:cubicBezTo>
                  <a:pt x="339054" y="351017"/>
                  <a:pt x="486516" y="532697"/>
                  <a:pt x="493571" y="546103"/>
                </a:cubicBezTo>
                <a:cubicBezTo>
                  <a:pt x="500626" y="559509"/>
                  <a:pt x="353871" y="333026"/>
                  <a:pt x="345404" y="364070"/>
                </a:cubicBezTo>
                <a:cubicBezTo>
                  <a:pt x="336937" y="395114"/>
                  <a:pt x="441713" y="702031"/>
                  <a:pt x="442771" y="732370"/>
                </a:cubicBezTo>
                <a:cubicBezTo>
                  <a:pt x="443829" y="762709"/>
                  <a:pt x="343287" y="542575"/>
                  <a:pt x="351754" y="546103"/>
                </a:cubicBezTo>
                <a:cubicBezTo>
                  <a:pt x="360221" y="549631"/>
                  <a:pt x="425838" y="697444"/>
                  <a:pt x="493571" y="753536"/>
                </a:cubicBezTo>
                <a:cubicBezTo>
                  <a:pt x="561304" y="809628"/>
                  <a:pt x="733107" y="863250"/>
                  <a:pt x="758154" y="882653"/>
                </a:cubicBezTo>
                <a:cubicBezTo>
                  <a:pt x="783201" y="902056"/>
                  <a:pt x="704884" y="872070"/>
                  <a:pt x="643854" y="869953"/>
                </a:cubicBezTo>
                <a:cubicBezTo>
                  <a:pt x="582824" y="867836"/>
                  <a:pt x="417018" y="871717"/>
                  <a:pt x="391971" y="869953"/>
                </a:cubicBezTo>
                <a:cubicBezTo>
                  <a:pt x="366924" y="868189"/>
                  <a:pt x="446652" y="833617"/>
                  <a:pt x="493571" y="859370"/>
                </a:cubicBezTo>
                <a:cubicBezTo>
                  <a:pt x="540490" y="885123"/>
                  <a:pt x="674545" y="1011417"/>
                  <a:pt x="673487" y="1024470"/>
                </a:cubicBezTo>
                <a:cubicBezTo>
                  <a:pt x="672429" y="1037523"/>
                  <a:pt x="469582" y="926397"/>
                  <a:pt x="487221" y="937686"/>
                </a:cubicBezTo>
                <a:cubicBezTo>
                  <a:pt x="504860" y="948975"/>
                  <a:pt x="784965" y="1069625"/>
                  <a:pt x="779321" y="1092203"/>
                </a:cubicBezTo>
                <a:cubicBezTo>
                  <a:pt x="773677" y="1114781"/>
                  <a:pt x="436068" y="1071036"/>
                  <a:pt x="453354" y="1073153"/>
                </a:cubicBezTo>
                <a:cubicBezTo>
                  <a:pt x="470640" y="1075270"/>
                  <a:pt x="905968" y="1098906"/>
                  <a:pt x="883037" y="1104903"/>
                </a:cubicBezTo>
                <a:cubicBezTo>
                  <a:pt x="860107" y="1110900"/>
                  <a:pt x="352460" y="1099611"/>
                  <a:pt x="315771" y="1109136"/>
                </a:cubicBezTo>
                <a:cubicBezTo>
                  <a:pt x="279082" y="1118661"/>
                  <a:pt x="647735" y="1141239"/>
                  <a:pt x="662904" y="1162053"/>
                </a:cubicBezTo>
                <a:cubicBezTo>
                  <a:pt x="678073" y="1182867"/>
                  <a:pt x="396204" y="1225906"/>
                  <a:pt x="406787" y="1234020"/>
                </a:cubicBezTo>
                <a:cubicBezTo>
                  <a:pt x="417370" y="1242134"/>
                  <a:pt x="769090" y="1204386"/>
                  <a:pt x="726404" y="1210736"/>
                </a:cubicBezTo>
                <a:cubicBezTo>
                  <a:pt x="683718" y="1217086"/>
                  <a:pt x="204646" y="1270709"/>
                  <a:pt x="150671" y="1272120"/>
                </a:cubicBezTo>
                <a:cubicBezTo>
                  <a:pt x="96696" y="1273531"/>
                  <a:pt x="388443" y="1241075"/>
                  <a:pt x="402554" y="1219203"/>
                </a:cubicBezTo>
                <a:cubicBezTo>
                  <a:pt x="416665" y="1197331"/>
                  <a:pt x="285784" y="1195567"/>
                  <a:pt x="235337" y="1140886"/>
                </a:cubicBezTo>
                <a:cubicBezTo>
                  <a:pt x="184890" y="1086206"/>
                  <a:pt x="101282" y="910170"/>
                  <a:pt x="99871" y="891120"/>
                </a:cubicBezTo>
                <a:cubicBezTo>
                  <a:pt x="98460" y="872070"/>
                  <a:pt x="232516" y="1050928"/>
                  <a:pt x="226871" y="1026586"/>
                </a:cubicBezTo>
                <a:cubicBezTo>
                  <a:pt x="221226" y="1002244"/>
                  <a:pt x="103046" y="818448"/>
                  <a:pt x="66004" y="745070"/>
                </a:cubicBezTo>
                <a:cubicBezTo>
                  <a:pt x="28962" y="671692"/>
                  <a:pt x="-11607" y="687567"/>
                  <a:pt x="4621" y="586320"/>
                </a:cubicBezTo>
                <a:cubicBezTo>
                  <a:pt x="20849" y="485073"/>
                  <a:pt x="163724" y="183800"/>
                  <a:pt x="163371" y="137586"/>
                </a:cubicBezTo>
                <a:cubicBezTo>
                  <a:pt x="163018" y="91372"/>
                  <a:pt x="-23602" y="331967"/>
                  <a:pt x="2504" y="309036"/>
                </a:cubicBezTo>
                <a:cubicBezTo>
                  <a:pt x="28609" y="286106"/>
                  <a:pt x="294251" y="1061"/>
                  <a:pt x="320004" y="3"/>
                </a:cubicBezTo>
                <a:cubicBezTo>
                  <a:pt x="345757" y="-1055"/>
                  <a:pt x="166193" y="240597"/>
                  <a:pt x="157021" y="302686"/>
                </a:cubicBezTo>
                <a:cubicBezTo>
                  <a:pt x="147849" y="364775"/>
                  <a:pt x="251566" y="369361"/>
                  <a:pt x="264971" y="372536"/>
                </a:cubicBezTo>
                <a:cubicBezTo>
                  <a:pt x="278376" y="375711"/>
                  <a:pt x="237101" y="353839"/>
                  <a:pt x="237454" y="321736"/>
                </a:cubicBezTo>
                <a:cubicBezTo>
                  <a:pt x="237807" y="289633"/>
                  <a:pt x="266735" y="148170"/>
                  <a:pt x="277671" y="1418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A072313B-ACB3-7079-5FDC-30F8AD53DCF7}"/>
              </a:ext>
            </a:extLst>
          </p:cNvPr>
          <p:cNvSpPr/>
          <p:nvPr/>
        </p:nvSpPr>
        <p:spPr>
          <a:xfrm>
            <a:off x="3755647" y="3803115"/>
            <a:ext cx="876577" cy="1157138"/>
          </a:xfrm>
          <a:custGeom>
            <a:avLst/>
            <a:gdLst>
              <a:gd name="connsiteX0" fmla="*/ 172886 w 876577"/>
              <a:gd name="connsiteY0" fmla="*/ 83085 h 1157138"/>
              <a:gd name="connsiteX1" fmla="*/ 437470 w 876577"/>
              <a:gd name="connsiteY1" fmla="*/ 296868 h 1157138"/>
              <a:gd name="connsiteX2" fmla="*/ 748620 w 876577"/>
              <a:gd name="connsiteY2" fmla="*/ 402702 h 1157138"/>
              <a:gd name="connsiteX3" fmla="*/ 693586 w 876577"/>
              <a:gd name="connsiteY3" fmla="*/ 438685 h 1157138"/>
              <a:gd name="connsiteX4" fmla="*/ 718986 w 876577"/>
              <a:gd name="connsiteY4" fmla="*/ 720202 h 1157138"/>
              <a:gd name="connsiteX5" fmla="*/ 655486 w 876577"/>
              <a:gd name="connsiteY5" fmla="*/ 652468 h 1157138"/>
              <a:gd name="connsiteX6" fmla="*/ 873503 w 876577"/>
              <a:gd name="connsiteY6" fmla="*/ 989018 h 1157138"/>
              <a:gd name="connsiteX7" fmla="*/ 464986 w 876577"/>
              <a:gd name="connsiteY7" fmla="*/ 574152 h 1157138"/>
              <a:gd name="connsiteX8" fmla="*/ 659720 w 876577"/>
              <a:gd name="connsiteY8" fmla="*/ 1137185 h 1157138"/>
              <a:gd name="connsiteX9" fmla="*/ 513670 w 876577"/>
              <a:gd name="connsiteY9" fmla="*/ 933985 h 1157138"/>
              <a:gd name="connsiteX10" fmla="*/ 564470 w 876577"/>
              <a:gd name="connsiteY10" fmla="*/ 1156235 h 1157138"/>
              <a:gd name="connsiteX11" fmla="*/ 287186 w 876577"/>
              <a:gd name="connsiteY11" fmla="*/ 830268 h 1157138"/>
              <a:gd name="connsiteX12" fmla="*/ 399370 w 876577"/>
              <a:gd name="connsiteY12" fmla="*/ 923402 h 1157138"/>
              <a:gd name="connsiteX13" fmla="*/ 318936 w 876577"/>
              <a:gd name="connsiteY13" fmla="*/ 400585 h 1157138"/>
              <a:gd name="connsiteX14" fmla="*/ 378203 w 876577"/>
              <a:gd name="connsiteY14" fmla="*/ 517002 h 1157138"/>
              <a:gd name="connsiteX15" fmla="*/ 331636 w 876577"/>
              <a:gd name="connsiteY15" fmla="*/ 404818 h 1157138"/>
              <a:gd name="connsiteX16" fmla="*/ 246970 w 876577"/>
              <a:gd name="connsiteY16" fmla="*/ 284168 h 1157138"/>
              <a:gd name="connsiteX17" fmla="*/ 1436 w 876577"/>
              <a:gd name="connsiteY17" fmla="*/ 535 h 1157138"/>
              <a:gd name="connsiteX18" fmla="*/ 371853 w 876577"/>
              <a:gd name="connsiteY18" fmla="*/ 362485 h 1157138"/>
              <a:gd name="connsiteX19" fmla="*/ 172886 w 876577"/>
              <a:gd name="connsiteY19" fmla="*/ 83085 h 115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76577" h="1157138">
                <a:moveTo>
                  <a:pt x="172886" y="83085"/>
                </a:moveTo>
                <a:cubicBezTo>
                  <a:pt x="183822" y="72149"/>
                  <a:pt x="341514" y="243599"/>
                  <a:pt x="437470" y="296868"/>
                </a:cubicBezTo>
                <a:cubicBezTo>
                  <a:pt x="533426" y="350138"/>
                  <a:pt x="705934" y="379066"/>
                  <a:pt x="748620" y="402702"/>
                </a:cubicBezTo>
                <a:cubicBezTo>
                  <a:pt x="791306" y="426338"/>
                  <a:pt x="698525" y="385768"/>
                  <a:pt x="693586" y="438685"/>
                </a:cubicBezTo>
                <a:cubicBezTo>
                  <a:pt x="688647" y="491602"/>
                  <a:pt x="725336" y="684572"/>
                  <a:pt x="718986" y="720202"/>
                </a:cubicBezTo>
                <a:cubicBezTo>
                  <a:pt x="712636" y="755832"/>
                  <a:pt x="629733" y="607665"/>
                  <a:pt x="655486" y="652468"/>
                </a:cubicBezTo>
                <a:cubicBezTo>
                  <a:pt x="681239" y="697271"/>
                  <a:pt x="905253" y="1002071"/>
                  <a:pt x="873503" y="989018"/>
                </a:cubicBezTo>
                <a:cubicBezTo>
                  <a:pt x="841753" y="975965"/>
                  <a:pt x="500617" y="549458"/>
                  <a:pt x="464986" y="574152"/>
                </a:cubicBezTo>
                <a:cubicBezTo>
                  <a:pt x="429356" y="598847"/>
                  <a:pt x="651606" y="1077213"/>
                  <a:pt x="659720" y="1137185"/>
                </a:cubicBezTo>
                <a:cubicBezTo>
                  <a:pt x="667834" y="1197157"/>
                  <a:pt x="529545" y="930810"/>
                  <a:pt x="513670" y="933985"/>
                </a:cubicBezTo>
                <a:cubicBezTo>
                  <a:pt x="497795" y="937160"/>
                  <a:pt x="602217" y="1173521"/>
                  <a:pt x="564470" y="1156235"/>
                </a:cubicBezTo>
                <a:cubicBezTo>
                  <a:pt x="526723" y="1138949"/>
                  <a:pt x="314703" y="869074"/>
                  <a:pt x="287186" y="830268"/>
                </a:cubicBezTo>
                <a:cubicBezTo>
                  <a:pt x="259669" y="791463"/>
                  <a:pt x="394078" y="995016"/>
                  <a:pt x="399370" y="923402"/>
                </a:cubicBezTo>
                <a:cubicBezTo>
                  <a:pt x="404662" y="851788"/>
                  <a:pt x="322464" y="468318"/>
                  <a:pt x="318936" y="400585"/>
                </a:cubicBezTo>
                <a:cubicBezTo>
                  <a:pt x="315408" y="332852"/>
                  <a:pt x="376086" y="516297"/>
                  <a:pt x="378203" y="517002"/>
                </a:cubicBezTo>
                <a:cubicBezTo>
                  <a:pt x="380320" y="517708"/>
                  <a:pt x="353508" y="443624"/>
                  <a:pt x="331636" y="404818"/>
                </a:cubicBezTo>
                <a:cubicBezTo>
                  <a:pt x="309764" y="366012"/>
                  <a:pt x="302003" y="351549"/>
                  <a:pt x="246970" y="284168"/>
                </a:cubicBezTo>
                <a:cubicBezTo>
                  <a:pt x="191937" y="216788"/>
                  <a:pt x="-19378" y="-12518"/>
                  <a:pt x="1436" y="535"/>
                </a:cubicBezTo>
                <a:cubicBezTo>
                  <a:pt x="22250" y="13588"/>
                  <a:pt x="337633" y="345199"/>
                  <a:pt x="371853" y="362485"/>
                </a:cubicBezTo>
                <a:cubicBezTo>
                  <a:pt x="406073" y="379771"/>
                  <a:pt x="161950" y="94021"/>
                  <a:pt x="172886" y="830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14582150-4D87-0A19-3FFF-7DC95780BE46}"/>
              </a:ext>
            </a:extLst>
          </p:cNvPr>
          <p:cNvSpPr/>
          <p:nvPr/>
        </p:nvSpPr>
        <p:spPr>
          <a:xfrm>
            <a:off x="4385720" y="3251340"/>
            <a:ext cx="791893" cy="244869"/>
          </a:xfrm>
          <a:custGeom>
            <a:avLst/>
            <a:gdLst>
              <a:gd name="connsiteX0" fmla="*/ 13 w 791893"/>
              <a:gd name="connsiteY0" fmla="*/ 179777 h 244869"/>
              <a:gd name="connsiteX1" fmla="*/ 93147 w 791893"/>
              <a:gd name="connsiteY1" fmla="*/ 215760 h 244869"/>
              <a:gd name="connsiteX2" fmla="*/ 347147 w 791893"/>
              <a:gd name="connsiteY2" fmla="*/ 65477 h 244869"/>
              <a:gd name="connsiteX3" fmla="*/ 552463 w 791893"/>
              <a:gd name="connsiteY3" fmla="*/ 1977 h 244869"/>
              <a:gd name="connsiteX4" fmla="*/ 776830 w 791893"/>
              <a:gd name="connsiteY4" fmla="*/ 133210 h 244869"/>
              <a:gd name="connsiteX5" fmla="*/ 749313 w 791893"/>
              <a:gd name="connsiteY5" fmla="*/ 105693 h 244869"/>
              <a:gd name="connsiteX6" fmla="*/ 571513 w 791893"/>
              <a:gd name="connsiteY6" fmla="*/ 35843 h 244869"/>
              <a:gd name="connsiteX7" fmla="*/ 713330 w 791893"/>
              <a:gd name="connsiteY7" fmla="*/ 118393 h 244869"/>
              <a:gd name="connsiteX8" fmla="*/ 552463 w 791893"/>
              <a:gd name="connsiteY8" fmla="*/ 50660 h 244869"/>
              <a:gd name="connsiteX9" fmla="*/ 410647 w 791893"/>
              <a:gd name="connsiteY9" fmla="*/ 86643 h 244869"/>
              <a:gd name="connsiteX10" fmla="*/ 254013 w 791893"/>
              <a:gd name="connsiteY10" fmla="*/ 156493 h 244869"/>
              <a:gd name="connsiteX11" fmla="*/ 175697 w 791893"/>
              <a:gd name="connsiteY11" fmla="*/ 236927 h 244869"/>
              <a:gd name="connsiteX12" fmla="*/ 86797 w 791893"/>
              <a:gd name="connsiteY12" fmla="*/ 239043 h 244869"/>
              <a:gd name="connsiteX13" fmla="*/ 13 w 791893"/>
              <a:gd name="connsiteY13" fmla="*/ 179777 h 24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1893" h="244869">
                <a:moveTo>
                  <a:pt x="13" y="179777"/>
                </a:moveTo>
                <a:cubicBezTo>
                  <a:pt x="1071" y="175896"/>
                  <a:pt x="35291" y="234810"/>
                  <a:pt x="93147" y="215760"/>
                </a:cubicBezTo>
                <a:cubicBezTo>
                  <a:pt x="151003" y="196710"/>
                  <a:pt x="270594" y="101107"/>
                  <a:pt x="347147" y="65477"/>
                </a:cubicBezTo>
                <a:cubicBezTo>
                  <a:pt x="423700" y="29847"/>
                  <a:pt x="480849" y="-9312"/>
                  <a:pt x="552463" y="1977"/>
                </a:cubicBezTo>
                <a:cubicBezTo>
                  <a:pt x="624077" y="13266"/>
                  <a:pt x="744022" y="115924"/>
                  <a:pt x="776830" y="133210"/>
                </a:cubicBezTo>
                <a:cubicBezTo>
                  <a:pt x="809638" y="150496"/>
                  <a:pt x="783532" y="121921"/>
                  <a:pt x="749313" y="105693"/>
                </a:cubicBezTo>
                <a:cubicBezTo>
                  <a:pt x="715094" y="89465"/>
                  <a:pt x="577510" y="33726"/>
                  <a:pt x="571513" y="35843"/>
                </a:cubicBezTo>
                <a:cubicBezTo>
                  <a:pt x="565516" y="37960"/>
                  <a:pt x="716505" y="115923"/>
                  <a:pt x="713330" y="118393"/>
                </a:cubicBezTo>
                <a:cubicBezTo>
                  <a:pt x="710155" y="120862"/>
                  <a:pt x="602910" y="55952"/>
                  <a:pt x="552463" y="50660"/>
                </a:cubicBezTo>
                <a:cubicBezTo>
                  <a:pt x="502016" y="45368"/>
                  <a:pt x="460389" y="69004"/>
                  <a:pt x="410647" y="86643"/>
                </a:cubicBezTo>
                <a:cubicBezTo>
                  <a:pt x="360905" y="104282"/>
                  <a:pt x="293171" y="131446"/>
                  <a:pt x="254013" y="156493"/>
                </a:cubicBezTo>
                <a:cubicBezTo>
                  <a:pt x="214855" y="181540"/>
                  <a:pt x="203566" y="223169"/>
                  <a:pt x="175697" y="236927"/>
                </a:cubicBezTo>
                <a:cubicBezTo>
                  <a:pt x="147828" y="250685"/>
                  <a:pt x="112550" y="243276"/>
                  <a:pt x="86797" y="239043"/>
                </a:cubicBezTo>
                <a:cubicBezTo>
                  <a:pt x="61044" y="234810"/>
                  <a:pt x="-1045" y="183658"/>
                  <a:pt x="13" y="1797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3884FAFA-A6EA-C93C-BDB9-1F0E5DE3B034}"/>
              </a:ext>
            </a:extLst>
          </p:cNvPr>
          <p:cNvSpPr/>
          <p:nvPr/>
        </p:nvSpPr>
        <p:spPr>
          <a:xfrm>
            <a:off x="5495465" y="3062764"/>
            <a:ext cx="522225" cy="321795"/>
          </a:xfrm>
          <a:custGeom>
            <a:avLst/>
            <a:gdLst>
              <a:gd name="connsiteX0" fmla="*/ 98885 w 522225"/>
              <a:gd name="connsiteY0" fmla="*/ 292153 h 321795"/>
              <a:gd name="connsiteX1" fmla="*/ 194135 w 522225"/>
              <a:gd name="connsiteY1" fmla="*/ 196903 h 321795"/>
              <a:gd name="connsiteX2" fmla="*/ 439668 w 522225"/>
              <a:gd name="connsiteY2" fmla="*/ 55086 h 321795"/>
              <a:gd name="connsiteX3" fmla="*/ 363468 w 522225"/>
              <a:gd name="connsiteY3" fmla="*/ 74136 h 321795"/>
              <a:gd name="connsiteX4" fmla="*/ 446018 w 522225"/>
              <a:gd name="connsiteY4" fmla="*/ 52969 h 321795"/>
              <a:gd name="connsiteX5" fmla="*/ 522218 w 522225"/>
              <a:gd name="connsiteY5" fmla="*/ 76253 h 321795"/>
              <a:gd name="connsiteX6" fmla="*/ 441785 w 522225"/>
              <a:gd name="connsiteY6" fmla="*/ 53 h 321795"/>
              <a:gd name="connsiteX7" fmla="*/ 263985 w 522225"/>
              <a:gd name="connsiteY7" fmla="*/ 63553 h 321795"/>
              <a:gd name="connsiteX8" fmla="*/ 316902 w 522225"/>
              <a:gd name="connsiteY8" fmla="*/ 27569 h 321795"/>
              <a:gd name="connsiteX9" fmla="*/ 151802 w 522225"/>
              <a:gd name="connsiteY9" fmla="*/ 158803 h 321795"/>
              <a:gd name="connsiteX10" fmla="*/ 181435 w 522225"/>
              <a:gd name="connsiteY10" fmla="*/ 118586 h 321795"/>
              <a:gd name="connsiteX11" fmla="*/ 41735 w 522225"/>
              <a:gd name="connsiteY11" fmla="*/ 298503 h 321795"/>
              <a:gd name="connsiteX12" fmla="*/ 9985 w 522225"/>
              <a:gd name="connsiteY12" fmla="*/ 287919 h 321795"/>
              <a:gd name="connsiteX13" fmla="*/ 196252 w 522225"/>
              <a:gd name="connsiteY13" fmla="*/ 321786 h 321795"/>
              <a:gd name="connsiteX14" fmla="*/ 98885 w 522225"/>
              <a:gd name="connsiteY14" fmla="*/ 292153 h 32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225" h="321795">
                <a:moveTo>
                  <a:pt x="98885" y="292153"/>
                </a:moveTo>
                <a:cubicBezTo>
                  <a:pt x="98532" y="271339"/>
                  <a:pt x="137338" y="236414"/>
                  <a:pt x="194135" y="196903"/>
                </a:cubicBezTo>
                <a:cubicBezTo>
                  <a:pt x="250932" y="157392"/>
                  <a:pt x="411446" y="75547"/>
                  <a:pt x="439668" y="55086"/>
                </a:cubicBezTo>
                <a:cubicBezTo>
                  <a:pt x="467890" y="34625"/>
                  <a:pt x="362410" y="74489"/>
                  <a:pt x="363468" y="74136"/>
                </a:cubicBezTo>
                <a:cubicBezTo>
                  <a:pt x="364526" y="73783"/>
                  <a:pt x="419560" y="52616"/>
                  <a:pt x="446018" y="52969"/>
                </a:cubicBezTo>
                <a:cubicBezTo>
                  <a:pt x="472476" y="53322"/>
                  <a:pt x="522924" y="85072"/>
                  <a:pt x="522218" y="76253"/>
                </a:cubicBezTo>
                <a:cubicBezTo>
                  <a:pt x="521512" y="67434"/>
                  <a:pt x="484824" y="2170"/>
                  <a:pt x="441785" y="53"/>
                </a:cubicBezTo>
                <a:cubicBezTo>
                  <a:pt x="398746" y="-2064"/>
                  <a:pt x="284799" y="58967"/>
                  <a:pt x="263985" y="63553"/>
                </a:cubicBezTo>
                <a:cubicBezTo>
                  <a:pt x="243171" y="68139"/>
                  <a:pt x="335599" y="11694"/>
                  <a:pt x="316902" y="27569"/>
                </a:cubicBezTo>
                <a:cubicBezTo>
                  <a:pt x="298205" y="43444"/>
                  <a:pt x="174380" y="143633"/>
                  <a:pt x="151802" y="158803"/>
                </a:cubicBezTo>
                <a:cubicBezTo>
                  <a:pt x="129224" y="173973"/>
                  <a:pt x="199780" y="95303"/>
                  <a:pt x="181435" y="118586"/>
                </a:cubicBezTo>
                <a:cubicBezTo>
                  <a:pt x="163091" y="141869"/>
                  <a:pt x="70310" y="270281"/>
                  <a:pt x="41735" y="298503"/>
                </a:cubicBezTo>
                <a:cubicBezTo>
                  <a:pt x="13160" y="326725"/>
                  <a:pt x="-15768" y="284038"/>
                  <a:pt x="9985" y="287919"/>
                </a:cubicBezTo>
                <a:cubicBezTo>
                  <a:pt x="35738" y="291799"/>
                  <a:pt x="175438" y="321433"/>
                  <a:pt x="196252" y="321786"/>
                </a:cubicBezTo>
                <a:cubicBezTo>
                  <a:pt x="217066" y="322139"/>
                  <a:pt x="99238" y="312967"/>
                  <a:pt x="98885" y="2921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652C84E-95E2-A187-C62B-D87FD77B4BF2}"/>
              </a:ext>
            </a:extLst>
          </p:cNvPr>
          <p:cNvSpPr/>
          <p:nvPr/>
        </p:nvSpPr>
        <p:spPr>
          <a:xfrm>
            <a:off x="4430333" y="3158751"/>
            <a:ext cx="482233" cy="149384"/>
          </a:xfrm>
          <a:custGeom>
            <a:avLst/>
            <a:gdLst>
              <a:gd name="connsiteX0" fmla="*/ 380 w 482233"/>
              <a:gd name="connsiteY0" fmla="*/ 144837 h 149384"/>
              <a:gd name="connsiteX1" fmla="*/ 106742 w 482233"/>
              <a:gd name="connsiteY1" fmla="*/ 71812 h 149384"/>
              <a:gd name="connsiteX2" fmla="*/ 40067 w 482233"/>
              <a:gd name="connsiteY2" fmla="*/ 60699 h 149384"/>
              <a:gd name="connsiteX3" fmla="*/ 201992 w 482233"/>
              <a:gd name="connsiteY3" fmla="*/ 43237 h 149384"/>
              <a:gd name="connsiteX4" fmla="*/ 117855 w 482233"/>
              <a:gd name="connsiteY4" fmla="*/ 43237 h 149384"/>
              <a:gd name="connsiteX5" fmla="*/ 281367 w 482233"/>
              <a:gd name="connsiteY5" fmla="*/ 5137 h 149384"/>
              <a:gd name="connsiteX6" fmla="*/ 473455 w 482233"/>
              <a:gd name="connsiteY6" fmla="*/ 5137 h 149384"/>
              <a:gd name="connsiteX7" fmla="*/ 438530 w 482233"/>
              <a:gd name="connsiteY7" fmla="*/ 6724 h 149384"/>
              <a:gd name="connsiteX8" fmla="*/ 338517 w 482233"/>
              <a:gd name="connsiteY8" fmla="*/ 90862 h 149384"/>
              <a:gd name="connsiteX9" fmla="*/ 384555 w 482233"/>
              <a:gd name="connsiteY9" fmla="*/ 41649 h 149384"/>
              <a:gd name="connsiteX10" fmla="*/ 246442 w 482233"/>
              <a:gd name="connsiteY10" fmla="*/ 60699 h 149384"/>
              <a:gd name="connsiteX11" fmla="*/ 160717 w 482233"/>
              <a:gd name="connsiteY11" fmla="*/ 67049 h 149384"/>
              <a:gd name="connsiteX12" fmla="*/ 241680 w 482233"/>
              <a:gd name="connsiteY12" fmla="*/ 49587 h 149384"/>
              <a:gd name="connsiteX13" fmla="*/ 76580 w 482233"/>
              <a:gd name="connsiteY13" fmla="*/ 132137 h 149384"/>
              <a:gd name="connsiteX14" fmla="*/ 380 w 482233"/>
              <a:gd name="connsiteY14" fmla="*/ 144837 h 14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2233" h="149384">
                <a:moveTo>
                  <a:pt x="380" y="144837"/>
                </a:moveTo>
                <a:cubicBezTo>
                  <a:pt x="5407" y="134783"/>
                  <a:pt x="100128" y="85835"/>
                  <a:pt x="106742" y="71812"/>
                </a:cubicBezTo>
                <a:cubicBezTo>
                  <a:pt x="113356" y="57789"/>
                  <a:pt x="24192" y="65461"/>
                  <a:pt x="40067" y="60699"/>
                </a:cubicBezTo>
                <a:cubicBezTo>
                  <a:pt x="55942" y="55937"/>
                  <a:pt x="189027" y="46147"/>
                  <a:pt x="201992" y="43237"/>
                </a:cubicBezTo>
                <a:cubicBezTo>
                  <a:pt x="214957" y="40327"/>
                  <a:pt x="104626" y="49587"/>
                  <a:pt x="117855" y="43237"/>
                </a:cubicBezTo>
                <a:cubicBezTo>
                  <a:pt x="131084" y="36887"/>
                  <a:pt x="222100" y="11487"/>
                  <a:pt x="281367" y="5137"/>
                </a:cubicBezTo>
                <a:cubicBezTo>
                  <a:pt x="340634" y="-1213"/>
                  <a:pt x="447261" y="4873"/>
                  <a:pt x="473455" y="5137"/>
                </a:cubicBezTo>
                <a:cubicBezTo>
                  <a:pt x="499649" y="5401"/>
                  <a:pt x="461020" y="-7564"/>
                  <a:pt x="438530" y="6724"/>
                </a:cubicBezTo>
                <a:cubicBezTo>
                  <a:pt x="416040" y="21011"/>
                  <a:pt x="347513" y="85041"/>
                  <a:pt x="338517" y="90862"/>
                </a:cubicBezTo>
                <a:cubicBezTo>
                  <a:pt x="329521" y="96683"/>
                  <a:pt x="399901" y="46676"/>
                  <a:pt x="384555" y="41649"/>
                </a:cubicBezTo>
                <a:cubicBezTo>
                  <a:pt x="369209" y="36622"/>
                  <a:pt x="283748" y="56466"/>
                  <a:pt x="246442" y="60699"/>
                </a:cubicBezTo>
                <a:cubicBezTo>
                  <a:pt x="209136" y="64932"/>
                  <a:pt x="161511" y="68901"/>
                  <a:pt x="160717" y="67049"/>
                </a:cubicBezTo>
                <a:cubicBezTo>
                  <a:pt x="159923" y="65197"/>
                  <a:pt x="255703" y="38739"/>
                  <a:pt x="241680" y="49587"/>
                </a:cubicBezTo>
                <a:cubicBezTo>
                  <a:pt x="227657" y="60435"/>
                  <a:pt x="112034" y="117056"/>
                  <a:pt x="76580" y="132137"/>
                </a:cubicBezTo>
                <a:cubicBezTo>
                  <a:pt x="41126" y="147218"/>
                  <a:pt x="-4647" y="154891"/>
                  <a:pt x="380" y="1448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828E53A9-7C7F-C3E5-BC65-1847D2DC8A28}"/>
              </a:ext>
            </a:extLst>
          </p:cNvPr>
          <p:cNvSpPr/>
          <p:nvPr/>
        </p:nvSpPr>
        <p:spPr>
          <a:xfrm>
            <a:off x="5409961" y="3006912"/>
            <a:ext cx="302262" cy="333256"/>
          </a:xfrm>
          <a:custGeom>
            <a:avLst/>
            <a:gdLst>
              <a:gd name="connsiteX0" fmla="*/ 301864 w 302262"/>
              <a:gd name="connsiteY0" fmla="*/ 2988 h 333256"/>
              <a:gd name="connsiteX1" fmla="*/ 108189 w 302262"/>
              <a:gd name="connsiteY1" fmla="*/ 176026 h 333256"/>
              <a:gd name="connsiteX2" fmla="*/ 84377 w 302262"/>
              <a:gd name="connsiteY2" fmla="*/ 199838 h 333256"/>
              <a:gd name="connsiteX3" fmla="*/ 119302 w 302262"/>
              <a:gd name="connsiteY3" fmla="*/ 317313 h 333256"/>
              <a:gd name="connsiteX4" fmla="*/ 95489 w 302262"/>
              <a:gd name="connsiteY4" fmla="*/ 264926 h 333256"/>
              <a:gd name="connsiteX5" fmla="*/ 49452 w 302262"/>
              <a:gd name="connsiteY5" fmla="*/ 156976 h 333256"/>
              <a:gd name="connsiteX6" fmla="*/ 74852 w 302262"/>
              <a:gd name="connsiteY6" fmla="*/ 333188 h 333256"/>
              <a:gd name="connsiteX7" fmla="*/ 68502 w 302262"/>
              <a:gd name="connsiteY7" fmla="*/ 133163 h 333256"/>
              <a:gd name="connsiteX8" fmla="*/ 239 w 302262"/>
              <a:gd name="connsiteY8" fmla="*/ 128401 h 333256"/>
              <a:gd name="connsiteX9" fmla="*/ 95489 w 302262"/>
              <a:gd name="connsiteY9" fmla="*/ 72838 h 333256"/>
              <a:gd name="connsiteX10" fmla="*/ 157402 w 302262"/>
              <a:gd name="connsiteY10" fmla="*/ 66488 h 333256"/>
              <a:gd name="connsiteX11" fmla="*/ 301864 w 302262"/>
              <a:gd name="connsiteY11" fmla="*/ 2988 h 33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2262" h="333256">
                <a:moveTo>
                  <a:pt x="301864" y="2988"/>
                </a:moveTo>
                <a:cubicBezTo>
                  <a:pt x="293662" y="21244"/>
                  <a:pt x="144437" y="143218"/>
                  <a:pt x="108189" y="176026"/>
                </a:cubicBezTo>
                <a:cubicBezTo>
                  <a:pt x="71941" y="208834"/>
                  <a:pt x="82525" y="176290"/>
                  <a:pt x="84377" y="199838"/>
                </a:cubicBezTo>
                <a:cubicBezTo>
                  <a:pt x="86229" y="223386"/>
                  <a:pt x="117450" y="306465"/>
                  <a:pt x="119302" y="317313"/>
                </a:cubicBezTo>
                <a:cubicBezTo>
                  <a:pt x="121154" y="328161"/>
                  <a:pt x="107131" y="291649"/>
                  <a:pt x="95489" y="264926"/>
                </a:cubicBezTo>
                <a:cubicBezTo>
                  <a:pt x="83847" y="238203"/>
                  <a:pt x="52891" y="145599"/>
                  <a:pt x="49452" y="156976"/>
                </a:cubicBezTo>
                <a:cubicBezTo>
                  <a:pt x="46013" y="168353"/>
                  <a:pt x="71677" y="337157"/>
                  <a:pt x="74852" y="333188"/>
                </a:cubicBezTo>
                <a:cubicBezTo>
                  <a:pt x="78027" y="329219"/>
                  <a:pt x="80937" y="167294"/>
                  <a:pt x="68502" y="133163"/>
                </a:cubicBezTo>
                <a:cubicBezTo>
                  <a:pt x="56066" y="99032"/>
                  <a:pt x="-4259" y="138455"/>
                  <a:pt x="239" y="128401"/>
                </a:cubicBezTo>
                <a:cubicBezTo>
                  <a:pt x="4737" y="118347"/>
                  <a:pt x="69295" y="83157"/>
                  <a:pt x="95489" y="72838"/>
                </a:cubicBezTo>
                <a:cubicBezTo>
                  <a:pt x="121683" y="62519"/>
                  <a:pt x="125387" y="77336"/>
                  <a:pt x="157402" y="66488"/>
                </a:cubicBezTo>
                <a:cubicBezTo>
                  <a:pt x="189417" y="55640"/>
                  <a:pt x="310066" y="-15268"/>
                  <a:pt x="301864" y="29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03469520-29F2-79DC-56F6-EA44BB133EF7}"/>
              </a:ext>
            </a:extLst>
          </p:cNvPr>
          <p:cNvSpPr/>
          <p:nvPr/>
        </p:nvSpPr>
        <p:spPr>
          <a:xfrm>
            <a:off x="5329185" y="3686911"/>
            <a:ext cx="139061" cy="270244"/>
          </a:xfrm>
          <a:custGeom>
            <a:avLst/>
            <a:gdLst>
              <a:gd name="connsiteX0" fmla="*/ 101653 w 139061"/>
              <a:gd name="connsiteY0" fmla="*/ 852 h 270244"/>
              <a:gd name="connsiteX1" fmla="*/ 85778 w 139061"/>
              <a:gd name="connsiteY1" fmla="*/ 153252 h 270244"/>
              <a:gd name="connsiteX2" fmla="*/ 134990 w 139061"/>
              <a:gd name="connsiteY2" fmla="*/ 265964 h 270244"/>
              <a:gd name="connsiteX3" fmla="*/ 127053 w 139061"/>
              <a:gd name="connsiteY3" fmla="*/ 245327 h 270244"/>
              <a:gd name="connsiteX4" fmla="*/ 54028 w 139061"/>
              <a:gd name="connsiteY4" fmla="*/ 232627 h 270244"/>
              <a:gd name="connsiteX5" fmla="*/ 53 w 139061"/>
              <a:gd name="connsiteY5" fmla="*/ 231039 h 270244"/>
              <a:gd name="connsiteX6" fmla="*/ 63553 w 139061"/>
              <a:gd name="connsiteY6" fmla="*/ 229452 h 270244"/>
              <a:gd name="connsiteX7" fmla="*/ 7990 w 139061"/>
              <a:gd name="connsiteY7" fmla="*/ 154839 h 270244"/>
              <a:gd name="connsiteX8" fmla="*/ 50853 w 139061"/>
              <a:gd name="connsiteY8" fmla="*/ 92927 h 270244"/>
              <a:gd name="connsiteX9" fmla="*/ 101653 w 139061"/>
              <a:gd name="connsiteY9" fmla="*/ 852 h 27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061" h="270244">
                <a:moveTo>
                  <a:pt x="101653" y="852"/>
                </a:moveTo>
                <a:cubicBezTo>
                  <a:pt x="107474" y="10906"/>
                  <a:pt x="80222" y="109067"/>
                  <a:pt x="85778" y="153252"/>
                </a:cubicBezTo>
                <a:cubicBezTo>
                  <a:pt x="91334" y="197437"/>
                  <a:pt x="128111" y="250618"/>
                  <a:pt x="134990" y="265964"/>
                </a:cubicBezTo>
                <a:cubicBezTo>
                  <a:pt x="141869" y="281310"/>
                  <a:pt x="140547" y="250883"/>
                  <a:pt x="127053" y="245327"/>
                </a:cubicBezTo>
                <a:cubicBezTo>
                  <a:pt x="113559" y="239771"/>
                  <a:pt x="75195" y="235008"/>
                  <a:pt x="54028" y="232627"/>
                </a:cubicBezTo>
                <a:cubicBezTo>
                  <a:pt x="32861" y="230246"/>
                  <a:pt x="-1534" y="231568"/>
                  <a:pt x="53" y="231039"/>
                </a:cubicBezTo>
                <a:cubicBezTo>
                  <a:pt x="1640" y="230510"/>
                  <a:pt x="62230" y="242152"/>
                  <a:pt x="63553" y="229452"/>
                </a:cubicBezTo>
                <a:cubicBezTo>
                  <a:pt x="64876" y="216752"/>
                  <a:pt x="10107" y="177593"/>
                  <a:pt x="7990" y="154839"/>
                </a:cubicBezTo>
                <a:cubicBezTo>
                  <a:pt x="5873" y="132085"/>
                  <a:pt x="38417" y="113300"/>
                  <a:pt x="50853" y="92927"/>
                </a:cubicBezTo>
                <a:cubicBezTo>
                  <a:pt x="63288" y="72554"/>
                  <a:pt x="95832" y="-9202"/>
                  <a:pt x="101653" y="8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95F8E68-7B6F-DDB5-088F-1ED161ACAD30}"/>
              </a:ext>
            </a:extLst>
          </p:cNvPr>
          <p:cNvSpPr/>
          <p:nvPr/>
        </p:nvSpPr>
        <p:spPr>
          <a:xfrm>
            <a:off x="5441914" y="3922712"/>
            <a:ext cx="159914" cy="234212"/>
          </a:xfrm>
          <a:custGeom>
            <a:avLst/>
            <a:gdLst>
              <a:gd name="connsiteX0" fmla="*/ 39724 w 159914"/>
              <a:gd name="connsiteY0" fmla="*/ 1 h 234212"/>
              <a:gd name="connsiteX1" fmla="*/ 93699 w 159914"/>
              <a:gd name="connsiteY1" fmla="*/ 74613 h 234212"/>
              <a:gd name="connsiteX2" fmla="*/ 158786 w 159914"/>
              <a:gd name="connsiteY2" fmla="*/ 138113 h 234212"/>
              <a:gd name="connsiteX3" fmla="*/ 136561 w 159914"/>
              <a:gd name="connsiteY3" fmla="*/ 233363 h 234212"/>
              <a:gd name="connsiteX4" fmla="*/ 157199 w 159914"/>
              <a:gd name="connsiteY4" fmla="*/ 180976 h 234212"/>
              <a:gd name="connsiteX5" fmla="*/ 65124 w 159914"/>
              <a:gd name="connsiteY5" fmla="*/ 114301 h 234212"/>
              <a:gd name="connsiteX6" fmla="*/ 36 w 159914"/>
              <a:gd name="connsiteY6" fmla="*/ 101601 h 234212"/>
              <a:gd name="connsiteX7" fmla="*/ 55599 w 159914"/>
              <a:gd name="connsiteY7" fmla="*/ 76201 h 234212"/>
              <a:gd name="connsiteX8" fmla="*/ 39724 w 159914"/>
              <a:gd name="connsiteY8" fmla="*/ 1 h 23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914" h="234212">
                <a:moveTo>
                  <a:pt x="39724" y="1"/>
                </a:moveTo>
                <a:cubicBezTo>
                  <a:pt x="46074" y="-264"/>
                  <a:pt x="73855" y="51594"/>
                  <a:pt x="93699" y="74613"/>
                </a:cubicBezTo>
                <a:cubicBezTo>
                  <a:pt x="113543" y="97632"/>
                  <a:pt x="151642" y="111655"/>
                  <a:pt x="158786" y="138113"/>
                </a:cubicBezTo>
                <a:cubicBezTo>
                  <a:pt x="165930" y="164571"/>
                  <a:pt x="136825" y="226219"/>
                  <a:pt x="136561" y="233363"/>
                </a:cubicBezTo>
                <a:cubicBezTo>
                  <a:pt x="136297" y="240507"/>
                  <a:pt x="169105" y="200820"/>
                  <a:pt x="157199" y="180976"/>
                </a:cubicBezTo>
                <a:cubicBezTo>
                  <a:pt x="145293" y="161132"/>
                  <a:pt x="91318" y="127530"/>
                  <a:pt x="65124" y="114301"/>
                </a:cubicBezTo>
                <a:cubicBezTo>
                  <a:pt x="38930" y="101072"/>
                  <a:pt x="1623" y="107951"/>
                  <a:pt x="36" y="101601"/>
                </a:cubicBezTo>
                <a:cubicBezTo>
                  <a:pt x="-1552" y="95251"/>
                  <a:pt x="48984" y="86520"/>
                  <a:pt x="55599" y="76201"/>
                </a:cubicBezTo>
                <a:cubicBezTo>
                  <a:pt x="62214" y="65882"/>
                  <a:pt x="33374" y="266"/>
                  <a:pt x="39724" y="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C65789B5-1782-0616-34D1-38F2A0C9CBE0}"/>
              </a:ext>
            </a:extLst>
          </p:cNvPr>
          <p:cNvSpPr/>
          <p:nvPr/>
        </p:nvSpPr>
        <p:spPr>
          <a:xfrm>
            <a:off x="5703876" y="3765526"/>
            <a:ext cx="118680" cy="238198"/>
          </a:xfrm>
          <a:custGeom>
            <a:avLst/>
            <a:gdLst>
              <a:gd name="connsiteX0" fmla="*/ 12 w 118680"/>
              <a:gd name="connsiteY0" fmla="*/ 24 h 238198"/>
              <a:gd name="connsiteX1" fmla="*/ 117487 w 118680"/>
              <a:gd name="connsiteY1" fmla="*/ 142899 h 238198"/>
              <a:gd name="connsiteX2" fmla="*/ 63512 w 118680"/>
              <a:gd name="connsiteY2" fmla="*/ 238149 h 238198"/>
              <a:gd name="connsiteX3" fmla="*/ 109549 w 118680"/>
              <a:gd name="connsiteY3" fmla="*/ 154012 h 238198"/>
              <a:gd name="connsiteX4" fmla="*/ 12 w 118680"/>
              <a:gd name="connsiteY4" fmla="*/ 24 h 23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0" h="238198">
                <a:moveTo>
                  <a:pt x="12" y="24"/>
                </a:moveTo>
                <a:cubicBezTo>
                  <a:pt x="1335" y="-1828"/>
                  <a:pt x="106904" y="103212"/>
                  <a:pt x="117487" y="142899"/>
                </a:cubicBezTo>
                <a:cubicBezTo>
                  <a:pt x="128070" y="182587"/>
                  <a:pt x="64835" y="236297"/>
                  <a:pt x="63512" y="238149"/>
                </a:cubicBezTo>
                <a:cubicBezTo>
                  <a:pt x="62189" y="240001"/>
                  <a:pt x="120132" y="189202"/>
                  <a:pt x="109549" y="154012"/>
                </a:cubicBezTo>
                <a:cubicBezTo>
                  <a:pt x="98966" y="118823"/>
                  <a:pt x="-1311" y="1876"/>
                  <a:pt x="12" y="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1B4F41EE-86AA-7F2E-C55F-A4D2D62C68FF}"/>
              </a:ext>
            </a:extLst>
          </p:cNvPr>
          <p:cNvSpPr/>
          <p:nvPr/>
        </p:nvSpPr>
        <p:spPr>
          <a:xfrm>
            <a:off x="5233977" y="4063980"/>
            <a:ext cx="315925" cy="52446"/>
          </a:xfrm>
          <a:custGeom>
            <a:avLst/>
            <a:gdLst>
              <a:gd name="connsiteX0" fmla="*/ 11 w 315925"/>
              <a:gd name="connsiteY0" fmla="*/ 34945 h 52446"/>
              <a:gd name="connsiteX1" fmla="*/ 180986 w 315925"/>
              <a:gd name="connsiteY1" fmla="*/ 20 h 52446"/>
              <a:gd name="connsiteX2" fmla="*/ 311161 w 315925"/>
              <a:gd name="connsiteY2" fmla="*/ 30183 h 52446"/>
              <a:gd name="connsiteX3" fmla="*/ 284173 w 315925"/>
              <a:gd name="connsiteY3" fmla="*/ 49233 h 52446"/>
              <a:gd name="connsiteX4" fmla="*/ 250836 w 315925"/>
              <a:gd name="connsiteY4" fmla="*/ 31770 h 52446"/>
              <a:gd name="connsiteX5" fmla="*/ 219086 w 315925"/>
              <a:gd name="connsiteY5" fmla="*/ 31770 h 52446"/>
              <a:gd name="connsiteX6" fmla="*/ 165111 w 315925"/>
              <a:gd name="connsiteY6" fmla="*/ 44470 h 52446"/>
              <a:gd name="connsiteX7" fmla="*/ 104786 w 315925"/>
              <a:gd name="connsiteY7" fmla="*/ 52408 h 52446"/>
              <a:gd name="connsiteX8" fmla="*/ 114311 w 315925"/>
              <a:gd name="connsiteY8" fmla="*/ 41295 h 52446"/>
              <a:gd name="connsiteX9" fmla="*/ 171461 w 315925"/>
              <a:gd name="connsiteY9" fmla="*/ 17483 h 52446"/>
              <a:gd name="connsiteX10" fmla="*/ 11 w 315925"/>
              <a:gd name="connsiteY10" fmla="*/ 34945 h 5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925" h="52446">
                <a:moveTo>
                  <a:pt x="11" y="34945"/>
                </a:moveTo>
                <a:cubicBezTo>
                  <a:pt x="1598" y="32035"/>
                  <a:pt x="129128" y="814"/>
                  <a:pt x="180986" y="20"/>
                </a:cubicBezTo>
                <a:cubicBezTo>
                  <a:pt x="232844" y="-774"/>
                  <a:pt x="293963" y="21981"/>
                  <a:pt x="311161" y="30183"/>
                </a:cubicBezTo>
                <a:cubicBezTo>
                  <a:pt x="328359" y="38385"/>
                  <a:pt x="294227" y="48969"/>
                  <a:pt x="284173" y="49233"/>
                </a:cubicBezTo>
                <a:cubicBezTo>
                  <a:pt x="274119" y="49497"/>
                  <a:pt x="261684" y="34680"/>
                  <a:pt x="250836" y="31770"/>
                </a:cubicBezTo>
                <a:cubicBezTo>
                  <a:pt x="239988" y="28860"/>
                  <a:pt x="233374" y="29653"/>
                  <a:pt x="219086" y="31770"/>
                </a:cubicBezTo>
                <a:cubicBezTo>
                  <a:pt x="204799" y="33887"/>
                  <a:pt x="184161" y="41030"/>
                  <a:pt x="165111" y="44470"/>
                </a:cubicBezTo>
                <a:cubicBezTo>
                  <a:pt x="146061" y="47910"/>
                  <a:pt x="113253" y="52937"/>
                  <a:pt x="104786" y="52408"/>
                </a:cubicBezTo>
                <a:cubicBezTo>
                  <a:pt x="96319" y="51879"/>
                  <a:pt x="103199" y="47116"/>
                  <a:pt x="114311" y="41295"/>
                </a:cubicBezTo>
                <a:cubicBezTo>
                  <a:pt x="125423" y="35474"/>
                  <a:pt x="187071" y="19335"/>
                  <a:pt x="171461" y="17483"/>
                </a:cubicBezTo>
                <a:cubicBezTo>
                  <a:pt x="155851" y="15631"/>
                  <a:pt x="-1576" y="37855"/>
                  <a:pt x="11" y="349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36BDF95B-B2F2-03E9-2994-83EAB11F01C4}"/>
              </a:ext>
            </a:extLst>
          </p:cNvPr>
          <p:cNvSpPr/>
          <p:nvPr/>
        </p:nvSpPr>
        <p:spPr>
          <a:xfrm>
            <a:off x="5076009" y="3882924"/>
            <a:ext cx="242326" cy="221143"/>
          </a:xfrm>
          <a:custGeom>
            <a:avLst/>
            <a:gdLst>
              <a:gd name="connsiteX0" fmla="*/ 156391 w 242326"/>
              <a:gd name="connsiteY0" fmla="*/ 101 h 221143"/>
              <a:gd name="connsiteX1" fmla="*/ 72254 w 242326"/>
              <a:gd name="connsiteY1" fmla="*/ 106464 h 221143"/>
              <a:gd name="connsiteX2" fmla="*/ 148454 w 242326"/>
              <a:gd name="connsiteY2" fmla="*/ 150914 h 221143"/>
              <a:gd name="connsiteX3" fmla="*/ 242116 w 242326"/>
              <a:gd name="connsiteY3" fmla="*/ 174726 h 221143"/>
              <a:gd name="connsiteX4" fmla="*/ 172266 w 242326"/>
              <a:gd name="connsiteY4" fmla="*/ 171551 h 221143"/>
              <a:gd name="connsiteX5" fmla="*/ 118291 w 242326"/>
              <a:gd name="connsiteY5" fmla="*/ 165201 h 221143"/>
              <a:gd name="connsiteX6" fmla="*/ 178616 w 242326"/>
              <a:gd name="connsiteY6" fmla="*/ 220764 h 221143"/>
              <a:gd name="connsiteX7" fmla="*/ 102416 w 242326"/>
              <a:gd name="connsiteY7" fmla="*/ 190601 h 221143"/>
              <a:gd name="connsiteX8" fmla="*/ 164329 w 242326"/>
              <a:gd name="connsiteY8" fmla="*/ 209651 h 221143"/>
              <a:gd name="connsiteX9" fmla="*/ 7166 w 242326"/>
              <a:gd name="connsiteY9" fmla="*/ 133451 h 221143"/>
              <a:gd name="connsiteX10" fmla="*/ 46854 w 242326"/>
              <a:gd name="connsiteY10" fmla="*/ 130276 h 221143"/>
              <a:gd name="connsiteX11" fmla="*/ 2404 w 242326"/>
              <a:gd name="connsiteY11" fmla="*/ 127101 h 221143"/>
              <a:gd name="connsiteX12" fmla="*/ 156391 w 242326"/>
              <a:gd name="connsiteY12" fmla="*/ 101 h 22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2326" h="221143">
                <a:moveTo>
                  <a:pt x="156391" y="101"/>
                </a:moveTo>
                <a:cubicBezTo>
                  <a:pt x="168033" y="-3338"/>
                  <a:pt x="73577" y="81329"/>
                  <a:pt x="72254" y="106464"/>
                </a:cubicBezTo>
                <a:cubicBezTo>
                  <a:pt x="70931" y="131599"/>
                  <a:pt x="120144" y="139537"/>
                  <a:pt x="148454" y="150914"/>
                </a:cubicBezTo>
                <a:cubicBezTo>
                  <a:pt x="176764" y="162291"/>
                  <a:pt x="238147" y="171287"/>
                  <a:pt x="242116" y="174726"/>
                </a:cubicBezTo>
                <a:cubicBezTo>
                  <a:pt x="246085" y="178165"/>
                  <a:pt x="192903" y="173138"/>
                  <a:pt x="172266" y="171551"/>
                </a:cubicBezTo>
                <a:cubicBezTo>
                  <a:pt x="151629" y="169964"/>
                  <a:pt x="117233" y="156999"/>
                  <a:pt x="118291" y="165201"/>
                </a:cubicBezTo>
                <a:cubicBezTo>
                  <a:pt x="119349" y="173403"/>
                  <a:pt x="181262" y="216531"/>
                  <a:pt x="178616" y="220764"/>
                </a:cubicBezTo>
                <a:cubicBezTo>
                  <a:pt x="175970" y="224997"/>
                  <a:pt x="104797" y="192453"/>
                  <a:pt x="102416" y="190601"/>
                </a:cubicBezTo>
                <a:cubicBezTo>
                  <a:pt x="100035" y="188749"/>
                  <a:pt x="180204" y="219176"/>
                  <a:pt x="164329" y="209651"/>
                </a:cubicBezTo>
                <a:cubicBezTo>
                  <a:pt x="148454" y="200126"/>
                  <a:pt x="26745" y="146680"/>
                  <a:pt x="7166" y="133451"/>
                </a:cubicBezTo>
                <a:cubicBezTo>
                  <a:pt x="-12413" y="120222"/>
                  <a:pt x="47648" y="131334"/>
                  <a:pt x="46854" y="130276"/>
                </a:cubicBezTo>
                <a:cubicBezTo>
                  <a:pt x="46060" y="129218"/>
                  <a:pt x="-12413" y="145093"/>
                  <a:pt x="2404" y="127101"/>
                </a:cubicBezTo>
                <a:cubicBezTo>
                  <a:pt x="17221" y="109109"/>
                  <a:pt x="144749" y="3540"/>
                  <a:pt x="156391" y="1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14AE708E-42CB-CBFC-8A03-0DEFA5C6A46A}"/>
              </a:ext>
            </a:extLst>
          </p:cNvPr>
          <p:cNvSpPr/>
          <p:nvPr/>
        </p:nvSpPr>
        <p:spPr>
          <a:xfrm>
            <a:off x="5192996" y="4078676"/>
            <a:ext cx="483906" cy="101639"/>
          </a:xfrm>
          <a:custGeom>
            <a:avLst/>
            <a:gdLst>
              <a:gd name="connsiteX0" fmla="*/ 1304 w 483906"/>
              <a:gd name="connsiteY0" fmla="*/ 28187 h 101639"/>
              <a:gd name="connsiteX1" fmla="*/ 160054 w 483906"/>
              <a:gd name="connsiteY1" fmla="*/ 26599 h 101639"/>
              <a:gd name="connsiteX2" fmla="*/ 299754 w 483906"/>
              <a:gd name="connsiteY2" fmla="*/ 72637 h 101639"/>
              <a:gd name="connsiteX3" fmla="*/ 479142 w 483906"/>
              <a:gd name="connsiteY3" fmla="*/ 1199 h 101639"/>
              <a:gd name="connsiteX4" fmla="*/ 404529 w 483906"/>
              <a:gd name="connsiteY4" fmla="*/ 29774 h 101639"/>
              <a:gd name="connsiteX5" fmla="*/ 383892 w 483906"/>
              <a:gd name="connsiteY5" fmla="*/ 55174 h 101639"/>
              <a:gd name="connsiteX6" fmla="*/ 483904 w 483906"/>
              <a:gd name="connsiteY6" fmla="*/ 44062 h 101639"/>
              <a:gd name="connsiteX7" fmla="*/ 380717 w 483906"/>
              <a:gd name="connsiteY7" fmla="*/ 94862 h 101639"/>
              <a:gd name="connsiteX8" fmla="*/ 277529 w 483906"/>
              <a:gd name="connsiteY8" fmla="*/ 98037 h 101639"/>
              <a:gd name="connsiteX9" fmla="*/ 206092 w 483906"/>
              <a:gd name="connsiteY9" fmla="*/ 66287 h 101639"/>
              <a:gd name="connsiteX10" fmla="*/ 171167 w 483906"/>
              <a:gd name="connsiteY10" fmla="*/ 47237 h 101639"/>
              <a:gd name="connsiteX11" fmla="*/ 87029 w 483906"/>
              <a:gd name="connsiteY11" fmla="*/ 59937 h 101639"/>
              <a:gd name="connsiteX12" fmla="*/ 1304 w 483906"/>
              <a:gd name="connsiteY12" fmla="*/ 28187 h 10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3906" h="101639">
                <a:moveTo>
                  <a:pt x="1304" y="28187"/>
                </a:moveTo>
                <a:cubicBezTo>
                  <a:pt x="13475" y="22631"/>
                  <a:pt x="110312" y="19191"/>
                  <a:pt x="160054" y="26599"/>
                </a:cubicBezTo>
                <a:cubicBezTo>
                  <a:pt x="209796" y="34007"/>
                  <a:pt x="246573" y="76870"/>
                  <a:pt x="299754" y="72637"/>
                </a:cubicBezTo>
                <a:cubicBezTo>
                  <a:pt x="352935" y="68404"/>
                  <a:pt x="461680" y="8343"/>
                  <a:pt x="479142" y="1199"/>
                </a:cubicBezTo>
                <a:cubicBezTo>
                  <a:pt x="496604" y="-5945"/>
                  <a:pt x="420404" y="20778"/>
                  <a:pt x="404529" y="29774"/>
                </a:cubicBezTo>
                <a:cubicBezTo>
                  <a:pt x="388654" y="38770"/>
                  <a:pt x="370663" y="52793"/>
                  <a:pt x="383892" y="55174"/>
                </a:cubicBezTo>
                <a:cubicBezTo>
                  <a:pt x="397121" y="57555"/>
                  <a:pt x="484433" y="37448"/>
                  <a:pt x="483904" y="44062"/>
                </a:cubicBezTo>
                <a:cubicBezTo>
                  <a:pt x="483375" y="50676"/>
                  <a:pt x="415113" y="85866"/>
                  <a:pt x="380717" y="94862"/>
                </a:cubicBezTo>
                <a:cubicBezTo>
                  <a:pt x="346321" y="103858"/>
                  <a:pt x="306633" y="102799"/>
                  <a:pt x="277529" y="98037"/>
                </a:cubicBezTo>
                <a:cubicBezTo>
                  <a:pt x="248425" y="93275"/>
                  <a:pt x="223819" y="74754"/>
                  <a:pt x="206092" y="66287"/>
                </a:cubicBezTo>
                <a:cubicBezTo>
                  <a:pt x="188365" y="57820"/>
                  <a:pt x="191011" y="48295"/>
                  <a:pt x="171167" y="47237"/>
                </a:cubicBezTo>
                <a:cubicBezTo>
                  <a:pt x="151323" y="46179"/>
                  <a:pt x="108460" y="61260"/>
                  <a:pt x="87029" y="59937"/>
                </a:cubicBezTo>
                <a:cubicBezTo>
                  <a:pt x="65598" y="58614"/>
                  <a:pt x="-10867" y="33743"/>
                  <a:pt x="1304" y="281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E41994CD-653F-4560-1452-D3818FD230AE}"/>
              </a:ext>
            </a:extLst>
          </p:cNvPr>
          <p:cNvSpPr/>
          <p:nvPr/>
        </p:nvSpPr>
        <p:spPr>
          <a:xfrm>
            <a:off x="5445827" y="3203519"/>
            <a:ext cx="326815" cy="601971"/>
          </a:xfrm>
          <a:custGeom>
            <a:avLst/>
            <a:gdLst>
              <a:gd name="connsiteX0" fmla="*/ 75498 w 326815"/>
              <a:gd name="connsiteY0" fmla="*/ 147694 h 601971"/>
              <a:gd name="connsiteX1" fmla="*/ 165986 w 326815"/>
              <a:gd name="connsiteY1" fmla="*/ 320731 h 601971"/>
              <a:gd name="connsiteX2" fmla="*/ 202498 w 326815"/>
              <a:gd name="connsiteY2" fmla="*/ 458844 h 601971"/>
              <a:gd name="connsiteX3" fmla="*/ 199323 w 326815"/>
              <a:gd name="connsiteY3" fmla="*/ 403281 h 601971"/>
              <a:gd name="connsiteX4" fmla="*/ 229486 w 326815"/>
              <a:gd name="connsiteY4" fmla="*/ 515994 h 601971"/>
              <a:gd name="connsiteX5" fmla="*/ 326323 w 326815"/>
              <a:gd name="connsiteY5" fmla="*/ 601719 h 601971"/>
              <a:gd name="connsiteX6" fmla="*/ 261236 w 326815"/>
              <a:gd name="connsiteY6" fmla="*/ 538219 h 601971"/>
              <a:gd name="connsiteX7" fmla="*/ 134236 w 326815"/>
              <a:gd name="connsiteY7" fmla="*/ 425506 h 601971"/>
              <a:gd name="connsiteX8" fmla="*/ 165986 w 326815"/>
              <a:gd name="connsiteY8" fmla="*/ 508056 h 601971"/>
              <a:gd name="connsiteX9" fmla="*/ 102486 w 326815"/>
              <a:gd name="connsiteY9" fmla="*/ 296919 h 601971"/>
              <a:gd name="connsiteX10" fmla="*/ 8823 w 326815"/>
              <a:gd name="connsiteY10" fmla="*/ 60381 h 601971"/>
              <a:gd name="connsiteX11" fmla="*/ 10411 w 326815"/>
              <a:gd name="connsiteY11" fmla="*/ 54031 h 601971"/>
              <a:gd name="connsiteX12" fmla="*/ 65973 w 326815"/>
              <a:gd name="connsiteY12" fmla="*/ 56 h 601971"/>
              <a:gd name="connsiteX13" fmla="*/ 61211 w 326815"/>
              <a:gd name="connsiteY13" fmla="*/ 44506 h 601971"/>
              <a:gd name="connsiteX14" fmla="*/ 48511 w 326815"/>
              <a:gd name="connsiteY14" fmla="*/ 81019 h 601971"/>
              <a:gd name="connsiteX15" fmla="*/ 105661 w 326815"/>
              <a:gd name="connsiteY15" fmla="*/ 238181 h 601971"/>
              <a:gd name="connsiteX16" fmla="*/ 75498 w 326815"/>
              <a:gd name="connsiteY16" fmla="*/ 147694 h 60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6815" h="601971">
                <a:moveTo>
                  <a:pt x="75498" y="147694"/>
                </a:moveTo>
                <a:cubicBezTo>
                  <a:pt x="85552" y="161452"/>
                  <a:pt x="144819" y="268873"/>
                  <a:pt x="165986" y="320731"/>
                </a:cubicBezTo>
                <a:cubicBezTo>
                  <a:pt x="187153" y="372589"/>
                  <a:pt x="196942" y="445086"/>
                  <a:pt x="202498" y="458844"/>
                </a:cubicBezTo>
                <a:cubicBezTo>
                  <a:pt x="208054" y="472602"/>
                  <a:pt x="194825" y="393756"/>
                  <a:pt x="199323" y="403281"/>
                </a:cubicBezTo>
                <a:cubicBezTo>
                  <a:pt x="203821" y="412806"/>
                  <a:pt x="208319" y="482921"/>
                  <a:pt x="229486" y="515994"/>
                </a:cubicBezTo>
                <a:cubicBezTo>
                  <a:pt x="250653" y="549067"/>
                  <a:pt x="321031" y="598015"/>
                  <a:pt x="326323" y="601719"/>
                </a:cubicBezTo>
                <a:cubicBezTo>
                  <a:pt x="331615" y="605423"/>
                  <a:pt x="293250" y="567588"/>
                  <a:pt x="261236" y="538219"/>
                </a:cubicBezTo>
                <a:cubicBezTo>
                  <a:pt x="229222" y="508850"/>
                  <a:pt x="150111" y="430533"/>
                  <a:pt x="134236" y="425506"/>
                </a:cubicBezTo>
                <a:cubicBezTo>
                  <a:pt x="118361" y="420479"/>
                  <a:pt x="171278" y="529487"/>
                  <a:pt x="165986" y="508056"/>
                </a:cubicBezTo>
                <a:cubicBezTo>
                  <a:pt x="160694" y="486625"/>
                  <a:pt x="128680" y="371531"/>
                  <a:pt x="102486" y="296919"/>
                </a:cubicBezTo>
                <a:cubicBezTo>
                  <a:pt x="76292" y="222307"/>
                  <a:pt x="8823" y="60381"/>
                  <a:pt x="8823" y="60381"/>
                </a:cubicBezTo>
                <a:cubicBezTo>
                  <a:pt x="-6523" y="19900"/>
                  <a:pt x="886" y="64085"/>
                  <a:pt x="10411" y="54031"/>
                </a:cubicBezTo>
                <a:cubicBezTo>
                  <a:pt x="19936" y="43977"/>
                  <a:pt x="57506" y="1643"/>
                  <a:pt x="65973" y="56"/>
                </a:cubicBezTo>
                <a:cubicBezTo>
                  <a:pt x="74440" y="-1531"/>
                  <a:pt x="64121" y="31012"/>
                  <a:pt x="61211" y="44506"/>
                </a:cubicBezTo>
                <a:cubicBezTo>
                  <a:pt x="58301" y="58000"/>
                  <a:pt x="41103" y="48740"/>
                  <a:pt x="48511" y="81019"/>
                </a:cubicBezTo>
                <a:cubicBezTo>
                  <a:pt x="55919" y="113298"/>
                  <a:pt x="99047" y="221248"/>
                  <a:pt x="105661" y="238181"/>
                </a:cubicBezTo>
                <a:cubicBezTo>
                  <a:pt x="112276" y="255114"/>
                  <a:pt x="65444" y="133936"/>
                  <a:pt x="75498" y="1476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68C861D0-1371-CFF8-562F-30F7E8A7F6BA}"/>
              </a:ext>
            </a:extLst>
          </p:cNvPr>
          <p:cNvSpPr/>
          <p:nvPr/>
        </p:nvSpPr>
        <p:spPr>
          <a:xfrm>
            <a:off x="4381865" y="2969551"/>
            <a:ext cx="871173" cy="245670"/>
          </a:xfrm>
          <a:custGeom>
            <a:avLst/>
            <a:gdLst>
              <a:gd name="connsiteX0" fmla="*/ 31385 w 871173"/>
              <a:gd name="connsiteY0" fmla="*/ 201216 h 245670"/>
              <a:gd name="connsiteX1" fmla="*/ 264218 w 871173"/>
              <a:gd name="connsiteY1" fmla="*/ 31882 h 245670"/>
              <a:gd name="connsiteX2" fmla="*/ 213418 w 871173"/>
              <a:gd name="connsiteY2" fmla="*/ 55166 h 245670"/>
              <a:gd name="connsiteX3" fmla="*/ 406035 w 871173"/>
              <a:gd name="connsiteY3" fmla="*/ 31882 h 245670"/>
              <a:gd name="connsiteX4" fmla="*/ 342535 w 871173"/>
              <a:gd name="connsiteY4" fmla="*/ 48816 h 245670"/>
              <a:gd name="connsiteX5" fmla="*/ 647335 w 871173"/>
              <a:gd name="connsiteY5" fmla="*/ 132 h 245670"/>
              <a:gd name="connsiteX6" fmla="*/ 511868 w 871173"/>
              <a:gd name="connsiteY6" fmla="*/ 33999 h 245670"/>
              <a:gd name="connsiteX7" fmla="*/ 715068 w 871173"/>
              <a:gd name="connsiteY7" fmla="*/ 21299 h 245670"/>
              <a:gd name="connsiteX8" fmla="*/ 854768 w 871173"/>
              <a:gd name="connsiteY8" fmla="*/ 108082 h 245670"/>
              <a:gd name="connsiteX9" fmla="*/ 861118 w 871173"/>
              <a:gd name="connsiteY9" fmla="*/ 80566 h 245670"/>
              <a:gd name="connsiteX10" fmla="*/ 789152 w 871173"/>
              <a:gd name="connsiteY10" fmla="*/ 120782 h 245670"/>
              <a:gd name="connsiteX11" fmla="*/ 744702 w 871173"/>
              <a:gd name="connsiteY11" fmla="*/ 152532 h 245670"/>
              <a:gd name="connsiteX12" fmla="*/ 588068 w 871173"/>
              <a:gd name="connsiteY12" fmla="*/ 150416 h 245670"/>
              <a:gd name="connsiteX13" fmla="*/ 439902 w 871173"/>
              <a:gd name="connsiteY13" fmla="*/ 110199 h 245670"/>
              <a:gd name="connsiteX14" fmla="*/ 628285 w 871173"/>
              <a:gd name="connsiteY14" fmla="*/ 137716 h 245670"/>
              <a:gd name="connsiteX15" fmla="*/ 427202 w 871173"/>
              <a:gd name="connsiteY15" fmla="*/ 86916 h 245670"/>
              <a:gd name="connsiteX16" fmla="*/ 562668 w 871173"/>
              <a:gd name="connsiteY16" fmla="*/ 167349 h 245670"/>
              <a:gd name="connsiteX17" fmla="*/ 505518 w 871173"/>
              <a:gd name="connsiteY17" fmla="*/ 139832 h 245670"/>
              <a:gd name="connsiteX18" fmla="*/ 355235 w 871173"/>
              <a:gd name="connsiteY18" fmla="*/ 144066 h 245670"/>
              <a:gd name="connsiteX19" fmla="*/ 268452 w 871173"/>
              <a:gd name="connsiteY19" fmla="*/ 144066 h 245670"/>
              <a:gd name="connsiteX20" fmla="*/ 1752 w 871173"/>
              <a:gd name="connsiteY20" fmla="*/ 245666 h 245670"/>
              <a:gd name="connsiteX21" fmla="*/ 147802 w 871173"/>
              <a:gd name="connsiteY21" fmla="*/ 148299 h 245670"/>
              <a:gd name="connsiteX22" fmla="*/ 31385 w 871173"/>
              <a:gd name="connsiteY22" fmla="*/ 201216 h 24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71173" h="245670">
                <a:moveTo>
                  <a:pt x="31385" y="201216"/>
                </a:moveTo>
                <a:cubicBezTo>
                  <a:pt x="50788" y="181813"/>
                  <a:pt x="233879" y="56224"/>
                  <a:pt x="264218" y="31882"/>
                </a:cubicBezTo>
                <a:cubicBezTo>
                  <a:pt x="294557" y="7540"/>
                  <a:pt x="189782" y="55166"/>
                  <a:pt x="213418" y="55166"/>
                </a:cubicBezTo>
                <a:cubicBezTo>
                  <a:pt x="237054" y="55166"/>
                  <a:pt x="384516" y="32940"/>
                  <a:pt x="406035" y="31882"/>
                </a:cubicBezTo>
                <a:cubicBezTo>
                  <a:pt x="427554" y="30824"/>
                  <a:pt x="302318" y="54108"/>
                  <a:pt x="342535" y="48816"/>
                </a:cubicBezTo>
                <a:cubicBezTo>
                  <a:pt x="382752" y="43524"/>
                  <a:pt x="619113" y="2602"/>
                  <a:pt x="647335" y="132"/>
                </a:cubicBezTo>
                <a:cubicBezTo>
                  <a:pt x="675557" y="-2338"/>
                  <a:pt x="500579" y="30471"/>
                  <a:pt x="511868" y="33999"/>
                </a:cubicBezTo>
                <a:cubicBezTo>
                  <a:pt x="523157" y="37527"/>
                  <a:pt x="657918" y="8952"/>
                  <a:pt x="715068" y="21299"/>
                </a:cubicBezTo>
                <a:cubicBezTo>
                  <a:pt x="772218" y="33646"/>
                  <a:pt x="830426" y="98204"/>
                  <a:pt x="854768" y="108082"/>
                </a:cubicBezTo>
                <a:cubicBezTo>
                  <a:pt x="879110" y="117960"/>
                  <a:pt x="872054" y="78449"/>
                  <a:pt x="861118" y="80566"/>
                </a:cubicBezTo>
                <a:cubicBezTo>
                  <a:pt x="850182" y="82683"/>
                  <a:pt x="808555" y="108788"/>
                  <a:pt x="789152" y="120782"/>
                </a:cubicBezTo>
                <a:cubicBezTo>
                  <a:pt x="769749" y="132776"/>
                  <a:pt x="778216" y="147593"/>
                  <a:pt x="744702" y="152532"/>
                </a:cubicBezTo>
                <a:cubicBezTo>
                  <a:pt x="711188" y="157471"/>
                  <a:pt x="638868" y="157471"/>
                  <a:pt x="588068" y="150416"/>
                </a:cubicBezTo>
                <a:cubicBezTo>
                  <a:pt x="537268" y="143360"/>
                  <a:pt x="433199" y="112316"/>
                  <a:pt x="439902" y="110199"/>
                </a:cubicBezTo>
                <a:cubicBezTo>
                  <a:pt x="446605" y="108082"/>
                  <a:pt x="630402" y="141596"/>
                  <a:pt x="628285" y="137716"/>
                </a:cubicBezTo>
                <a:cubicBezTo>
                  <a:pt x="626168" y="133836"/>
                  <a:pt x="438138" y="81977"/>
                  <a:pt x="427202" y="86916"/>
                </a:cubicBezTo>
                <a:cubicBezTo>
                  <a:pt x="416266" y="91855"/>
                  <a:pt x="549616" y="158530"/>
                  <a:pt x="562668" y="167349"/>
                </a:cubicBezTo>
                <a:cubicBezTo>
                  <a:pt x="575720" y="176168"/>
                  <a:pt x="540090" y="143712"/>
                  <a:pt x="505518" y="139832"/>
                </a:cubicBezTo>
                <a:cubicBezTo>
                  <a:pt x="470946" y="135951"/>
                  <a:pt x="394746" y="143360"/>
                  <a:pt x="355235" y="144066"/>
                </a:cubicBezTo>
                <a:cubicBezTo>
                  <a:pt x="315724" y="144772"/>
                  <a:pt x="327366" y="127133"/>
                  <a:pt x="268452" y="144066"/>
                </a:cubicBezTo>
                <a:cubicBezTo>
                  <a:pt x="209538" y="160999"/>
                  <a:pt x="21860" y="244961"/>
                  <a:pt x="1752" y="245666"/>
                </a:cubicBezTo>
                <a:cubicBezTo>
                  <a:pt x="-18356" y="246372"/>
                  <a:pt x="141099" y="156766"/>
                  <a:pt x="147802" y="148299"/>
                </a:cubicBezTo>
                <a:cubicBezTo>
                  <a:pt x="154505" y="139832"/>
                  <a:pt x="11982" y="220619"/>
                  <a:pt x="31385" y="2012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47223874-DA5F-7519-116D-B3304CFBC4F6}"/>
              </a:ext>
            </a:extLst>
          </p:cNvPr>
          <p:cNvSpPr/>
          <p:nvPr/>
        </p:nvSpPr>
        <p:spPr>
          <a:xfrm>
            <a:off x="5490866" y="2793986"/>
            <a:ext cx="587242" cy="327240"/>
          </a:xfrm>
          <a:custGeom>
            <a:avLst/>
            <a:gdLst>
              <a:gd name="connsiteX0" fmla="*/ 8234 w 587242"/>
              <a:gd name="connsiteY0" fmla="*/ 256131 h 327240"/>
              <a:gd name="connsiteX1" fmla="*/ 135234 w 587242"/>
              <a:gd name="connsiteY1" fmla="*/ 124897 h 327240"/>
              <a:gd name="connsiteX2" fmla="*/ 97134 w 587242"/>
              <a:gd name="connsiteY2" fmla="*/ 143947 h 327240"/>
              <a:gd name="connsiteX3" fmla="*/ 253767 w 587242"/>
              <a:gd name="connsiteY3" fmla="*/ 48697 h 327240"/>
              <a:gd name="connsiteX4" fmla="*/ 215667 w 587242"/>
              <a:gd name="connsiteY4" fmla="*/ 63514 h 327240"/>
              <a:gd name="connsiteX5" fmla="*/ 404051 w 587242"/>
              <a:gd name="connsiteY5" fmla="*/ 14 h 327240"/>
              <a:gd name="connsiteX6" fmla="*/ 583967 w 587242"/>
              <a:gd name="connsiteY6" fmla="*/ 69864 h 327240"/>
              <a:gd name="connsiteX7" fmla="*/ 524701 w 587242"/>
              <a:gd name="connsiteY7" fmla="*/ 57164 h 327240"/>
              <a:gd name="connsiteX8" fmla="*/ 581851 w 587242"/>
              <a:gd name="connsiteY8" fmla="*/ 110081 h 327240"/>
              <a:gd name="connsiteX9" fmla="*/ 444267 w 587242"/>
              <a:gd name="connsiteY9" fmla="*/ 88914 h 327240"/>
              <a:gd name="connsiteX10" fmla="*/ 310917 w 587242"/>
              <a:gd name="connsiteY10" fmla="*/ 154531 h 327240"/>
              <a:gd name="connsiteX11" fmla="*/ 480251 w 587242"/>
              <a:gd name="connsiteY11" fmla="*/ 95264 h 327240"/>
              <a:gd name="connsiteX12" fmla="*/ 304567 w 587242"/>
              <a:gd name="connsiteY12" fmla="*/ 158764 h 327240"/>
              <a:gd name="connsiteX13" fmla="*/ 222017 w 587242"/>
              <a:gd name="connsiteY13" fmla="*/ 220147 h 327240"/>
              <a:gd name="connsiteX14" fmla="*/ 241067 w 587242"/>
              <a:gd name="connsiteY14" fmla="*/ 179931 h 327240"/>
              <a:gd name="connsiteX15" fmla="*/ 4001 w 587242"/>
              <a:gd name="connsiteY15" fmla="*/ 325981 h 327240"/>
              <a:gd name="connsiteX16" fmla="*/ 92901 w 587242"/>
              <a:gd name="connsiteY16" fmla="*/ 247664 h 327240"/>
              <a:gd name="connsiteX17" fmla="*/ 103484 w 587242"/>
              <a:gd name="connsiteY17" fmla="*/ 194747 h 327240"/>
              <a:gd name="connsiteX18" fmla="*/ 8234 w 587242"/>
              <a:gd name="connsiteY18" fmla="*/ 256131 h 32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7242" h="327240">
                <a:moveTo>
                  <a:pt x="8234" y="256131"/>
                </a:moveTo>
                <a:cubicBezTo>
                  <a:pt x="13526" y="244489"/>
                  <a:pt x="120417" y="143594"/>
                  <a:pt x="135234" y="124897"/>
                </a:cubicBezTo>
                <a:cubicBezTo>
                  <a:pt x="150051" y="106200"/>
                  <a:pt x="77379" y="156647"/>
                  <a:pt x="97134" y="143947"/>
                </a:cubicBezTo>
                <a:cubicBezTo>
                  <a:pt x="116889" y="131247"/>
                  <a:pt x="234011" y="62103"/>
                  <a:pt x="253767" y="48697"/>
                </a:cubicBezTo>
                <a:cubicBezTo>
                  <a:pt x="273523" y="35291"/>
                  <a:pt x="190620" y="71628"/>
                  <a:pt x="215667" y="63514"/>
                </a:cubicBezTo>
                <a:cubicBezTo>
                  <a:pt x="240714" y="55400"/>
                  <a:pt x="342668" y="-1044"/>
                  <a:pt x="404051" y="14"/>
                </a:cubicBezTo>
                <a:cubicBezTo>
                  <a:pt x="465434" y="1072"/>
                  <a:pt x="563859" y="60339"/>
                  <a:pt x="583967" y="69864"/>
                </a:cubicBezTo>
                <a:cubicBezTo>
                  <a:pt x="604075" y="79389"/>
                  <a:pt x="525054" y="50461"/>
                  <a:pt x="524701" y="57164"/>
                </a:cubicBezTo>
                <a:cubicBezTo>
                  <a:pt x="524348" y="63867"/>
                  <a:pt x="595257" y="104789"/>
                  <a:pt x="581851" y="110081"/>
                </a:cubicBezTo>
                <a:cubicBezTo>
                  <a:pt x="568445" y="115373"/>
                  <a:pt x="489423" y="81506"/>
                  <a:pt x="444267" y="88914"/>
                </a:cubicBezTo>
                <a:cubicBezTo>
                  <a:pt x="399111" y="96322"/>
                  <a:pt x="304920" y="153473"/>
                  <a:pt x="310917" y="154531"/>
                </a:cubicBezTo>
                <a:cubicBezTo>
                  <a:pt x="316914" y="155589"/>
                  <a:pt x="481309" y="94559"/>
                  <a:pt x="480251" y="95264"/>
                </a:cubicBezTo>
                <a:cubicBezTo>
                  <a:pt x="479193" y="95969"/>
                  <a:pt x="347606" y="137950"/>
                  <a:pt x="304567" y="158764"/>
                </a:cubicBezTo>
                <a:cubicBezTo>
                  <a:pt x="261528" y="179578"/>
                  <a:pt x="232600" y="216619"/>
                  <a:pt x="222017" y="220147"/>
                </a:cubicBezTo>
                <a:cubicBezTo>
                  <a:pt x="211434" y="223675"/>
                  <a:pt x="277403" y="162292"/>
                  <a:pt x="241067" y="179931"/>
                </a:cubicBezTo>
                <a:cubicBezTo>
                  <a:pt x="204731" y="197570"/>
                  <a:pt x="28695" y="314692"/>
                  <a:pt x="4001" y="325981"/>
                </a:cubicBezTo>
                <a:cubicBezTo>
                  <a:pt x="-20693" y="337270"/>
                  <a:pt x="76321" y="269536"/>
                  <a:pt x="92901" y="247664"/>
                </a:cubicBezTo>
                <a:cubicBezTo>
                  <a:pt x="109481" y="225792"/>
                  <a:pt x="116537" y="195100"/>
                  <a:pt x="103484" y="194747"/>
                </a:cubicBezTo>
                <a:cubicBezTo>
                  <a:pt x="90431" y="194394"/>
                  <a:pt x="2942" y="267773"/>
                  <a:pt x="8234" y="2561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45311170-5C31-15F9-888F-6078FBD49A8D}"/>
              </a:ext>
            </a:extLst>
          </p:cNvPr>
          <p:cNvSpPr/>
          <p:nvPr/>
        </p:nvSpPr>
        <p:spPr>
          <a:xfrm>
            <a:off x="4903894" y="4267173"/>
            <a:ext cx="993093" cy="195459"/>
          </a:xfrm>
          <a:custGeom>
            <a:avLst/>
            <a:gdLst>
              <a:gd name="connsiteX0" fmla="*/ 1481 w 993093"/>
              <a:gd name="connsiteY0" fmla="*/ 195290 h 195459"/>
              <a:gd name="connsiteX1" fmla="*/ 164994 w 993093"/>
              <a:gd name="connsiteY1" fmla="*/ 142902 h 195459"/>
              <a:gd name="connsiteX2" fmla="*/ 287231 w 993093"/>
              <a:gd name="connsiteY2" fmla="*/ 112740 h 195459"/>
              <a:gd name="connsiteX3" fmla="*/ 195156 w 993093"/>
              <a:gd name="connsiteY3" fmla="*/ 128615 h 195459"/>
              <a:gd name="connsiteX4" fmla="*/ 453919 w 993093"/>
              <a:gd name="connsiteY4" fmla="*/ 60352 h 195459"/>
              <a:gd name="connsiteX5" fmla="*/ 576156 w 993093"/>
              <a:gd name="connsiteY5" fmla="*/ 58765 h 195459"/>
              <a:gd name="connsiteX6" fmla="*/ 657119 w 993093"/>
              <a:gd name="connsiteY6" fmla="*/ 69877 h 195459"/>
              <a:gd name="connsiteX7" fmla="*/ 622194 w 993093"/>
              <a:gd name="connsiteY7" fmla="*/ 74640 h 195459"/>
              <a:gd name="connsiteX8" fmla="*/ 703156 w 993093"/>
              <a:gd name="connsiteY8" fmla="*/ 39715 h 195459"/>
              <a:gd name="connsiteX9" fmla="*/ 782531 w 993093"/>
              <a:gd name="connsiteY9" fmla="*/ 7965 h 195459"/>
              <a:gd name="connsiteX10" fmla="*/ 984144 w 993093"/>
              <a:gd name="connsiteY10" fmla="*/ 27 h 195459"/>
              <a:gd name="connsiteX11" fmla="*/ 960331 w 993093"/>
              <a:gd name="connsiteY11" fmla="*/ 9552 h 195459"/>
              <a:gd name="connsiteX12" fmla="*/ 728556 w 993093"/>
              <a:gd name="connsiteY12" fmla="*/ 92102 h 195459"/>
              <a:gd name="connsiteX13" fmla="*/ 647594 w 993093"/>
              <a:gd name="connsiteY13" fmla="*/ 142902 h 195459"/>
              <a:gd name="connsiteX14" fmla="*/ 699981 w 993093"/>
              <a:gd name="connsiteY14" fmla="*/ 103215 h 195459"/>
              <a:gd name="connsiteX15" fmla="*/ 623781 w 993093"/>
              <a:gd name="connsiteY15" fmla="*/ 115915 h 195459"/>
              <a:gd name="connsiteX16" fmla="*/ 439631 w 993093"/>
              <a:gd name="connsiteY16" fmla="*/ 146077 h 195459"/>
              <a:gd name="connsiteX17" fmla="*/ 266594 w 993093"/>
              <a:gd name="connsiteY17" fmla="*/ 158777 h 195459"/>
              <a:gd name="connsiteX18" fmla="*/ 1481 w 993093"/>
              <a:gd name="connsiteY18" fmla="*/ 195290 h 19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3093" h="195459">
                <a:moveTo>
                  <a:pt x="1481" y="195290"/>
                </a:moveTo>
                <a:cubicBezTo>
                  <a:pt x="-15452" y="192644"/>
                  <a:pt x="117369" y="156660"/>
                  <a:pt x="164994" y="142902"/>
                </a:cubicBezTo>
                <a:cubicBezTo>
                  <a:pt x="212619" y="129144"/>
                  <a:pt x="282204" y="115121"/>
                  <a:pt x="287231" y="112740"/>
                </a:cubicBezTo>
                <a:cubicBezTo>
                  <a:pt x="292258" y="110359"/>
                  <a:pt x="167375" y="137346"/>
                  <a:pt x="195156" y="128615"/>
                </a:cubicBezTo>
                <a:cubicBezTo>
                  <a:pt x="222937" y="119884"/>
                  <a:pt x="390419" y="71994"/>
                  <a:pt x="453919" y="60352"/>
                </a:cubicBezTo>
                <a:cubicBezTo>
                  <a:pt x="517419" y="48710"/>
                  <a:pt x="542289" y="57178"/>
                  <a:pt x="576156" y="58765"/>
                </a:cubicBezTo>
                <a:cubicBezTo>
                  <a:pt x="610023" y="60352"/>
                  <a:pt x="649446" y="67231"/>
                  <a:pt x="657119" y="69877"/>
                </a:cubicBezTo>
                <a:cubicBezTo>
                  <a:pt x="664792" y="72523"/>
                  <a:pt x="614521" y="79667"/>
                  <a:pt x="622194" y="74640"/>
                </a:cubicBezTo>
                <a:cubicBezTo>
                  <a:pt x="629867" y="69613"/>
                  <a:pt x="703156" y="39715"/>
                  <a:pt x="703156" y="39715"/>
                </a:cubicBezTo>
                <a:cubicBezTo>
                  <a:pt x="729879" y="28603"/>
                  <a:pt x="735700" y="14580"/>
                  <a:pt x="782531" y="7965"/>
                </a:cubicBezTo>
                <a:cubicBezTo>
                  <a:pt x="829362" y="1350"/>
                  <a:pt x="954511" y="-237"/>
                  <a:pt x="984144" y="27"/>
                </a:cubicBezTo>
                <a:cubicBezTo>
                  <a:pt x="1013777" y="291"/>
                  <a:pt x="960331" y="9552"/>
                  <a:pt x="960331" y="9552"/>
                </a:cubicBezTo>
                <a:cubicBezTo>
                  <a:pt x="917733" y="24898"/>
                  <a:pt x="780679" y="69877"/>
                  <a:pt x="728556" y="92102"/>
                </a:cubicBezTo>
                <a:cubicBezTo>
                  <a:pt x="676433" y="114327"/>
                  <a:pt x="652356" y="141050"/>
                  <a:pt x="647594" y="142902"/>
                </a:cubicBezTo>
                <a:cubicBezTo>
                  <a:pt x="642832" y="144754"/>
                  <a:pt x="703950" y="107713"/>
                  <a:pt x="699981" y="103215"/>
                </a:cubicBezTo>
                <a:cubicBezTo>
                  <a:pt x="696012" y="98717"/>
                  <a:pt x="623781" y="115915"/>
                  <a:pt x="623781" y="115915"/>
                </a:cubicBezTo>
                <a:cubicBezTo>
                  <a:pt x="580389" y="123059"/>
                  <a:pt x="499162" y="138933"/>
                  <a:pt x="439631" y="146077"/>
                </a:cubicBezTo>
                <a:cubicBezTo>
                  <a:pt x="380100" y="153221"/>
                  <a:pt x="336179" y="148723"/>
                  <a:pt x="266594" y="158777"/>
                </a:cubicBezTo>
                <a:cubicBezTo>
                  <a:pt x="197009" y="168831"/>
                  <a:pt x="18414" y="197936"/>
                  <a:pt x="1481" y="195290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2C38D3DA-7489-FF99-0CF4-FF0D7D9B4B14}"/>
              </a:ext>
            </a:extLst>
          </p:cNvPr>
          <p:cNvSpPr/>
          <p:nvPr/>
        </p:nvSpPr>
        <p:spPr>
          <a:xfrm>
            <a:off x="5417211" y="4325688"/>
            <a:ext cx="206105" cy="70433"/>
          </a:xfrm>
          <a:custGeom>
            <a:avLst/>
            <a:gdLst>
              <a:gd name="connsiteX0" fmla="*/ 199364 w 206105"/>
              <a:gd name="connsiteY0" fmla="*/ 1837 h 70433"/>
              <a:gd name="connsiteX1" fmla="*/ 156502 w 206105"/>
              <a:gd name="connsiteY1" fmla="*/ 58987 h 70433"/>
              <a:gd name="connsiteX2" fmla="*/ 124752 w 206105"/>
              <a:gd name="connsiteY2" fmla="*/ 65337 h 70433"/>
              <a:gd name="connsiteX3" fmla="*/ 18389 w 206105"/>
              <a:gd name="connsiteY3" fmla="*/ 70100 h 70433"/>
              <a:gd name="connsiteX4" fmla="*/ 123164 w 206105"/>
              <a:gd name="connsiteY4" fmla="*/ 55812 h 70433"/>
              <a:gd name="connsiteX5" fmla="*/ 927 w 206105"/>
              <a:gd name="connsiteY5" fmla="*/ 17712 h 70433"/>
              <a:gd name="connsiteX6" fmla="*/ 199364 w 206105"/>
              <a:gd name="connsiteY6" fmla="*/ 1837 h 7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105" h="70433">
                <a:moveTo>
                  <a:pt x="199364" y="1837"/>
                </a:moveTo>
                <a:cubicBezTo>
                  <a:pt x="225293" y="8716"/>
                  <a:pt x="168937" y="48404"/>
                  <a:pt x="156502" y="58987"/>
                </a:cubicBezTo>
                <a:cubicBezTo>
                  <a:pt x="144067" y="69570"/>
                  <a:pt x="147771" y="63485"/>
                  <a:pt x="124752" y="65337"/>
                </a:cubicBezTo>
                <a:cubicBezTo>
                  <a:pt x="101733" y="67189"/>
                  <a:pt x="18654" y="71688"/>
                  <a:pt x="18389" y="70100"/>
                </a:cubicBezTo>
                <a:cubicBezTo>
                  <a:pt x="18124" y="68513"/>
                  <a:pt x="126074" y="64543"/>
                  <a:pt x="123164" y="55812"/>
                </a:cubicBezTo>
                <a:cubicBezTo>
                  <a:pt x="120254" y="47081"/>
                  <a:pt x="-12302" y="26443"/>
                  <a:pt x="927" y="17712"/>
                </a:cubicBezTo>
                <a:cubicBezTo>
                  <a:pt x="14156" y="8981"/>
                  <a:pt x="173435" y="-5042"/>
                  <a:pt x="199364" y="1837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D8E93B9A-9F6D-EF13-3E18-D437CCF828A2}"/>
              </a:ext>
            </a:extLst>
          </p:cNvPr>
          <p:cNvSpPr/>
          <p:nvPr/>
        </p:nvSpPr>
        <p:spPr>
          <a:xfrm>
            <a:off x="5007139" y="4285897"/>
            <a:ext cx="900682" cy="468667"/>
          </a:xfrm>
          <a:custGeom>
            <a:avLst/>
            <a:gdLst>
              <a:gd name="connsiteX0" fmla="*/ 1424 w 900682"/>
              <a:gd name="connsiteY0" fmla="*/ 255941 h 468667"/>
              <a:gd name="connsiteX1" fmla="*/ 214149 w 900682"/>
              <a:gd name="connsiteY1" fmla="*/ 294041 h 468667"/>
              <a:gd name="connsiteX2" fmla="*/ 504661 w 900682"/>
              <a:gd name="connsiteY2" fmla="*/ 305153 h 468667"/>
              <a:gd name="connsiteX3" fmla="*/ 430049 w 900682"/>
              <a:gd name="connsiteY3" fmla="*/ 306741 h 468667"/>
              <a:gd name="connsiteX4" fmla="*/ 582449 w 900682"/>
              <a:gd name="connsiteY4" fmla="*/ 301978 h 468667"/>
              <a:gd name="connsiteX5" fmla="*/ 761836 w 900682"/>
              <a:gd name="connsiteY5" fmla="*/ 211491 h 468667"/>
              <a:gd name="connsiteX6" fmla="*/ 747549 w 900682"/>
              <a:gd name="connsiteY6" fmla="*/ 222603 h 468667"/>
              <a:gd name="connsiteX7" fmla="*/ 776124 w 900682"/>
              <a:gd name="connsiteY7" fmla="*/ 128941 h 468667"/>
              <a:gd name="connsiteX8" fmla="*/ 896774 w 900682"/>
              <a:gd name="connsiteY8" fmla="*/ 9878 h 468667"/>
              <a:gd name="connsiteX9" fmla="*/ 868199 w 900682"/>
              <a:gd name="connsiteY9" fmla="*/ 38453 h 468667"/>
              <a:gd name="connsiteX10" fmla="*/ 838036 w 900682"/>
              <a:gd name="connsiteY10" fmla="*/ 289278 h 468667"/>
              <a:gd name="connsiteX11" fmla="*/ 839624 w 900682"/>
              <a:gd name="connsiteY11" fmla="*/ 246416 h 468667"/>
              <a:gd name="connsiteX12" fmla="*/ 774536 w 900682"/>
              <a:gd name="connsiteY12" fmla="*/ 400403 h 468667"/>
              <a:gd name="connsiteX13" fmla="*/ 620549 w 900682"/>
              <a:gd name="connsiteY13" fmla="*/ 465491 h 468667"/>
              <a:gd name="connsiteX14" fmla="*/ 696749 w 900682"/>
              <a:gd name="connsiteY14" fmla="*/ 428978 h 468667"/>
              <a:gd name="connsiteX15" fmla="*/ 468149 w 900682"/>
              <a:gd name="connsiteY15" fmla="*/ 468666 h 468667"/>
              <a:gd name="connsiteX16" fmla="*/ 271299 w 900682"/>
              <a:gd name="connsiteY16" fmla="*/ 430566 h 468667"/>
              <a:gd name="connsiteX17" fmla="*/ 336386 w 900682"/>
              <a:gd name="connsiteY17" fmla="*/ 438503 h 468667"/>
              <a:gd name="connsiteX18" fmla="*/ 160174 w 900682"/>
              <a:gd name="connsiteY18" fmla="*/ 389291 h 468667"/>
              <a:gd name="connsiteX19" fmla="*/ 222086 w 900682"/>
              <a:gd name="connsiteY19" fmla="*/ 392466 h 468667"/>
              <a:gd name="connsiteX20" fmla="*/ 69686 w 900682"/>
              <a:gd name="connsiteY20" fmla="*/ 340078 h 468667"/>
              <a:gd name="connsiteX21" fmla="*/ 34761 w 900682"/>
              <a:gd name="connsiteY21" fmla="*/ 311503 h 468667"/>
              <a:gd name="connsiteX22" fmla="*/ 117311 w 900682"/>
              <a:gd name="connsiteY22" fmla="*/ 309916 h 468667"/>
              <a:gd name="connsiteX23" fmla="*/ 1424 w 900682"/>
              <a:gd name="connsiteY23" fmla="*/ 255941 h 46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0682" h="468667">
                <a:moveTo>
                  <a:pt x="1424" y="255941"/>
                </a:moveTo>
                <a:cubicBezTo>
                  <a:pt x="17564" y="253295"/>
                  <a:pt x="130276" y="285839"/>
                  <a:pt x="214149" y="294041"/>
                </a:cubicBezTo>
                <a:cubicBezTo>
                  <a:pt x="298022" y="302243"/>
                  <a:pt x="468678" y="303036"/>
                  <a:pt x="504661" y="305153"/>
                </a:cubicBezTo>
                <a:cubicBezTo>
                  <a:pt x="540644" y="307270"/>
                  <a:pt x="430049" y="306741"/>
                  <a:pt x="430049" y="306741"/>
                </a:cubicBezTo>
                <a:cubicBezTo>
                  <a:pt x="443014" y="306212"/>
                  <a:pt x="527151" y="317853"/>
                  <a:pt x="582449" y="301978"/>
                </a:cubicBezTo>
                <a:cubicBezTo>
                  <a:pt x="637747" y="286103"/>
                  <a:pt x="734319" y="224720"/>
                  <a:pt x="761836" y="211491"/>
                </a:cubicBezTo>
                <a:cubicBezTo>
                  <a:pt x="789353" y="198262"/>
                  <a:pt x="745168" y="236361"/>
                  <a:pt x="747549" y="222603"/>
                </a:cubicBezTo>
                <a:cubicBezTo>
                  <a:pt x="749930" y="208845"/>
                  <a:pt x="751253" y="164395"/>
                  <a:pt x="776124" y="128941"/>
                </a:cubicBezTo>
                <a:cubicBezTo>
                  <a:pt x="800995" y="93487"/>
                  <a:pt x="881428" y="24959"/>
                  <a:pt x="896774" y="9878"/>
                </a:cubicBezTo>
                <a:cubicBezTo>
                  <a:pt x="912120" y="-5203"/>
                  <a:pt x="877989" y="-8114"/>
                  <a:pt x="868199" y="38453"/>
                </a:cubicBezTo>
                <a:cubicBezTo>
                  <a:pt x="858409" y="85020"/>
                  <a:pt x="842798" y="254618"/>
                  <a:pt x="838036" y="289278"/>
                </a:cubicBezTo>
                <a:cubicBezTo>
                  <a:pt x="833274" y="323938"/>
                  <a:pt x="850207" y="227895"/>
                  <a:pt x="839624" y="246416"/>
                </a:cubicBezTo>
                <a:cubicBezTo>
                  <a:pt x="829041" y="264937"/>
                  <a:pt x="811048" y="363891"/>
                  <a:pt x="774536" y="400403"/>
                </a:cubicBezTo>
                <a:cubicBezTo>
                  <a:pt x="738024" y="436915"/>
                  <a:pt x="633514" y="460728"/>
                  <a:pt x="620549" y="465491"/>
                </a:cubicBezTo>
                <a:cubicBezTo>
                  <a:pt x="607584" y="470254"/>
                  <a:pt x="722149" y="428449"/>
                  <a:pt x="696749" y="428978"/>
                </a:cubicBezTo>
                <a:cubicBezTo>
                  <a:pt x="671349" y="429507"/>
                  <a:pt x="539057" y="468401"/>
                  <a:pt x="468149" y="468666"/>
                </a:cubicBezTo>
                <a:cubicBezTo>
                  <a:pt x="397241" y="468931"/>
                  <a:pt x="293260" y="435593"/>
                  <a:pt x="271299" y="430566"/>
                </a:cubicBezTo>
                <a:cubicBezTo>
                  <a:pt x="249338" y="425539"/>
                  <a:pt x="354907" y="445382"/>
                  <a:pt x="336386" y="438503"/>
                </a:cubicBezTo>
                <a:cubicBezTo>
                  <a:pt x="317865" y="431624"/>
                  <a:pt x="179224" y="396964"/>
                  <a:pt x="160174" y="389291"/>
                </a:cubicBezTo>
                <a:cubicBezTo>
                  <a:pt x="141124" y="381618"/>
                  <a:pt x="237167" y="400668"/>
                  <a:pt x="222086" y="392466"/>
                </a:cubicBezTo>
                <a:cubicBezTo>
                  <a:pt x="207005" y="384264"/>
                  <a:pt x="100907" y="353572"/>
                  <a:pt x="69686" y="340078"/>
                </a:cubicBezTo>
                <a:cubicBezTo>
                  <a:pt x="38465" y="326584"/>
                  <a:pt x="26824" y="316530"/>
                  <a:pt x="34761" y="311503"/>
                </a:cubicBezTo>
                <a:cubicBezTo>
                  <a:pt x="42699" y="306476"/>
                  <a:pt x="123132" y="315737"/>
                  <a:pt x="117311" y="309916"/>
                </a:cubicBezTo>
                <a:cubicBezTo>
                  <a:pt x="111490" y="304095"/>
                  <a:pt x="-14716" y="258587"/>
                  <a:pt x="1424" y="255941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B8AA2F7D-5BE4-F1A0-300C-8DB2111AF5AC}"/>
              </a:ext>
            </a:extLst>
          </p:cNvPr>
          <p:cNvSpPr/>
          <p:nvPr/>
        </p:nvSpPr>
        <p:spPr>
          <a:xfrm>
            <a:off x="5232892" y="4609258"/>
            <a:ext cx="312299" cy="44573"/>
          </a:xfrm>
          <a:custGeom>
            <a:avLst/>
            <a:gdLst>
              <a:gd name="connsiteX0" fmla="*/ 1096 w 312299"/>
              <a:gd name="connsiteY0" fmla="*/ 842 h 44573"/>
              <a:gd name="connsiteX1" fmla="*/ 188421 w 312299"/>
              <a:gd name="connsiteY1" fmla="*/ 11955 h 44573"/>
              <a:gd name="connsiteX2" fmla="*/ 148733 w 312299"/>
              <a:gd name="connsiteY2" fmla="*/ 15130 h 44573"/>
              <a:gd name="connsiteX3" fmla="*/ 312246 w 312299"/>
              <a:gd name="connsiteY3" fmla="*/ 23067 h 44573"/>
              <a:gd name="connsiteX4" fmla="*/ 166196 w 312299"/>
              <a:gd name="connsiteY4" fmla="*/ 43705 h 44573"/>
              <a:gd name="connsiteX5" fmla="*/ 112221 w 312299"/>
              <a:gd name="connsiteY5" fmla="*/ 37355 h 44573"/>
              <a:gd name="connsiteX6" fmla="*/ 1096 w 312299"/>
              <a:gd name="connsiteY6" fmla="*/ 842 h 4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299" h="44573">
                <a:moveTo>
                  <a:pt x="1096" y="842"/>
                </a:moveTo>
                <a:cubicBezTo>
                  <a:pt x="13796" y="-3391"/>
                  <a:pt x="163815" y="9574"/>
                  <a:pt x="188421" y="11955"/>
                </a:cubicBezTo>
                <a:cubicBezTo>
                  <a:pt x="213027" y="14336"/>
                  <a:pt x="128096" y="13278"/>
                  <a:pt x="148733" y="15130"/>
                </a:cubicBezTo>
                <a:cubicBezTo>
                  <a:pt x="169371" y="16982"/>
                  <a:pt x="309336" y="18305"/>
                  <a:pt x="312246" y="23067"/>
                </a:cubicBezTo>
                <a:cubicBezTo>
                  <a:pt x="315156" y="27829"/>
                  <a:pt x="199533" y="41324"/>
                  <a:pt x="166196" y="43705"/>
                </a:cubicBezTo>
                <a:cubicBezTo>
                  <a:pt x="132859" y="46086"/>
                  <a:pt x="134711" y="43440"/>
                  <a:pt x="112221" y="37355"/>
                </a:cubicBezTo>
                <a:cubicBezTo>
                  <a:pt x="89731" y="31270"/>
                  <a:pt x="-11604" y="5075"/>
                  <a:pt x="1096" y="8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7506580F-F7E1-8B35-AB79-F8F55D8EF296}"/>
              </a:ext>
            </a:extLst>
          </p:cNvPr>
          <p:cNvSpPr/>
          <p:nvPr/>
        </p:nvSpPr>
        <p:spPr>
          <a:xfrm>
            <a:off x="5508420" y="4514849"/>
            <a:ext cx="296964" cy="149659"/>
          </a:xfrm>
          <a:custGeom>
            <a:avLst/>
            <a:gdLst>
              <a:gd name="connsiteX0" fmla="*/ 205 w 296964"/>
              <a:gd name="connsiteY0" fmla="*/ 127001 h 149659"/>
              <a:gd name="connsiteX1" fmla="*/ 120855 w 296964"/>
              <a:gd name="connsiteY1" fmla="*/ 96839 h 149659"/>
              <a:gd name="connsiteX2" fmla="*/ 208168 w 296964"/>
              <a:gd name="connsiteY2" fmla="*/ 39689 h 149659"/>
              <a:gd name="connsiteX3" fmla="*/ 176418 w 296964"/>
              <a:gd name="connsiteY3" fmla="*/ 52389 h 149659"/>
              <a:gd name="connsiteX4" fmla="*/ 295480 w 296964"/>
              <a:gd name="connsiteY4" fmla="*/ 1 h 149659"/>
              <a:gd name="connsiteX5" fmla="*/ 235155 w 296964"/>
              <a:gd name="connsiteY5" fmla="*/ 53976 h 149659"/>
              <a:gd name="connsiteX6" fmla="*/ 119268 w 296964"/>
              <a:gd name="connsiteY6" fmla="*/ 115889 h 149659"/>
              <a:gd name="connsiteX7" fmla="*/ 171655 w 296964"/>
              <a:gd name="connsiteY7" fmla="*/ 95251 h 149659"/>
              <a:gd name="connsiteX8" fmla="*/ 119268 w 296964"/>
              <a:gd name="connsiteY8" fmla="*/ 147639 h 149659"/>
              <a:gd name="connsiteX9" fmla="*/ 95455 w 296964"/>
              <a:gd name="connsiteY9" fmla="*/ 139701 h 149659"/>
              <a:gd name="connsiteX10" fmla="*/ 62118 w 296964"/>
              <a:gd name="connsiteY10" fmla="*/ 147639 h 149659"/>
              <a:gd name="connsiteX11" fmla="*/ 90693 w 296964"/>
              <a:gd name="connsiteY11" fmla="*/ 147639 h 149659"/>
              <a:gd name="connsiteX12" fmla="*/ 205 w 296964"/>
              <a:gd name="connsiteY12" fmla="*/ 127001 h 14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964" h="149659">
                <a:moveTo>
                  <a:pt x="205" y="127001"/>
                </a:moveTo>
                <a:cubicBezTo>
                  <a:pt x="5232" y="118534"/>
                  <a:pt x="86195" y="111391"/>
                  <a:pt x="120855" y="96839"/>
                </a:cubicBezTo>
                <a:cubicBezTo>
                  <a:pt x="155516" y="82287"/>
                  <a:pt x="198907" y="47097"/>
                  <a:pt x="208168" y="39689"/>
                </a:cubicBezTo>
                <a:cubicBezTo>
                  <a:pt x="217429" y="32281"/>
                  <a:pt x="161866" y="59004"/>
                  <a:pt x="176418" y="52389"/>
                </a:cubicBezTo>
                <a:cubicBezTo>
                  <a:pt x="190970" y="45774"/>
                  <a:pt x="285691" y="-263"/>
                  <a:pt x="295480" y="1"/>
                </a:cubicBezTo>
                <a:cubicBezTo>
                  <a:pt x="305269" y="265"/>
                  <a:pt x="264524" y="34661"/>
                  <a:pt x="235155" y="53976"/>
                </a:cubicBezTo>
                <a:cubicBezTo>
                  <a:pt x="205786" y="73291"/>
                  <a:pt x="129851" y="109010"/>
                  <a:pt x="119268" y="115889"/>
                </a:cubicBezTo>
                <a:cubicBezTo>
                  <a:pt x="108685" y="122768"/>
                  <a:pt x="171655" y="89959"/>
                  <a:pt x="171655" y="95251"/>
                </a:cubicBezTo>
                <a:cubicBezTo>
                  <a:pt x="171655" y="100543"/>
                  <a:pt x="131968" y="140231"/>
                  <a:pt x="119268" y="147639"/>
                </a:cubicBezTo>
                <a:cubicBezTo>
                  <a:pt x="106568" y="155047"/>
                  <a:pt x="104980" y="139701"/>
                  <a:pt x="95455" y="139701"/>
                </a:cubicBezTo>
                <a:cubicBezTo>
                  <a:pt x="85930" y="139701"/>
                  <a:pt x="62912" y="146316"/>
                  <a:pt x="62118" y="147639"/>
                </a:cubicBezTo>
                <a:cubicBezTo>
                  <a:pt x="61324" y="148962"/>
                  <a:pt x="97308" y="150020"/>
                  <a:pt x="90693" y="147639"/>
                </a:cubicBezTo>
                <a:cubicBezTo>
                  <a:pt x="84078" y="145258"/>
                  <a:pt x="-4822" y="135468"/>
                  <a:pt x="205" y="1270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F114B960-7EDF-82A4-14F6-96D306CF5EE4}"/>
              </a:ext>
            </a:extLst>
          </p:cNvPr>
          <p:cNvSpPr/>
          <p:nvPr/>
        </p:nvSpPr>
        <p:spPr>
          <a:xfrm>
            <a:off x="5497501" y="4316284"/>
            <a:ext cx="198453" cy="60370"/>
          </a:xfrm>
          <a:custGeom>
            <a:avLst/>
            <a:gdLst>
              <a:gd name="connsiteX0" fmla="*/ 12 w 198453"/>
              <a:gd name="connsiteY0" fmla="*/ 41404 h 60370"/>
              <a:gd name="connsiteX1" fmla="*/ 69862 w 198453"/>
              <a:gd name="connsiteY1" fmla="*/ 42991 h 60370"/>
              <a:gd name="connsiteX2" fmla="*/ 198449 w 198453"/>
              <a:gd name="connsiteY2" fmla="*/ 129 h 60370"/>
              <a:gd name="connsiteX3" fmla="*/ 65099 w 198453"/>
              <a:gd name="connsiteY3" fmla="*/ 58866 h 60370"/>
              <a:gd name="connsiteX4" fmla="*/ 12 w 198453"/>
              <a:gd name="connsiteY4" fmla="*/ 41404 h 6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453" h="60370">
                <a:moveTo>
                  <a:pt x="12" y="41404"/>
                </a:moveTo>
                <a:cubicBezTo>
                  <a:pt x="806" y="38758"/>
                  <a:pt x="36789" y="49870"/>
                  <a:pt x="69862" y="42991"/>
                </a:cubicBezTo>
                <a:cubicBezTo>
                  <a:pt x="102935" y="36112"/>
                  <a:pt x="199243" y="-2517"/>
                  <a:pt x="198449" y="129"/>
                </a:cubicBezTo>
                <a:cubicBezTo>
                  <a:pt x="197655" y="2775"/>
                  <a:pt x="94203" y="51458"/>
                  <a:pt x="65099" y="58866"/>
                </a:cubicBezTo>
                <a:cubicBezTo>
                  <a:pt x="35995" y="66274"/>
                  <a:pt x="-782" y="44050"/>
                  <a:pt x="12" y="414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5359B1E7-F28E-A77C-8B0A-B987FFDC02E0}"/>
              </a:ext>
            </a:extLst>
          </p:cNvPr>
          <p:cNvSpPr/>
          <p:nvPr/>
        </p:nvSpPr>
        <p:spPr>
          <a:xfrm>
            <a:off x="5329233" y="4348110"/>
            <a:ext cx="184166" cy="22582"/>
          </a:xfrm>
          <a:custGeom>
            <a:avLst/>
            <a:gdLst>
              <a:gd name="connsiteX0" fmla="*/ 5 w 184166"/>
              <a:gd name="connsiteY0" fmla="*/ 22278 h 22582"/>
              <a:gd name="connsiteX1" fmla="*/ 111130 w 184166"/>
              <a:gd name="connsiteY1" fmla="*/ 53 h 22582"/>
              <a:gd name="connsiteX2" fmla="*/ 184155 w 184166"/>
              <a:gd name="connsiteY2" fmla="*/ 15928 h 22582"/>
              <a:gd name="connsiteX3" fmla="*/ 115892 w 184166"/>
              <a:gd name="connsiteY3" fmla="*/ 12753 h 22582"/>
              <a:gd name="connsiteX4" fmla="*/ 5 w 184166"/>
              <a:gd name="connsiteY4" fmla="*/ 22278 h 2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66" h="22582">
                <a:moveTo>
                  <a:pt x="5" y="22278"/>
                </a:moveTo>
                <a:cubicBezTo>
                  <a:pt x="-789" y="20161"/>
                  <a:pt x="80438" y="1111"/>
                  <a:pt x="111130" y="53"/>
                </a:cubicBezTo>
                <a:cubicBezTo>
                  <a:pt x="141822" y="-1005"/>
                  <a:pt x="183361" y="13811"/>
                  <a:pt x="184155" y="15928"/>
                </a:cubicBezTo>
                <a:cubicBezTo>
                  <a:pt x="184949" y="18045"/>
                  <a:pt x="144202" y="10636"/>
                  <a:pt x="115892" y="12753"/>
                </a:cubicBezTo>
                <a:cubicBezTo>
                  <a:pt x="87582" y="14870"/>
                  <a:pt x="799" y="24395"/>
                  <a:pt x="5" y="222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BDF7E202-8A9D-E941-393C-4168A3AA3968}"/>
              </a:ext>
            </a:extLst>
          </p:cNvPr>
          <p:cNvSpPr/>
          <p:nvPr/>
        </p:nvSpPr>
        <p:spPr>
          <a:xfrm>
            <a:off x="5165710" y="4642765"/>
            <a:ext cx="212435" cy="70066"/>
          </a:xfrm>
          <a:custGeom>
            <a:avLst/>
            <a:gdLst>
              <a:gd name="connsiteX0" fmla="*/ 15 w 212435"/>
              <a:gd name="connsiteY0" fmla="*/ 673 h 70066"/>
              <a:gd name="connsiteX1" fmla="*/ 119078 w 212435"/>
              <a:gd name="connsiteY1" fmla="*/ 24485 h 70066"/>
              <a:gd name="connsiteX2" fmla="*/ 211153 w 212435"/>
              <a:gd name="connsiteY2" fmla="*/ 68935 h 70066"/>
              <a:gd name="connsiteX3" fmla="*/ 169878 w 212435"/>
              <a:gd name="connsiteY3" fmla="*/ 56235 h 70066"/>
              <a:gd name="connsiteX4" fmla="*/ 127015 w 212435"/>
              <a:gd name="connsiteY4" fmla="*/ 49885 h 70066"/>
              <a:gd name="connsiteX5" fmla="*/ 15 w 212435"/>
              <a:gd name="connsiteY5" fmla="*/ 673 h 7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435" h="70066">
                <a:moveTo>
                  <a:pt x="15" y="673"/>
                </a:moveTo>
                <a:cubicBezTo>
                  <a:pt x="-1308" y="-3560"/>
                  <a:pt x="83888" y="13108"/>
                  <a:pt x="119078" y="24485"/>
                </a:cubicBezTo>
                <a:cubicBezTo>
                  <a:pt x="154268" y="35862"/>
                  <a:pt x="202686" y="63643"/>
                  <a:pt x="211153" y="68935"/>
                </a:cubicBezTo>
                <a:cubicBezTo>
                  <a:pt x="219620" y="74227"/>
                  <a:pt x="183901" y="59410"/>
                  <a:pt x="169878" y="56235"/>
                </a:cubicBezTo>
                <a:cubicBezTo>
                  <a:pt x="155855" y="53060"/>
                  <a:pt x="150298" y="57823"/>
                  <a:pt x="127015" y="49885"/>
                </a:cubicBezTo>
                <a:cubicBezTo>
                  <a:pt x="103732" y="41948"/>
                  <a:pt x="1338" y="4906"/>
                  <a:pt x="15" y="6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921F8DC6-364E-DD09-1A3F-CD675653EEE9}"/>
              </a:ext>
            </a:extLst>
          </p:cNvPr>
          <p:cNvSpPr/>
          <p:nvPr/>
        </p:nvSpPr>
        <p:spPr>
          <a:xfrm>
            <a:off x="4927313" y="4308907"/>
            <a:ext cx="932291" cy="204549"/>
          </a:xfrm>
          <a:custGeom>
            <a:avLst/>
            <a:gdLst>
              <a:gd name="connsiteX0" fmla="*/ 6637 w 932291"/>
              <a:gd name="connsiteY0" fmla="*/ 178956 h 204549"/>
              <a:gd name="connsiteX1" fmla="*/ 303500 w 932291"/>
              <a:gd name="connsiteY1" fmla="*/ 99581 h 204549"/>
              <a:gd name="connsiteX2" fmla="*/ 624175 w 932291"/>
              <a:gd name="connsiteY2" fmla="*/ 90056 h 204549"/>
              <a:gd name="connsiteX3" fmla="*/ 567025 w 932291"/>
              <a:gd name="connsiteY3" fmla="*/ 99581 h 204549"/>
              <a:gd name="connsiteX4" fmla="*/ 695612 w 932291"/>
              <a:gd name="connsiteY4" fmla="*/ 69418 h 204549"/>
              <a:gd name="connsiteX5" fmla="*/ 928975 w 932291"/>
              <a:gd name="connsiteY5" fmla="*/ 1156 h 204549"/>
              <a:gd name="connsiteX6" fmla="*/ 830550 w 932291"/>
              <a:gd name="connsiteY6" fmla="*/ 31318 h 204549"/>
              <a:gd name="connsiteX7" fmla="*/ 794037 w 932291"/>
              <a:gd name="connsiteY7" fmla="*/ 93231 h 204549"/>
              <a:gd name="connsiteX8" fmla="*/ 760700 w 932291"/>
              <a:gd name="connsiteY8" fmla="*/ 86881 h 204549"/>
              <a:gd name="connsiteX9" fmla="*/ 752762 w 932291"/>
              <a:gd name="connsiteY9" fmla="*/ 120218 h 204549"/>
              <a:gd name="connsiteX10" fmla="*/ 700375 w 932291"/>
              <a:gd name="connsiteY10" fmla="*/ 90056 h 204549"/>
              <a:gd name="connsiteX11" fmla="*/ 644812 w 932291"/>
              <a:gd name="connsiteY11" fmla="*/ 109106 h 204549"/>
              <a:gd name="connsiteX12" fmla="*/ 636875 w 932291"/>
              <a:gd name="connsiteY12" fmla="*/ 174193 h 204549"/>
              <a:gd name="connsiteX13" fmla="*/ 584487 w 932291"/>
              <a:gd name="connsiteY13" fmla="*/ 129743 h 204549"/>
              <a:gd name="connsiteX14" fmla="*/ 490825 w 932291"/>
              <a:gd name="connsiteY14" fmla="*/ 166256 h 204549"/>
              <a:gd name="connsiteX15" fmla="*/ 465425 w 932291"/>
              <a:gd name="connsiteY15" fmla="*/ 171018 h 204549"/>
              <a:gd name="connsiteX16" fmla="*/ 389225 w 932291"/>
              <a:gd name="connsiteY16" fmla="*/ 177368 h 204549"/>
              <a:gd name="connsiteX17" fmla="*/ 370175 w 932291"/>
              <a:gd name="connsiteY17" fmla="*/ 185306 h 204549"/>
              <a:gd name="connsiteX18" fmla="*/ 293975 w 932291"/>
              <a:gd name="connsiteY18" fmla="*/ 156731 h 204549"/>
              <a:gd name="connsiteX19" fmla="*/ 247937 w 932291"/>
              <a:gd name="connsiteY19" fmla="*/ 134506 h 204549"/>
              <a:gd name="connsiteX20" fmla="*/ 225712 w 932291"/>
              <a:gd name="connsiteY20" fmla="*/ 204356 h 204549"/>
              <a:gd name="connsiteX21" fmla="*/ 152687 w 932291"/>
              <a:gd name="connsiteY21" fmla="*/ 156731 h 204549"/>
              <a:gd name="connsiteX22" fmla="*/ 98712 w 932291"/>
              <a:gd name="connsiteY22" fmla="*/ 201181 h 204549"/>
              <a:gd name="connsiteX23" fmla="*/ 6637 w 932291"/>
              <a:gd name="connsiteY23" fmla="*/ 178956 h 20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32291" h="204549">
                <a:moveTo>
                  <a:pt x="6637" y="178956"/>
                </a:moveTo>
                <a:cubicBezTo>
                  <a:pt x="40768" y="162023"/>
                  <a:pt x="200577" y="114398"/>
                  <a:pt x="303500" y="99581"/>
                </a:cubicBezTo>
                <a:cubicBezTo>
                  <a:pt x="406423" y="84764"/>
                  <a:pt x="580254" y="90056"/>
                  <a:pt x="624175" y="90056"/>
                </a:cubicBezTo>
                <a:cubicBezTo>
                  <a:pt x="668096" y="90056"/>
                  <a:pt x="555119" y="103021"/>
                  <a:pt x="567025" y="99581"/>
                </a:cubicBezTo>
                <a:cubicBezTo>
                  <a:pt x="578931" y="96141"/>
                  <a:pt x="635287" y="85822"/>
                  <a:pt x="695612" y="69418"/>
                </a:cubicBezTo>
                <a:cubicBezTo>
                  <a:pt x="755937" y="53014"/>
                  <a:pt x="928975" y="1156"/>
                  <a:pt x="928975" y="1156"/>
                </a:cubicBezTo>
                <a:cubicBezTo>
                  <a:pt x="951465" y="-5194"/>
                  <a:pt x="853040" y="15972"/>
                  <a:pt x="830550" y="31318"/>
                </a:cubicBezTo>
                <a:cubicBezTo>
                  <a:pt x="808060" y="46664"/>
                  <a:pt x="805679" y="83970"/>
                  <a:pt x="794037" y="93231"/>
                </a:cubicBezTo>
                <a:cubicBezTo>
                  <a:pt x="782395" y="102491"/>
                  <a:pt x="767579" y="82383"/>
                  <a:pt x="760700" y="86881"/>
                </a:cubicBezTo>
                <a:cubicBezTo>
                  <a:pt x="753821" y="91379"/>
                  <a:pt x="762816" y="119689"/>
                  <a:pt x="752762" y="120218"/>
                </a:cubicBezTo>
                <a:cubicBezTo>
                  <a:pt x="742708" y="120747"/>
                  <a:pt x="718367" y="91908"/>
                  <a:pt x="700375" y="90056"/>
                </a:cubicBezTo>
                <a:cubicBezTo>
                  <a:pt x="682383" y="88204"/>
                  <a:pt x="655395" y="95083"/>
                  <a:pt x="644812" y="109106"/>
                </a:cubicBezTo>
                <a:cubicBezTo>
                  <a:pt x="634229" y="123129"/>
                  <a:pt x="646929" y="170753"/>
                  <a:pt x="636875" y="174193"/>
                </a:cubicBezTo>
                <a:cubicBezTo>
                  <a:pt x="626821" y="177632"/>
                  <a:pt x="608829" y="131066"/>
                  <a:pt x="584487" y="129743"/>
                </a:cubicBezTo>
                <a:cubicBezTo>
                  <a:pt x="560145" y="128420"/>
                  <a:pt x="510669" y="159377"/>
                  <a:pt x="490825" y="166256"/>
                </a:cubicBezTo>
                <a:cubicBezTo>
                  <a:pt x="470981" y="173135"/>
                  <a:pt x="482358" y="169166"/>
                  <a:pt x="465425" y="171018"/>
                </a:cubicBezTo>
                <a:cubicBezTo>
                  <a:pt x="448492" y="172870"/>
                  <a:pt x="405100" y="174987"/>
                  <a:pt x="389225" y="177368"/>
                </a:cubicBezTo>
                <a:cubicBezTo>
                  <a:pt x="373350" y="179749"/>
                  <a:pt x="386050" y="188745"/>
                  <a:pt x="370175" y="185306"/>
                </a:cubicBezTo>
                <a:cubicBezTo>
                  <a:pt x="354300" y="181867"/>
                  <a:pt x="314348" y="165198"/>
                  <a:pt x="293975" y="156731"/>
                </a:cubicBezTo>
                <a:cubicBezTo>
                  <a:pt x="273602" y="148264"/>
                  <a:pt x="259314" y="126569"/>
                  <a:pt x="247937" y="134506"/>
                </a:cubicBezTo>
                <a:cubicBezTo>
                  <a:pt x="236560" y="142443"/>
                  <a:pt x="241587" y="200652"/>
                  <a:pt x="225712" y="204356"/>
                </a:cubicBezTo>
                <a:cubicBezTo>
                  <a:pt x="209837" y="208060"/>
                  <a:pt x="173854" y="157260"/>
                  <a:pt x="152687" y="156731"/>
                </a:cubicBezTo>
                <a:cubicBezTo>
                  <a:pt x="131520" y="156202"/>
                  <a:pt x="117233" y="197477"/>
                  <a:pt x="98712" y="201181"/>
                </a:cubicBezTo>
                <a:cubicBezTo>
                  <a:pt x="80191" y="204885"/>
                  <a:pt x="-27494" y="195889"/>
                  <a:pt x="6637" y="178956"/>
                </a:cubicBezTo>
                <a:close/>
              </a:path>
            </a:pathLst>
          </a:custGeom>
          <a:solidFill>
            <a:srgbClr val="FF66CC">
              <a:alpha val="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00DFFCE0-AEC7-0239-0F39-58BA08D40657}"/>
              </a:ext>
            </a:extLst>
          </p:cNvPr>
          <p:cNvSpPr/>
          <p:nvPr/>
        </p:nvSpPr>
        <p:spPr>
          <a:xfrm>
            <a:off x="3833241" y="4575872"/>
            <a:ext cx="268418" cy="686195"/>
          </a:xfrm>
          <a:custGeom>
            <a:avLst/>
            <a:gdLst>
              <a:gd name="connsiteX0" fmla="*/ 42 w 268418"/>
              <a:gd name="connsiteY0" fmla="*/ 361 h 686195"/>
              <a:gd name="connsiteX1" fmla="*/ 226526 w 268418"/>
              <a:gd name="connsiteY1" fmla="*/ 326328 h 686195"/>
              <a:gd name="connsiteX2" fmla="*/ 91059 w 268418"/>
              <a:gd name="connsiteY2" fmla="*/ 669228 h 686195"/>
              <a:gd name="connsiteX3" fmla="*/ 124926 w 268418"/>
              <a:gd name="connsiteY3" fmla="*/ 612078 h 686195"/>
              <a:gd name="connsiteX4" fmla="*/ 245576 w 268418"/>
              <a:gd name="connsiteY4" fmla="*/ 421578 h 686195"/>
              <a:gd name="connsiteX5" fmla="*/ 247692 w 268418"/>
              <a:gd name="connsiteY5" fmla="*/ 264945 h 686195"/>
              <a:gd name="connsiteX6" fmla="*/ 42 w 268418"/>
              <a:gd name="connsiteY6" fmla="*/ 361 h 686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418" h="686195">
                <a:moveTo>
                  <a:pt x="42" y="361"/>
                </a:moveTo>
                <a:cubicBezTo>
                  <a:pt x="-3486" y="10591"/>
                  <a:pt x="211356" y="214850"/>
                  <a:pt x="226526" y="326328"/>
                </a:cubicBezTo>
                <a:cubicBezTo>
                  <a:pt x="241696" y="437806"/>
                  <a:pt x="107992" y="621603"/>
                  <a:pt x="91059" y="669228"/>
                </a:cubicBezTo>
                <a:cubicBezTo>
                  <a:pt x="74126" y="716853"/>
                  <a:pt x="99173" y="653353"/>
                  <a:pt x="124926" y="612078"/>
                </a:cubicBezTo>
                <a:cubicBezTo>
                  <a:pt x="150679" y="570803"/>
                  <a:pt x="225115" y="479434"/>
                  <a:pt x="245576" y="421578"/>
                </a:cubicBezTo>
                <a:cubicBezTo>
                  <a:pt x="266037" y="363722"/>
                  <a:pt x="283675" y="330209"/>
                  <a:pt x="247692" y="264945"/>
                </a:cubicBezTo>
                <a:cubicBezTo>
                  <a:pt x="211709" y="199681"/>
                  <a:pt x="3570" y="-9869"/>
                  <a:pt x="42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80BF32D6-B5A2-2BFD-C671-83C49F2CBE8C}"/>
              </a:ext>
            </a:extLst>
          </p:cNvPr>
          <p:cNvSpPr/>
          <p:nvPr/>
        </p:nvSpPr>
        <p:spPr>
          <a:xfrm>
            <a:off x="3237427" y="3267988"/>
            <a:ext cx="403653" cy="1461158"/>
          </a:xfrm>
          <a:custGeom>
            <a:avLst/>
            <a:gdLst>
              <a:gd name="connsiteX0" fmla="*/ 403240 w 403653"/>
              <a:gd name="connsiteY0" fmla="*/ 145 h 1461158"/>
              <a:gd name="connsiteX1" fmla="*/ 153473 w 403653"/>
              <a:gd name="connsiteY1" fmla="*/ 431945 h 1461158"/>
              <a:gd name="connsiteX2" fmla="*/ 13773 w 403653"/>
              <a:gd name="connsiteY2" fmla="*/ 1418312 h 1461158"/>
              <a:gd name="connsiteX3" fmla="*/ 13773 w 403653"/>
              <a:gd name="connsiteY3" fmla="*/ 1202412 h 1461158"/>
              <a:gd name="connsiteX4" fmla="*/ 89973 w 403653"/>
              <a:gd name="connsiteY4" fmla="*/ 470045 h 1461158"/>
              <a:gd name="connsiteX5" fmla="*/ 403240 w 403653"/>
              <a:gd name="connsiteY5" fmla="*/ 145 h 146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653" h="1461158">
                <a:moveTo>
                  <a:pt x="403240" y="145"/>
                </a:moveTo>
                <a:cubicBezTo>
                  <a:pt x="413823" y="-6205"/>
                  <a:pt x="218384" y="195584"/>
                  <a:pt x="153473" y="431945"/>
                </a:cubicBezTo>
                <a:cubicBezTo>
                  <a:pt x="88562" y="668306"/>
                  <a:pt x="37056" y="1289901"/>
                  <a:pt x="13773" y="1418312"/>
                </a:cubicBezTo>
                <a:cubicBezTo>
                  <a:pt x="-9510" y="1546723"/>
                  <a:pt x="1073" y="1360457"/>
                  <a:pt x="13773" y="1202412"/>
                </a:cubicBezTo>
                <a:cubicBezTo>
                  <a:pt x="26473" y="1044368"/>
                  <a:pt x="27178" y="669717"/>
                  <a:pt x="89973" y="470045"/>
                </a:cubicBezTo>
                <a:cubicBezTo>
                  <a:pt x="152767" y="270373"/>
                  <a:pt x="392657" y="6495"/>
                  <a:pt x="403240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960E2A43-058E-AD9D-CC9F-F3559675899B}"/>
              </a:ext>
            </a:extLst>
          </p:cNvPr>
          <p:cNvSpPr/>
          <p:nvPr/>
        </p:nvSpPr>
        <p:spPr>
          <a:xfrm>
            <a:off x="2691117" y="2305897"/>
            <a:ext cx="544010" cy="1436832"/>
          </a:xfrm>
          <a:custGeom>
            <a:avLst/>
            <a:gdLst>
              <a:gd name="connsiteX0" fmla="*/ 543150 w 544010"/>
              <a:gd name="connsiteY0" fmla="*/ 1270 h 1436832"/>
              <a:gd name="connsiteX1" fmla="*/ 191783 w 544010"/>
              <a:gd name="connsiteY1" fmla="*/ 572770 h 1436832"/>
              <a:gd name="connsiteX2" fmla="*/ 5516 w 544010"/>
              <a:gd name="connsiteY2" fmla="*/ 1415203 h 1436832"/>
              <a:gd name="connsiteX3" fmla="*/ 52083 w 544010"/>
              <a:gd name="connsiteY3" fmla="*/ 1148503 h 1436832"/>
              <a:gd name="connsiteX4" fmla="*/ 81716 w 544010"/>
              <a:gd name="connsiteY4" fmla="*/ 725170 h 1436832"/>
              <a:gd name="connsiteX5" fmla="*/ 543150 w 544010"/>
              <a:gd name="connsiteY5" fmla="*/ 1270 h 14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010" h="1436832">
                <a:moveTo>
                  <a:pt x="543150" y="1270"/>
                </a:moveTo>
                <a:cubicBezTo>
                  <a:pt x="561495" y="-24130"/>
                  <a:pt x="281389" y="337115"/>
                  <a:pt x="191783" y="572770"/>
                </a:cubicBezTo>
                <a:cubicBezTo>
                  <a:pt x="102177" y="808425"/>
                  <a:pt x="28799" y="1319248"/>
                  <a:pt x="5516" y="1415203"/>
                </a:cubicBezTo>
                <a:cubicBezTo>
                  <a:pt x="-17767" y="1511159"/>
                  <a:pt x="39383" y="1263509"/>
                  <a:pt x="52083" y="1148503"/>
                </a:cubicBezTo>
                <a:cubicBezTo>
                  <a:pt x="64783" y="1033498"/>
                  <a:pt x="1283" y="912848"/>
                  <a:pt x="81716" y="725170"/>
                </a:cubicBezTo>
                <a:cubicBezTo>
                  <a:pt x="162149" y="537492"/>
                  <a:pt x="524805" y="26670"/>
                  <a:pt x="543150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FD36FC02-5F25-77E2-86E8-392EE79F8224}"/>
              </a:ext>
            </a:extLst>
          </p:cNvPr>
          <p:cNvSpPr/>
          <p:nvPr/>
        </p:nvSpPr>
        <p:spPr>
          <a:xfrm>
            <a:off x="2470366" y="3052183"/>
            <a:ext cx="247470" cy="1457806"/>
          </a:xfrm>
          <a:custGeom>
            <a:avLst/>
            <a:gdLst>
              <a:gd name="connsiteX0" fmla="*/ 247434 w 247470"/>
              <a:gd name="connsiteY0" fmla="*/ 50 h 1457806"/>
              <a:gd name="connsiteX1" fmla="*/ 145834 w 247470"/>
              <a:gd name="connsiteY1" fmla="*/ 427617 h 1457806"/>
              <a:gd name="connsiteX2" fmla="*/ 188167 w 247470"/>
              <a:gd name="connsiteY2" fmla="*/ 999117 h 1457806"/>
              <a:gd name="connsiteX3" fmla="*/ 1901 w 247470"/>
              <a:gd name="connsiteY3" fmla="*/ 1447850 h 1457806"/>
              <a:gd name="connsiteX4" fmla="*/ 99267 w 247470"/>
              <a:gd name="connsiteY4" fmla="*/ 1278517 h 1457806"/>
              <a:gd name="connsiteX5" fmla="*/ 222034 w 247470"/>
              <a:gd name="connsiteY5" fmla="*/ 914450 h 1457806"/>
              <a:gd name="connsiteX6" fmla="*/ 158534 w 247470"/>
              <a:gd name="connsiteY6" fmla="*/ 453017 h 1457806"/>
              <a:gd name="connsiteX7" fmla="*/ 247434 w 247470"/>
              <a:gd name="connsiteY7" fmla="*/ 50 h 145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470" h="1457806">
                <a:moveTo>
                  <a:pt x="247434" y="50"/>
                </a:moveTo>
                <a:cubicBezTo>
                  <a:pt x="245317" y="-4183"/>
                  <a:pt x="155712" y="261106"/>
                  <a:pt x="145834" y="427617"/>
                </a:cubicBezTo>
                <a:cubicBezTo>
                  <a:pt x="135956" y="594128"/>
                  <a:pt x="212156" y="829078"/>
                  <a:pt x="188167" y="999117"/>
                </a:cubicBezTo>
                <a:cubicBezTo>
                  <a:pt x="164178" y="1169156"/>
                  <a:pt x="16718" y="1401283"/>
                  <a:pt x="1901" y="1447850"/>
                </a:cubicBezTo>
                <a:cubicBezTo>
                  <a:pt x="-12916" y="1494417"/>
                  <a:pt x="62578" y="1367417"/>
                  <a:pt x="99267" y="1278517"/>
                </a:cubicBezTo>
                <a:cubicBezTo>
                  <a:pt x="135956" y="1189617"/>
                  <a:pt x="212156" y="1052033"/>
                  <a:pt x="222034" y="914450"/>
                </a:cubicBezTo>
                <a:cubicBezTo>
                  <a:pt x="231912" y="776867"/>
                  <a:pt x="157123" y="599772"/>
                  <a:pt x="158534" y="453017"/>
                </a:cubicBezTo>
                <a:cubicBezTo>
                  <a:pt x="159945" y="306262"/>
                  <a:pt x="249551" y="4283"/>
                  <a:pt x="247434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A3D06010-350C-60C3-443F-5B423C8EDAB1}"/>
              </a:ext>
            </a:extLst>
          </p:cNvPr>
          <p:cNvSpPr/>
          <p:nvPr/>
        </p:nvSpPr>
        <p:spPr>
          <a:xfrm>
            <a:off x="3059171" y="3107082"/>
            <a:ext cx="340421" cy="1303736"/>
          </a:xfrm>
          <a:custGeom>
            <a:avLst/>
            <a:gdLst>
              <a:gd name="connsiteX0" fmla="*/ 340196 w 340421"/>
              <a:gd name="connsiteY0" fmla="*/ 8651 h 1303736"/>
              <a:gd name="connsiteX1" fmla="*/ 52329 w 340421"/>
              <a:gd name="connsiteY1" fmla="*/ 427751 h 1303736"/>
              <a:gd name="connsiteX2" fmla="*/ 43862 w 340421"/>
              <a:gd name="connsiteY2" fmla="*/ 1270185 h 1303736"/>
              <a:gd name="connsiteX3" fmla="*/ 39629 w 340421"/>
              <a:gd name="connsiteY3" fmla="*/ 1083918 h 1303736"/>
              <a:gd name="connsiteX4" fmla="*/ 1529 w 340421"/>
              <a:gd name="connsiteY4" fmla="*/ 597085 h 1303736"/>
              <a:gd name="connsiteX5" fmla="*/ 98896 w 340421"/>
              <a:gd name="connsiteY5" fmla="*/ 177985 h 1303736"/>
              <a:gd name="connsiteX6" fmla="*/ 340196 w 340421"/>
              <a:gd name="connsiteY6" fmla="*/ 8651 h 130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421" h="1303736">
                <a:moveTo>
                  <a:pt x="340196" y="8651"/>
                </a:moveTo>
                <a:cubicBezTo>
                  <a:pt x="332435" y="50279"/>
                  <a:pt x="101718" y="217495"/>
                  <a:pt x="52329" y="427751"/>
                </a:cubicBezTo>
                <a:cubicBezTo>
                  <a:pt x="2940" y="638007"/>
                  <a:pt x="45979" y="1160824"/>
                  <a:pt x="43862" y="1270185"/>
                </a:cubicBezTo>
                <a:cubicBezTo>
                  <a:pt x="41745" y="1379546"/>
                  <a:pt x="46684" y="1196101"/>
                  <a:pt x="39629" y="1083918"/>
                </a:cubicBezTo>
                <a:cubicBezTo>
                  <a:pt x="32574" y="971735"/>
                  <a:pt x="-8349" y="748074"/>
                  <a:pt x="1529" y="597085"/>
                </a:cubicBezTo>
                <a:cubicBezTo>
                  <a:pt x="11407" y="446096"/>
                  <a:pt x="44568" y="271824"/>
                  <a:pt x="98896" y="177985"/>
                </a:cubicBezTo>
                <a:cubicBezTo>
                  <a:pt x="153224" y="84146"/>
                  <a:pt x="347957" y="-32977"/>
                  <a:pt x="340196" y="8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6709C079-8811-D449-2B26-9C49CE3951CA}"/>
              </a:ext>
            </a:extLst>
          </p:cNvPr>
          <p:cNvSpPr/>
          <p:nvPr/>
        </p:nvSpPr>
        <p:spPr>
          <a:xfrm>
            <a:off x="2556203" y="3678754"/>
            <a:ext cx="311554" cy="1662339"/>
          </a:xfrm>
          <a:custGeom>
            <a:avLst/>
            <a:gdLst>
              <a:gd name="connsiteX0" fmla="*/ 250497 w 311554"/>
              <a:gd name="connsiteY0" fmla="*/ 4246 h 1662339"/>
              <a:gd name="connsiteX1" fmla="*/ 301297 w 311554"/>
              <a:gd name="connsiteY1" fmla="*/ 753546 h 1662339"/>
              <a:gd name="connsiteX2" fmla="*/ 9197 w 311554"/>
              <a:gd name="connsiteY2" fmla="*/ 1629846 h 1662339"/>
              <a:gd name="connsiteX3" fmla="*/ 93864 w 311554"/>
              <a:gd name="connsiteY3" fmla="*/ 1380079 h 1662339"/>
              <a:gd name="connsiteX4" fmla="*/ 301297 w 311554"/>
              <a:gd name="connsiteY4" fmla="*/ 491079 h 1662339"/>
              <a:gd name="connsiteX5" fmla="*/ 250497 w 311554"/>
              <a:gd name="connsiteY5" fmla="*/ 4246 h 166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554" h="1662339">
                <a:moveTo>
                  <a:pt x="250497" y="4246"/>
                </a:moveTo>
                <a:cubicBezTo>
                  <a:pt x="250497" y="47990"/>
                  <a:pt x="341514" y="482613"/>
                  <a:pt x="301297" y="753546"/>
                </a:cubicBezTo>
                <a:cubicBezTo>
                  <a:pt x="261080" y="1024479"/>
                  <a:pt x="43769" y="1525424"/>
                  <a:pt x="9197" y="1629846"/>
                </a:cubicBezTo>
                <a:cubicBezTo>
                  <a:pt x="-25375" y="1734268"/>
                  <a:pt x="45181" y="1569873"/>
                  <a:pt x="93864" y="1380079"/>
                </a:cubicBezTo>
                <a:cubicBezTo>
                  <a:pt x="142547" y="1190285"/>
                  <a:pt x="275192" y="718268"/>
                  <a:pt x="301297" y="491079"/>
                </a:cubicBezTo>
                <a:cubicBezTo>
                  <a:pt x="327402" y="263890"/>
                  <a:pt x="250497" y="-39498"/>
                  <a:pt x="250497" y="4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9AF2B088-F495-D543-6609-9CC349DC0296}"/>
              </a:ext>
            </a:extLst>
          </p:cNvPr>
          <p:cNvSpPr/>
          <p:nvPr/>
        </p:nvSpPr>
        <p:spPr>
          <a:xfrm>
            <a:off x="2109789" y="4303908"/>
            <a:ext cx="598085" cy="1719511"/>
          </a:xfrm>
          <a:custGeom>
            <a:avLst/>
            <a:gdLst>
              <a:gd name="connsiteX0" fmla="*/ 595311 w 598085"/>
              <a:gd name="connsiteY0" fmla="*/ 14092 h 1719511"/>
              <a:gd name="connsiteX1" fmla="*/ 231244 w 598085"/>
              <a:gd name="connsiteY1" fmla="*/ 1080892 h 1719511"/>
              <a:gd name="connsiteX2" fmla="*/ 6878 w 598085"/>
              <a:gd name="connsiteY2" fmla="*/ 1698959 h 1719511"/>
              <a:gd name="connsiteX3" fmla="*/ 87311 w 598085"/>
              <a:gd name="connsiteY3" fmla="*/ 1474592 h 1719511"/>
              <a:gd name="connsiteX4" fmla="*/ 383644 w 598085"/>
              <a:gd name="connsiteY4" fmla="*/ 534792 h 1719511"/>
              <a:gd name="connsiteX5" fmla="*/ 595311 w 598085"/>
              <a:gd name="connsiteY5" fmla="*/ 14092 h 171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085" h="1719511">
                <a:moveTo>
                  <a:pt x="595311" y="14092"/>
                </a:moveTo>
                <a:cubicBezTo>
                  <a:pt x="569911" y="105109"/>
                  <a:pt x="329316" y="800081"/>
                  <a:pt x="231244" y="1080892"/>
                </a:cubicBezTo>
                <a:cubicBezTo>
                  <a:pt x="133172" y="1361703"/>
                  <a:pt x="30867" y="1633342"/>
                  <a:pt x="6878" y="1698959"/>
                </a:cubicBezTo>
                <a:cubicBezTo>
                  <a:pt x="-17111" y="1764576"/>
                  <a:pt x="24517" y="1668620"/>
                  <a:pt x="87311" y="1474592"/>
                </a:cubicBezTo>
                <a:cubicBezTo>
                  <a:pt x="150105" y="1280564"/>
                  <a:pt x="301799" y="776092"/>
                  <a:pt x="383644" y="534792"/>
                </a:cubicBezTo>
                <a:cubicBezTo>
                  <a:pt x="465488" y="293492"/>
                  <a:pt x="620711" y="-76925"/>
                  <a:pt x="595311" y="14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B558D7FA-75D8-76B6-411C-B1564DB6DA1C}"/>
              </a:ext>
            </a:extLst>
          </p:cNvPr>
          <p:cNvSpPr/>
          <p:nvPr/>
        </p:nvSpPr>
        <p:spPr>
          <a:xfrm>
            <a:off x="2098822" y="4655233"/>
            <a:ext cx="360776" cy="1377497"/>
          </a:xfrm>
          <a:custGeom>
            <a:avLst/>
            <a:gdLst>
              <a:gd name="connsiteX0" fmla="*/ 360745 w 360776"/>
              <a:gd name="connsiteY0" fmla="*/ 1434 h 1377497"/>
              <a:gd name="connsiteX1" fmla="*/ 106745 w 360776"/>
              <a:gd name="connsiteY1" fmla="*/ 683000 h 1377497"/>
              <a:gd name="connsiteX2" fmla="*/ 5145 w 360776"/>
              <a:gd name="connsiteY2" fmla="*/ 1368800 h 1377497"/>
              <a:gd name="connsiteX3" fmla="*/ 26311 w 360776"/>
              <a:gd name="connsiteY3" fmla="*/ 1034367 h 1377497"/>
              <a:gd name="connsiteX4" fmla="*/ 123678 w 360776"/>
              <a:gd name="connsiteY4" fmla="*/ 517900 h 1377497"/>
              <a:gd name="connsiteX5" fmla="*/ 360745 w 360776"/>
              <a:gd name="connsiteY5" fmla="*/ 1434 h 137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776" h="1377497">
                <a:moveTo>
                  <a:pt x="360745" y="1434"/>
                </a:moveTo>
                <a:cubicBezTo>
                  <a:pt x="357923" y="28951"/>
                  <a:pt x="166012" y="455106"/>
                  <a:pt x="106745" y="683000"/>
                </a:cubicBezTo>
                <a:cubicBezTo>
                  <a:pt x="47478" y="910894"/>
                  <a:pt x="18551" y="1310239"/>
                  <a:pt x="5145" y="1368800"/>
                </a:cubicBezTo>
                <a:cubicBezTo>
                  <a:pt x="-8261" y="1427361"/>
                  <a:pt x="6556" y="1176184"/>
                  <a:pt x="26311" y="1034367"/>
                </a:cubicBezTo>
                <a:cubicBezTo>
                  <a:pt x="46066" y="892550"/>
                  <a:pt x="70761" y="686528"/>
                  <a:pt x="123678" y="517900"/>
                </a:cubicBezTo>
                <a:cubicBezTo>
                  <a:pt x="176595" y="349272"/>
                  <a:pt x="363567" y="-26083"/>
                  <a:pt x="360745" y="1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E47EBE68-7576-449E-CEE6-4AC7E47DDDF8}"/>
              </a:ext>
            </a:extLst>
          </p:cNvPr>
          <p:cNvSpPr/>
          <p:nvPr/>
        </p:nvSpPr>
        <p:spPr>
          <a:xfrm>
            <a:off x="3455795" y="4538133"/>
            <a:ext cx="366943" cy="1273903"/>
          </a:xfrm>
          <a:custGeom>
            <a:avLst/>
            <a:gdLst>
              <a:gd name="connsiteX0" fmla="*/ 49405 w 366943"/>
              <a:gd name="connsiteY0" fmla="*/ 0 h 1273903"/>
              <a:gd name="connsiteX1" fmla="*/ 15538 w 366943"/>
              <a:gd name="connsiteY1" fmla="*/ 330200 h 1273903"/>
              <a:gd name="connsiteX2" fmla="*/ 341505 w 366943"/>
              <a:gd name="connsiteY2" fmla="*/ 1037167 h 1273903"/>
              <a:gd name="connsiteX3" fmla="*/ 345738 w 366943"/>
              <a:gd name="connsiteY3" fmla="*/ 1270000 h 1273903"/>
              <a:gd name="connsiteX4" fmla="*/ 345738 w 366943"/>
              <a:gd name="connsiteY4" fmla="*/ 1155700 h 1273903"/>
              <a:gd name="connsiteX5" fmla="*/ 303405 w 366943"/>
              <a:gd name="connsiteY5" fmla="*/ 812800 h 1273903"/>
              <a:gd name="connsiteX6" fmla="*/ 24005 w 366943"/>
              <a:gd name="connsiteY6" fmla="*/ 330200 h 1273903"/>
              <a:gd name="connsiteX7" fmla="*/ 49405 w 366943"/>
              <a:gd name="connsiteY7" fmla="*/ 0 h 127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943" h="1273903">
                <a:moveTo>
                  <a:pt x="49405" y="0"/>
                </a:moveTo>
                <a:cubicBezTo>
                  <a:pt x="47994" y="0"/>
                  <a:pt x="-33145" y="157339"/>
                  <a:pt x="15538" y="330200"/>
                </a:cubicBezTo>
                <a:cubicBezTo>
                  <a:pt x="64221" y="503061"/>
                  <a:pt x="286472" y="880534"/>
                  <a:pt x="341505" y="1037167"/>
                </a:cubicBezTo>
                <a:cubicBezTo>
                  <a:pt x="396538" y="1193800"/>
                  <a:pt x="345033" y="1250245"/>
                  <a:pt x="345738" y="1270000"/>
                </a:cubicBezTo>
                <a:cubicBezTo>
                  <a:pt x="346443" y="1289755"/>
                  <a:pt x="352793" y="1231900"/>
                  <a:pt x="345738" y="1155700"/>
                </a:cubicBezTo>
                <a:cubicBezTo>
                  <a:pt x="338683" y="1079500"/>
                  <a:pt x="357027" y="950383"/>
                  <a:pt x="303405" y="812800"/>
                </a:cubicBezTo>
                <a:cubicBezTo>
                  <a:pt x="249783" y="675217"/>
                  <a:pt x="68455" y="467078"/>
                  <a:pt x="24005" y="330200"/>
                </a:cubicBezTo>
                <a:cubicBezTo>
                  <a:pt x="-20445" y="193322"/>
                  <a:pt x="50816" y="0"/>
                  <a:pt x="494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85F308E6-06A0-2271-E2C5-971CE83D7375}"/>
              </a:ext>
            </a:extLst>
          </p:cNvPr>
          <p:cNvSpPr/>
          <p:nvPr/>
        </p:nvSpPr>
        <p:spPr>
          <a:xfrm>
            <a:off x="3169383" y="4496907"/>
            <a:ext cx="340275" cy="1901348"/>
          </a:xfrm>
          <a:custGeom>
            <a:avLst/>
            <a:gdLst>
              <a:gd name="connsiteX0" fmla="*/ 183417 w 340275"/>
              <a:gd name="connsiteY0" fmla="*/ 7360 h 1901348"/>
              <a:gd name="connsiteX1" fmla="*/ 276550 w 340275"/>
              <a:gd name="connsiteY1" fmla="*/ 837093 h 1901348"/>
              <a:gd name="connsiteX2" fmla="*/ 5617 w 340275"/>
              <a:gd name="connsiteY2" fmla="*/ 1870026 h 1901348"/>
              <a:gd name="connsiteX3" fmla="*/ 111450 w 340275"/>
              <a:gd name="connsiteY3" fmla="*/ 1556760 h 1901348"/>
              <a:gd name="connsiteX4" fmla="*/ 327350 w 340275"/>
              <a:gd name="connsiteY4" fmla="*/ 773593 h 1901348"/>
              <a:gd name="connsiteX5" fmla="*/ 301950 w 340275"/>
              <a:gd name="connsiteY5" fmla="*/ 447626 h 1901348"/>
              <a:gd name="connsiteX6" fmla="*/ 183417 w 340275"/>
              <a:gd name="connsiteY6" fmla="*/ 7360 h 190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275" h="1901348">
                <a:moveTo>
                  <a:pt x="183417" y="7360"/>
                </a:moveTo>
                <a:cubicBezTo>
                  <a:pt x="179184" y="72271"/>
                  <a:pt x="306183" y="526649"/>
                  <a:pt x="276550" y="837093"/>
                </a:cubicBezTo>
                <a:cubicBezTo>
                  <a:pt x="246917" y="1147537"/>
                  <a:pt x="33134" y="1750081"/>
                  <a:pt x="5617" y="1870026"/>
                </a:cubicBezTo>
                <a:cubicBezTo>
                  <a:pt x="-21900" y="1989971"/>
                  <a:pt x="57828" y="1739499"/>
                  <a:pt x="111450" y="1556760"/>
                </a:cubicBezTo>
                <a:cubicBezTo>
                  <a:pt x="165072" y="1374021"/>
                  <a:pt x="295600" y="958449"/>
                  <a:pt x="327350" y="773593"/>
                </a:cubicBezTo>
                <a:cubicBezTo>
                  <a:pt x="359100" y="588737"/>
                  <a:pt x="325233" y="570393"/>
                  <a:pt x="301950" y="447626"/>
                </a:cubicBezTo>
                <a:cubicBezTo>
                  <a:pt x="278667" y="324859"/>
                  <a:pt x="187650" y="-57551"/>
                  <a:pt x="183417" y="7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59548E5D-F09C-1277-A813-5CD4A29C3422}"/>
              </a:ext>
            </a:extLst>
          </p:cNvPr>
          <p:cNvSpPr/>
          <p:nvPr/>
        </p:nvSpPr>
        <p:spPr>
          <a:xfrm>
            <a:off x="2822063" y="4455815"/>
            <a:ext cx="285414" cy="1594121"/>
          </a:xfrm>
          <a:custGeom>
            <a:avLst/>
            <a:gdLst>
              <a:gd name="connsiteX0" fmla="*/ 285204 w 285414"/>
              <a:gd name="connsiteY0" fmla="*/ 1885 h 1594121"/>
              <a:gd name="connsiteX1" fmla="*/ 65070 w 285414"/>
              <a:gd name="connsiteY1" fmla="*/ 666518 h 1594121"/>
              <a:gd name="connsiteX2" fmla="*/ 175137 w 285414"/>
              <a:gd name="connsiteY2" fmla="*/ 1538585 h 1594121"/>
              <a:gd name="connsiteX3" fmla="*/ 162437 w 285414"/>
              <a:gd name="connsiteY3" fmla="*/ 1441218 h 1594121"/>
              <a:gd name="connsiteX4" fmla="*/ 35437 w 285414"/>
              <a:gd name="connsiteY4" fmla="*/ 916285 h 1594121"/>
              <a:gd name="connsiteX5" fmla="*/ 18504 w 285414"/>
              <a:gd name="connsiteY5" fmla="*/ 480252 h 1594121"/>
              <a:gd name="connsiteX6" fmla="*/ 285204 w 285414"/>
              <a:gd name="connsiteY6" fmla="*/ 1885 h 159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414" h="1594121">
                <a:moveTo>
                  <a:pt x="285204" y="1885"/>
                </a:moveTo>
                <a:cubicBezTo>
                  <a:pt x="292965" y="32929"/>
                  <a:pt x="83414" y="410401"/>
                  <a:pt x="65070" y="666518"/>
                </a:cubicBezTo>
                <a:cubicBezTo>
                  <a:pt x="46725" y="922635"/>
                  <a:pt x="158909" y="1409468"/>
                  <a:pt x="175137" y="1538585"/>
                </a:cubicBezTo>
                <a:cubicBezTo>
                  <a:pt x="191365" y="1667702"/>
                  <a:pt x="185720" y="1544935"/>
                  <a:pt x="162437" y="1441218"/>
                </a:cubicBezTo>
                <a:cubicBezTo>
                  <a:pt x="139154" y="1337501"/>
                  <a:pt x="59426" y="1076446"/>
                  <a:pt x="35437" y="916285"/>
                </a:cubicBezTo>
                <a:cubicBezTo>
                  <a:pt x="11448" y="756124"/>
                  <a:pt x="-21007" y="629124"/>
                  <a:pt x="18504" y="480252"/>
                </a:cubicBezTo>
                <a:cubicBezTo>
                  <a:pt x="58015" y="331380"/>
                  <a:pt x="277443" y="-29159"/>
                  <a:pt x="285204" y="1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075C0826-D7BD-AF05-FE9F-4CACF037DE83}"/>
              </a:ext>
            </a:extLst>
          </p:cNvPr>
          <p:cNvSpPr/>
          <p:nvPr/>
        </p:nvSpPr>
        <p:spPr>
          <a:xfrm>
            <a:off x="2571509" y="5609119"/>
            <a:ext cx="862817" cy="1896780"/>
          </a:xfrm>
          <a:custGeom>
            <a:avLst/>
            <a:gdLst>
              <a:gd name="connsiteX0" fmla="*/ 201324 w 862817"/>
              <a:gd name="connsiteY0" fmla="*/ 48 h 1896780"/>
              <a:gd name="connsiteX1" fmla="*/ 95491 w 862817"/>
              <a:gd name="connsiteY1" fmla="*/ 723948 h 1896780"/>
              <a:gd name="connsiteX2" fmla="*/ 802458 w 862817"/>
              <a:gd name="connsiteY2" fmla="*/ 1816148 h 1896780"/>
              <a:gd name="connsiteX3" fmla="*/ 772824 w 862817"/>
              <a:gd name="connsiteY3" fmla="*/ 1748414 h 1896780"/>
              <a:gd name="connsiteX4" fmla="*/ 345258 w 862817"/>
              <a:gd name="connsiteY4" fmla="*/ 1215014 h 1896780"/>
              <a:gd name="connsiteX5" fmla="*/ 2358 w 862817"/>
              <a:gd name="connsiteY5" fmla="*/ 690081 h 1896780"/>
              <a:gd name="connsiteX6" fmla="*/ 201324 w 862817"/>
              <a:gd name="connsiteY6" fmla="*/ 48 h 189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817" h="1896780">
                <a:moveTo>
                  <a:pt x="201324" y="48"/>
                </a:moveTo>
                <a:cubicBezTo>
                  <a:pt x="216846" y="5693"/>
                  <a:pt x="-4698" y="421265"/>
                  <a:pt x="95491" y="723948"/>
                </a:cubicBezTo>
                <a:cubicBezTo>
                  <a:pt x="195680" y="1026631"/>
                  <a:pt x="689569" y="1645404"/>
                  <a:pt x="802458" y="1816148"/>
                </a:cubicBezTo>
                <a:cubicBezTo>
                  <a:pt x="915347" y="1986892"/>
                  <a:pt x="849024" y="1848603"/>
                  <a:pt x="772824" y="1748414"/>
                </a:cubicBezTo>
                <a:cubicBezTo>
                  <a:pt x="696624" y="1648225"/>
                  <a:pt x="473669" y="1391403"/>
                  <a:pt x="345258" y="1215014"/>
                </a:cubicBezTo>
                <a:cubicBezTo>
                  <a:pt x="216847" y="1038625"/>
                  <a:pt x="29169" y="892575"/>
                  <a:pt x="2358" y="690081"/>
                </a:cubicBezTo>
                <a:cubicBezTo>
                  <a:pt x="-24453" y="487587"/>
                  <a:pt x="185802" y="-5597"/>
                  <a:pt x="20132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24F62AD2-093E-E61A-97CB-EA276D236BAF}"/>
              </a:ext>
            </a:extLst>
          </p:cNvPr>
          <p:cNvSpPr/>
          <p:nvPr/>
        </p:nvSpPr>
        <p:spPr>
          <a:xfrm>
            <a:off x="2398923" y="5604776"/>
            <a:ext cx="853757" cy="1925369"/>
          </a:xfrm>
          <a:custGeom>
            <a:avLst/>
            <a:gdLst>
              <a:gd name="connsiteX0" fmla="*/ 145310 w 853757"/>
              <a:gd name="connsiteY0" fmla="*/ 12857 h 1925369"/>
              <a:gd name="connsiteX1" fmla="*/ 73344 w 853757"/>
              <a:gd name="connsiteY1" fmla="*/ 982291 h 1925369"/>
              <a:gd name="connsiteX2" fmla="*/ 335810 w 853757"/>
              <a:gd name="connsiteY2" fmla="*/ 1600357 h 1925369"/>
              <a:gd name="connsiteX3" fmla="*/ 831110 w 853757"/>
              <a:gd name="connsiteY3" fmla="*/ 1909391 h 1925369"/>
              <a:gd name="connsiteX4" fmla="*/ 776077 w 853757"/>
              <a:gd name="connsiteY4" fmla="*/ 1883991 h 1925369"/>
              <a:gd name="connsiteX5" fmla="*/ 356977 w 853757"/>
              <a:gd name="connsiteY5" fmla="*/ 1693491 h 1925369"/>
              <a:gd name="connsiteX6" fmla="*/ 90277 w 853757"/>
              <a:gd name="connsiteY6" fmla="*/ 1206657 h 1925369"/>
              <a:gd name="connsiteX7" fmla="*/ 1377 w 853757"/>
              <a:gd name="connsiteY7" fmla="*/ 588591 h 1925369"/>
              <a:gd name="connsiteX8" fmla="*/ 35244 w 853757"/>
              <a:gd name="connsiteY8" fmla="*/ 685957 h 1925369"/>
              <a:gd name="connsiteX9" fmla="*/ 22544 w 853757"/>
              <a:gd name="connsiteY9" fmla="*/ 440424 h 1925369"/>
              <a:gd name="connsiteX10" fmla="*/ 145310 w 853757"/>
              <a:gd name="connsiteY10" fmla="*/ 12857 h 192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3757" h="1925369">
                <a:moveTo>
                  <a:pt x="145310" y="12857"/>
                </a:moveTo>
                <a:cubicBezTo>
                  <a:pt x="153777" y="103168"/>
                  <a:pt x="41594" y="717708"/>
                  <a:pt x="73344" y="982291"/>
                </a:cubicBezTo>
                <a:cubicBezTo>
                  <a:pt x="105094" y="1246874"/>
                  <a:pt x="209516" y="1445840"/>
                  <a:pt x="335810" y="1600357"/>
                </a:cubicBezTo>
                <a:cubicBezTo>
                  <a:pt x="462104" y="1754874"/>
                  <a:pt x="757732" y="1862119"/>
                  <a:pt x="831110" y="1909391"/>
                </a:cubicBezTo>
                <a:cubicBezTo>
                  <a:pt x="904488" y="1956663"/>
                  <a:pt x="776077" y="1883991"/>
                  <a:pt x="776077" y="1883991"/>
                </a:cubicBezTo>
                <a:cubicBezTo>
                  <a:pt x="697055" y="1848008"/>
                  <a:pt x="471277" y="1806380"/>
                  <a:pt x="356977" y="1693491"/>
                </a:cubicBezTo>
                <a:cubicBezTo>
                  <a:pt x="242677" y="1580602"/>
                  <a:pt x="149544" y="1390807"/>
                  <a:pt x="90277" y="1206657"/>
                </a:cubicBezTo>
                <a:cubicBezTo>
                  <a:pt x="31010" y="1022507"/>
                  <a:pt x="10549" y="675374"/>
                  <a:pt x="1377" y="588591"/>
                </a:cubicBezTo>
                <a:cubicBezTo>
                  <a:pt x="-7795" y="501808"/>
                  <a:pt x="31716" y="710651"/>
                  <a:pt x="35244" y="685957"/>
                </a:cubicBezTo>
                <a:cubicBezTo>
                  <a:pt x="38772" y="661263"/>
                  <a:pt x="7022" y="546963"/>
                  <a:pt x="22544" y="440424"/>
                </a:cubicBezTo>
                <a:cubicBezTo>
                  <a:pt x="38066" y="333885"/>
                  <a:pt x="136843" y="-77454"/>
                  <a:pt x="145310" y="12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77B86AAD-C4AB-3ED6-363C-73D41F52C1DF}"/>
              </a:ext>
            </a:extLst>
          </p:cNvPr>
          <p:cNvSpPr/>
          <p:nvPr/>
        </p:nvSpPr>
        <p:spPr>
          <a:xfrm>
            <a:off x="3555737" y="5409900"/>
            <a:ext cx="248318" cy="1654145"/>
          </a:xfrm>
          <a:custGeom>
            <a:avLst/>
            <a:gdLst>
              <a:gd name="connsiteX0" fmla="*/ 263 w 248318"/>
              <a:gd name="connsiteY0" fmla="*/ 300 h 1654145"/>
              <a:gd name="connsiteX1" fmla="*/ 123030 w 248318"/>
              <a:gd name="connsiteY1" fmla="*/ 542167 h 1654145"/>
              <a:gd name="connsiteX2" fmla="*/ 84930 w 248318"/>
              <a:gd name="connsiteY2" fmla="*/ 1037467 h 1654145"/>
              <a:gd name="connsiteX3" fmla="*/ 237330 w 248318"/>
              <a:gd name="connsiteY3" fmla="*/ 1617433 h 1654145"/>
              <a:gd name="connsiteX4" fmla="*/ 216163 w 248318"/>
              <a:gd name="connsiteY4" fmla="*/ 1537000 h 1654145"/>
              <a:gd name="connsiteX5" fmla="*/ 55296 w 248318"/>
              <a:gd name="connsiteY5" fmla="*/ 1067100 h 1654145"/>
              <a:gd name="connsiteX6" fmla="*/ 89163 w 248318"/>
              <a:gd name="connsiteY6" fmla="*/ 474433 h 1654145"/>
              <a:gd name="connsiteX7" fmla="*/ 263 w 248318"/>
              <a:gd name="connsiteY7" fmla="*/ 300 h 165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318" h="1654145">
                <a:moveTo>
                  <a:pt x="263" y="300"/>
                </a:moveTo>
                <a:cubicBezTo>
                  <a:pt x="5908" y="11589"/>
                  <a:pt x="108919" y="369306"/>
                  <a:pt x="123030" y="542167"/>
                </a:cubicBezTo>
                <a:cubicBezTo>
                  <a:pt x="137141" y="715028"/>
                  <a:pt x="65880" y="858256"/>
                  <a:pt x="84930" y="1037467"/>
                </a:cubicBezTo>
                <a:cubicBezTo>
                  <a:pt x="103980" y="1216678"/>
                  <a:pt x="215458" y="1534178"/>
                  <a:pt x="237330" y="1617433"/>
                </a:cubicBezTo>
                <a:cubicBezTo>
                  <a:pt x="259202" y="1700688"/>
                  <a:pt x="246502" y="1628722"/>
                  <a:pt x="216163" y="1537000"/>
                </a:cubicBezTo>
                <a:cubicBezTo>
                  <a:pt x="185824" y="1445278"/>
                  <a:pt x="76463" y="1244195"/>
                  <a:pt x="55296" y="1067100"/>
                </a:cubicBezTo>
                <a:cubicBezTo>
                  <a:pt x="34129" y="890006"/>
                  <a:pt x="96924" y="650822"/>
                  <a:pt x="89163" y="474433"/>
                </a:cubicBezTo>
                <a:cubicBezTo>
                  <a:pt x="81402" y="298044"/>
                  <a:pt x="-5382" y="-10989"/>
                  <a:pt x="263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51A1E439-575D-F858-719E-44FFEDA9C6FE}"/>
              </a:ext>
            </a:extLst>
          </p:cNvPr>
          <p:cNvSpPr/>
          <p:nvPr/>
        </p:nvSpPr>
        <p:spPr>
          <a:xfrm>
            <a:off x="3583284" y="4402578"/>
            <a:ext cx="290348" cy="951201"/>
          </a:xfrm>
          <a:custGeom>
            <a:avLst/>
            <a:gdLst>
              <a:gd name="connsiteX0" fmla="*/ 36216 w 290348"/>
              <a:gd name="connsiteY0" fmla="*/ 89 h 951201"/>
              <a:gd name="connsiteX1" fmla="*/ 12933 w 290348"/>
              <a:gd name="connsiteY1" fmla="*/ 192705 h 951201"/>
              <a:gd name="connsiteX2" fmla="*/ 258466 w 290348"/>
              <a:gd name="connsiteY2" fmla="*/ 723989 h 951201"/>
              <a:gd name="connsiteX3" fmla="*/ 209783 w 290348"/>
              <a:gd name="connsiteY3" fmla="*/ 946239 h 951201"/>
              <a:gd name="connsiteX4" fmla="*/ 249999 w 290348"/>
              <a:gd name="connsiteY4" fmla="*/ 870039 h 951201"/>
              <a:gd name="connsiteX5" fmla="*/ 288099 w 290348"/>
              <a:gd name="connsiteY5" fmla="*/ 772672 h 951201"/>
              <a:gd name="connsiteX6" fmla="*/ 180149 w 290348"/>
              <a:gd name="connsiteY6" fmla="*/ 478455 h 951201"/>
              <a:gd name="connsiteX7" fmla="*/ 106066 w 290348"/>
              <a:gd name="connsiteY7" fmla="*/ 317589 h 951201"/>
              <a:gd name="connsiteX8" fmla="*/ 53149 w 290348"/>
              <a:gd name="connsiteY8" fmla="*/ 169422 h 951201"/>
              <a:gd name="connsiteX9" fmla="*/ 36216 w 290348"/>
              <a:gd name="connsiteY9" fmla="*/ 89 h 95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348" h="951201">
                <a:moveTo>
                  <a:pt x="36216" y="89"/>
                </a:moveTo>
                <a:cubicBezTo>
                  <a:pt x="29513" y="3969"/>
                  <a:pt x="-24109" y="72055"/>
                  <a:pt x="12933" y="192705"/>
                </a:cubicBezTo>
                <a:cubicBezTo>
                  <a:pt x="49975" y="313355"/>
                  <a:pt x="225658" y="598400"/>
                  <a:pt x="258466" y="723989"/>
                </a:cubicBezTo>
                <a:cubicBezTo>
                  <a:pt x="291274" y="849578"/>
                  <a:pt x="211194" y="921897"/>
                  <a:pt x="209783" y="946239"/>
                </a:cubicBezTo>
                <a:cubicBezTo>
                  <a:pt x="208372" y="970581"/>
                  <a:pt x="236946" y="898967"/>
                  <a:pt x="249999" y="870039"/>
                </a:cubicBezTo>
                <a:cubicBezTo>
                  <a:pt x="263052" y="841111"/>
                  <a:pt x="299741" y="837936"/>
                  <a:pt x="288099" y="772672"/>
                </a:cubicBezTo>
                <a:cubicBezTo>
                  <a:pt x="276457" y="707408"/>
                  <a:pt x="210488" y="554302"/>
                  <a:pt x="180149" y="478455"/>
                </a:cubicBezTo>
                <a:cubicBezTo>
                  <a:pt x="149810" y="402608"/>
                  <a:pt x="127233" y="369095"/>
                  <a:pt x="106066" y="317589"/>
                </a:cubicBezTo>
                <a:cubicBezTo>
                  <a:pt x="84899" y="266083"/>
                  <a:pt x="64791" y="219164"/>
                  <a:pt x="53149" y="169422"/>
                </a:cubicBezTo>
                <a:cubicBezTo>
                  <a:pt x="41507" y="119680"/>
                  <a:pt x="42919" y="-3791"/>
                  <a:pt x="36216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C481E390-4A64-DE3B-228A-8451E0A5A0EF}"/>
              </a:ext>
            </a:extLst>
          </p:cNvPr>
          <p:cNvSpPr/>
          <p:nvPr/>
        </p:nvSpPr>
        <p:spPr>
          <a:xfrm>
            <a:off x="5202132" y="3246390"/>
            <a:ext cx="367534" cy="685575"/>
          </a:xfrm>
          <a:custGeom>
            <a:avLst/>
            <a:gdLst>
              <a:gd name="connsiteX0" fmla="*/ 112818 w 367534"/>
              <a:gd name="connsiteY0" fmla="*/ 52435 h 685575"/>
              <a:gd name="connsiteX1" fmla="*/ 236643 w 367534"/>
              <a:gd name="connsiteY1" fmla="*/ 327073 h 685575"/>
              <a:gd name="connsiteX2" fmla="*/ 231881 w 367534"/>
              <a:gd name="connsiteY2" fmla="*/ 304848 h 685575"/>
              <a:gd name="connsiteX3" fmla="*/ 236643 w 367534"/>
              <a:gd name="connsiteY3" fmla="*/ 425498 h 685575"/>
              <a:gd name="connsiteX4" fmla="*/ 362056 w 367534"/>
              <a:gd name="connsiteY4" fmla="*/ 617585 h 685575"/>
              <a:gd name="connsiteX5" fmla="*/ 335068 w 367534"/>
              <a:gd name="connsiteY5" fmla="*/ 585835 h 685575"/>
              <a:gd name="connsiteX6" fmla="*/ 244581 w 367534"/>
              <a:gd name="connsiteY6" fmla="*/ 462010 h 685575"/>
              <a:gd name="connsiteX7" fmla="*/ 328718 w 367534"/>
              <a:gd name="connsiteY7" fmla="*/ 615998 h 685575"/>
              <a:gd name="connsiteX8" fmla="*/ 241406 w 367534"/>
              <a:gd name="connsiteY8" fmla="*/ 544560 h 685575"/>
              <a:gd name="connsiteX9" fmla="*/ 223943 w 367534"/>
              <a:gd name="connsiteY9" fmla="*/ 519160 h 685575"/>
              <a:gd name="connsiteX10" fmla="*/ 225531 w 367534"/>
              <a:gd name="connsiteY10" fmla="*/ 352473 h 685575"/>
              <a:gd name="connsiteX11" fmla="*/ 190606 w 367534"/>
              <a:gd name="connsiteY11" fmla="*/ 457248 h 685575"/>
              <a:gd name="connsiteX12" fmla="*/ 179493 w 367534"/>
              <a:gd name="connsiteY12" fmla="*/ 500110 h 685575"/>
              <a:gd name="connsiteX13" fmla="*/ 200131 w 367534"/>
              <a:gd name="connsiteY13" fmla="*/ 682673 h 685575"/>
              <a:gd name="connsiteX14" fmla="*/ 154093 w 367534"/>
              <a:gd name="connsiteY14" fmla="*/ 601710 h 685575"/>
              <a:gd name="connsiteX15" fmla="*/ 109643 w 367534"/>
              <a:gd name="connsiteY15" fmla="*/ 462010 h 685575"/>
              <a:gd name="connsiteX16" fmla="*/ 57256 w 367534"/>
              <a:gd name="connsiteY16" fmla="*/ 511223 h 685575"/>
              <a:gd name="connsiteX17" fmla="*/ 82656 w 367534"/>
              <a:gd name="connsiteY17" fmla="*/ 401685 h 685575"/>
              <a:gd name="connsiteX18" fmla="*/ 25506 w 367534"/>
              <a:gd name="connsiteY18" fmla="*/ 503285 h 685575"/>
              <a:gd name="connsiteX19" fmla="*/ 49318 w 367534"/>
              <a:gd name="connsiteY19" fmla="*/ 404860 h 685575"/>
              <a:gd name="connsiteX20" fmla="*/ 106 w 367534"/>
              <a:gd name="connsiteY20" fmla="*/ 315960 h 685575"/>
              <a:gd name="connsiteX21" fmla="*/ 65193 w 367534"/>
              <a:gd name="connsiteY21" fmla="*/ 400098 h 685575"/>
              <a:gd name="connsiteX22" fmla="*/ 46143 w 367534"/>
              <a:gd name="connsiteY22" fmla="*/ 327073 h 685575"/>
              <a:gd name="connsiteX23" fmla="*/ 101706 w 367534"/>
              <a:gd name="connsiteY23" fmla="*/ 176260 h 685575"/>
              <a:gd name="connsiteX24" fmla="*/ 89006 w 367534"/>
              <a:gd name="connsiteY24" fmla="*/ 263573 h 685575"/>
              <a:gd name="connsiteX25" fmla="*/ 119168 w 367534"/>
              <a:gd name="connsiteY25" fmla="*/ 217535 h 685575"/>
              <a:gd name="connsiteX26" fmla="*/ 101706 w 367534"/>
              <a:gd name="connsiteY26" fmla="*/ 163560 h 685575"/>
              <a:gd name="connsiteX27" fmla="*/ 81068 w 367534"/>
              <a:gd name="connsiteY27" fmla="*/ 48 h 685575"/>
              <a:gd name="connsiteX28" fmla="*/ 133456 w 367534"/>
              <a:gd name="connsiteY28" fmla="*/ 181023 h 685575"/>
              <a:gd name="connsiteX29" fmla="*/ 112818 w 367534"/>
              <a:gd name="connsiteY29" fmla="*/ 52435 h 68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67534" h="685575">
                <a:moveTo>
                  <a:pt x="112818" y="52435"/>
                </a:moveTo>
                <a:cubicBezTo>
                  <a:pt x="130016" y="76777"/>
                  <a:pt x="216799" y="285004"/>
                  <a:pt x="236643" y="327073"/>
                </a:cubicBezTo>
                <a:cubicBezTo>
                  <a:pt x="256487" y="369142"/>
                  <a:pt x="231881" y="288444"/>
                  <a:pt x="231881" y="304848"/>
                </a:cubicBezTo>
                <a:cubicBezTo>
                  <a:pt x="231881" y="321252"/>
                  <a:pt x="214947" y="373375"/>
                  <a:pt x="236643" y="425498"/>
                </a:cubicBezTo>
                <a:cubicBezTo>
                  <a:pt x="258339" y="477621"/>
                  <a:pt x="345652" y="590862"/>
                  <a:pt x="362056" y="617585"/>
                </a:cubicBezTo>
                <a:cubicBezTo>
                  <a:pt x="378460" y="644308"/>
                  <a:pt x="354647" y="611764"/>
                  <a:pt x="335068" y="585835"/>
                </a:cubicBezTo>
                <a:cubicBezTo>
                  <a:pt x="315489" y="559906"/>
                  <a:pt x="245639" y="456983"/>
                  <a:pt x="244581" y="462010"/>
                </a:cubicBezTo>
                <a:cubicBezTo>
                  <a:pt x="243523" y="467037"/>
                  <a:pt x="329247" y="602240"/>
                  <a:pt x="328718" y="615998"/>
                </a:cubicBezTo>
                <a:cubicBezTo>
                  <a:pt x="328189" y="629756"/>
                  <a:pt x="258869" y="560700"/>
                  <a:pt x="241406" y="544560"/>
                </a:cubicBezTo>
                <a:cubicBezTo>
                  <a:pt x="223944" y="528420"/>
                  <a:pt x="226589" y="551175"/>
                  <a:pt x="223943" y="519160"/>
                </a:cubicBezTo>
                <a:cubicBezTo>
                  <a:pt x="221297" y="487145"/>
                  <a:pt x="231087" y="362792"/>
                  <a:pt x="225531" y="352473"/>
                </a:cubicBezTo>
                <a:cubicBezTo>
                  <a:pt x="219975" y="342154"/>
                  <a:pt x="198279" y="432642"/>
                  <a:pt x="190606" y="457248"/>
                </a:cubicBezTo>
                <a:cubicBezTo>
                  <a:pt x="182933" y="481854"/>
                  <a:pt x="177906" y="462539"/>
                  <a:pt x="179493" y="500110"/>
                </a:cubicBezTo>
                <a:cubicBezTo>
                  <a:pt x="181080" y="537681"/>
                  <a:pt x="204364" y="665740"/>
                  <a:pt x="200131" y="682673"/>
                </a:cubicBezTo>
                <a:cubicBezTo>
                  <a:pt x="195898" y="699606"/>
                  <a:pt x="169174" y="638487"/>
                  <a:pt x="154093" y="601710"/>
                </a:cubicBezTo>
                <a:cubicBezTo>
                  <a:pt x="139012" y="564933"/>
                  <a:pt x="125783" y="477091"/>
                  <a:pt x="109643" y="462010"/>
                </a:cubicBezTo>
                <a:cubicBezTo>
                  <a:pt x="93503" y="446929"/>
                  <a:pt x="61754" y="521277"/>
                  <a:pt x="57256" y="511223"/>
                </a:cubicBezTo>
                <a:cubicBezTo>
                  <a:pt x="52758" y="501169"/>
                  <a:pt x="87948" y="403008"/>
                  <a:pt x="82656" y="401685"/>
                </a:cubicBezTo>
                <a:cubicBezTo>
                  <a:pt x="77364" y="400362"/>
                  <a:pt x="31062" y="502756"/>
                  <a:pt x="25506" y="503285"/>
                </a:cubicBezTo>
                <a:cubicBezTo>
                  <a:pt x="19950" y="503814"/>
                  <a:pt x="53551" y="436081"/>
                  <a:pt x="49318" y="404860"/>
                </a:cubicBezTo>
                <a:cubicBezTo>
                  <a:pt x="45085" y="373639"/>
                  <a:pt x="-2540" y="316754"/>
                  <a:pt x="106" y="315960"/>
                </a:cubicBezTo>
                <a:cubicBezTo>
                  <a:pt x="2752" y="315166"/>
                  <a:pt x="57520" y="398246"/>
                  <a:pt x="65193" y="400098"/>
                </a:cubicBezTo>
                <a:cubicBezTo>
                  <a:pt x="72866" y="401950"/>
                  <a:pt x="40058" y="364379"/>
                  <a:pt x="46143" y="327073"/>
                </a:cubicBezTo>
                <a:cubicBezTo>
                  <a:pt x="52228" y="289767"/>
                  <a:pt x="94562" y="186843"/>
                  <a:pt x="101706" y="176260"/>
                </a:cubicBezTo>
                <a:cubicBezTo>
                  <a:pt x="108850" y="165677"/>
                  <a:pt x="86096" y="256694"/>
                  <a:pt x="89006" y="263573"/>
                </a:cubicBezTo>
                <a:cubicBezTo>
                  <a:pt x="91916" y="270452"/>
                  <a:pt x="117051" y="234204"/>
                  <a:pt x="119168" y="217535"/>
                </a:cubicBezTo>
                <a:cubicBezTo>
                  <a:pt x="121285" y="200866"/>
                  <a:pt x="108056" y="199808"/>
                  <a:pt x="101706" y="163560"/>
                </a:cubicBezTo>
                <a:cubicBezTo>
                  <a:pt x="95356" y="127312"/>
                  <a:pt x="75776" y="-2862"/>
                  <a:pt x="81068" y="48"/>
                </a:cubicBezTo>
                <a:cubicBezTo>
                  <a:pt x="86360" y="2958"/>
                  <a:pt x="127371" y="167000"/>
                  <a:pt x="133456" y="181023"/>
                </a:cubicBezTo>
                <a:cubicBezTo>
                  <a:pt x="139541" y="195046"/>
                  <a:pt x="95620" y="28093"/>
                  <a:pt x="112818" y="524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26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2543085-2AF7-BB4E-3441-106EB5D04C04}"/>
              </a:ext>
            </a:extLst>
          </p:cNvPr>
          <p:cNvSpPr/>
          <p:nvPr/>
        </p:nvSpPr>
        <p:spPr>
          <a:xfrm>
            <a:off x="-394964" y="4001785"/>
            <a:ext cx="7803918" cy="559638"/>
          </a:xfrm>
          <a:custGeom>
            <a:avLst/>
            <a:gdLst>
              <a:gd name="connsiteX0" fmla="*/ 344164 w 7803918"/>
              <a:gd name="connsiteY0" fmla="*/ 252715 h 559638"/>
              <a:gd name="connsiteX1" fmla="*/ 433064 w 7803918"/>
              <a:gd name="connsiteY1" fmla="*/ 278115 h 559638"/>
              <a:gd name="connsiteX2" fmla="*/ 7545064 w 7803918"/>
              <a:gd name="connsiteY2" fmla="*/ 11415 h 559638"/>
              <a:gd name="connsiteX3" fmla="*/ 6071864 w 7803918"/>
              <a:gd name="connsiteY3" fmla="*/ 100315 h 559638"/>
              <a:gd name="connsiteX4" fmla="*/ 4357364 w 7803918"/>
              <a:gd name="connsiteY4" fmla="*/ 557515 h 559638"/>
              <a:gd name="connsiteX5" fmla="*/ 2973064 w 7803918"/>
              <a:gd name="connsiteY5" fmla="*/ 265415 h 559638"/>
              <a:gd name="connsiteX6" fmla="*/ 2223764 w 7803918"/>
              <a:gd name="connsiteY6" fmla="*/ 125715 h 559638"/>
              <a:gd name="connsiteX7" fmla="*/ 153664 w 7803918"/>
              <a:gd name="connsiteY7" fmla="*/ 265415 h 559638"/>
              <a:gd name="connsiteX8" fmla="*/ 344164 w 7803918"/>
              <a:gd name="connsiteY8" fmla="*/ 252715 h 55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3918" h="559638">
                <a:moveTo>
                  <a:pt x="344164" y="252715"/>
                </a:moveTo>
                <a:cubicBezTo>
                  <a:pt x="-211461" y="285523"/>
                  <a:pt x="433064" y="278115"/>
                  <a:pt x="433064" y="278115"/>
                </a:cubicBezTo>
                <a:lnTo>
                  <a:pt x="7545064" y="11415"/>
                </a:lnTo>
                <a:cubicBezTo>
                  <a:pt x="8484864" y="-18218"/>
                  <a:pt x="6603147" y="9298"/>
                  <a:pt x="6071864" y="100315"/>
                </a:cubicBezTo>
                <a:cubicBezTo>
                  <a:pt x="5540581" y="191332"/>
                  <a:pt x="4873831" y="529998"/>
                  <a:pt x="4357364" y="557515"/>
                </a:cubicBezTo>
                <a:cubicBezTo>
                  <a:pt x="3840897" y="585032"/>
                  <a:pt x="3328664" y="337382"/>
                  <a:pt x="2973064" y="265415"/>
                </a:cubicBezTo>
                <a:cubicBezTo>
                  <a:pt x="2617464" y="193448"/>
                  <a:pt x="2693664" y="125715"/>
                  <a:pt x="2223764" y="125715"/>
                </a:cubicBezTo>
                <a:cubicBezTo>
                  <a:pt x="1753864" y="125715"/>
                  <a:pt x="473281" y="246365"/>
                  <a:pt x="153664" y="265415"/>
                </a:cubicBezTo>
                <a:cubicBezTo>
                  <a:pt x="-165953" y="284465"/>
                  <a:pt x="70055" y="262240"/>
                  <a:pt x="344164" y="252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14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2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0</Words>
  <Application>Microsoft Office PowerPoint</Application>
  <PresentationFormat>A3 297x420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34</cp:revision>
  <dcterms:created xsi:type="dcterms:W3CDTF">2022-05-02T05:19:06Z</dcterms:created>
  <dcterms:modified xsi:type="dcterms:W3CDTF">2022-05-02T15:02:12Z</dcterms:modified>
</cp:coreProperties>
</file>